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56" r:id="rId3"/>
    <p:sldId id="401" r:id="rId4"/>
    <p:sldId id="402" r:id="rId5"/>
    <p:sldId id="403" r:id="rId6"/>
    <p:sldId id="399" r:id="rId7"/>
    <p:sldId id="400" r:id="rId8"/>
    <p:sldId id="404" r:id="rId9"/>
    <p:sldId id="398" r:id="rId10"/>
    <p:sldId id="407" r:id="rId11"/>
    <p:sldId id="409" r:id="rId12"/>
    <p:sldId id="281" r:id="rId13"/>
    <p:sldId id="297" r:id="rId14"/>
    <p:sldId id="397" r:id="rId15"/>
    <p:sldId id="302" r:id="rId16"/>
    <p:sldId id="342" r:id="rId17"/>
    <p:sldId id="340" r:id="rId18"/>
    <p:sldId id="322" r:id="rId19"/>
    <p:sldId id="325" r:id="rId20"/>
    <p:sldId id="353" r:id="rId21"/>
    <p:sldId id="305" r:id="rId22"/>
    <p:sldId id="299" r:id="rId23"/>
    <p:sldId id="298" r:id="rId24"/>
    <p:sldId id="343" r:id="rId25"/>
    <p:sldId id="261" r:id="rId26"/>
    <p:sldId id="320" r:id="rId27"/>
    <p:sldId id="321" r:id="rId28"/>
    <p:sldId id="40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EA0EE6-5AA2-4326-8329-F8897FBE348E}" v="5" dt="2024-05-13T20:17:57.6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89820" autoAdjust="0"/>
  </p:normalViewPr>
  <p:slideViewPr>
    <p:cSldViewPr snapToGrid="0">
      <p:cViewPr varScale="1">
        <p:scale>
          <a:sx n="75" d="100"/>
          <a:sy n="75" d="100"/>
        </p:scale>
        <p:origin x="974" y="53"/>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F9EA0EE6-5AA2-4326-8329-F8897FBE348E}"/>
    <pc:docChg chg="custSel addSld delSld modSld sldOrd">
      <pc:chgData name="Gerri Laird" userId="424f5dd1d4d5a467" providerId="LiveId" clId="{F9EA0EE6-5AA2-4326-8329-F8897FBE348E}" dt="2024-05-13T20:17:57.648" v="16" actId="20577"/>
      <pc:docMkLst>
        <pc:docMk/>
      </pc:docMkLst>
      <pc:sldChg chg="addSp delSp modSp mod setBg modClrScheme addAnim setClrOvrMap chgLayout">
        <pc:chgData name="Gerri Laird" userId="424f5dd1d4d5a467" providerId="LiveId" clId="{F9EA0EE6-5AA2-4326-8329-F8897FBE348E}" dt="2024-05-05T20:57:37.572" v="12" actId="6549"/>
        <pc:sldMkLst>
          <pc:docMk/>
          <pc:sldMk cId="275724095" sldId="256"/>
        </pc:sldMkLst>
        <pc:spChg chg="mod ord">
          <ac:chgData name="Gerri Laird" userId="424f5dd1d4d5a467" providerId="LiveId" clId="{F9EA0EE6-5AA2-4326-8329-F8897FBE348E}" dt="2024-05-05T20:57:37.572" v="12" actId="6549"/>
          <ac:spMkLst>
            <pc:docMk/>
            <pc:sldMk cId="275724095" sldId="256"/>
            <ac:spMk id="7" creationId="{7441F694-CF58-9625-C911-232B9A317BD8}"/>
          </ac:spMkLst>
        </pc:spChg>
        <pc:spChg chg="del mod">
          <ac:chgData name="Gerri Laird" userId="424f5dd1d4d5a467" providerId="LiveId" clId="{F9EA0EE6-5AA2-4326-8329-F8897FBE348E}" dt="2024-05-05T20:56:46.137" v="4" actId="700"/>
          <ac:spMkLst>
            <pc:docMk/>
            <pc:sldMk cId="275724095" sldId="256"/>
            <ac:spMk id="8" creationId="{9B2C34BF-84F6-AC11-86E4-A491A91620CB}"/>
          </ac:spMkLst>
        </pc:spChg>
        <pc:spChg chg="del">
          <ac:chgData name="Gerri Laird" userId="424f5dd1d4d5a467" providerId="LiveId" clId="{F9EA0EE6-5AA2-4326-8329-F8897FBE348E}" dt="2024-05-05T20:56:46.137" v="4" actId="700"/>
          <ac:spMkLst>
            <pc:docMk/>
            <pc:sldMk cId="275724095" sldId="256"/>
            <ac:spMk id="9" creationId="{A402344E-B363-BD31-6424-31B445F1BEB9}"/>
          </ac:spMkLst>
        </pc:spChg>
        <pc:spChg chg="add">
          <ac:chgData name="Gerri Laird" userId="424f5dd1d4d5a467" providerId="LiveId" clId="{F9EA0EE6-5AA2-4326-8329-F8897FBE348E}" dt="2024-05-05T20:57:04.059" v="6" actId="26606"/>
          <ac:spMkLst>
            <pc:docMk/>
            <pc:sldMk cId="275724095" sldId="256"/>
            <ac:spMk id="1033" creationId="{71B2258F-86CA-4D4D-8270-BC05FCDEBFB3}"/>
          </ac:spMkLst>
        </pc:spChg>
        <pc:picChg chg="mod">
          <ac:chgData name="Gerri Laird" userId="424f5dd1d4d5a467" providerId="LiveId" clId="{F9EA0EE6-5AA2-4326-8329-F8897FBE348E}" dt="2024-05-05T20:57:04.059" v="6" actId="26606"/>
          <ac:picMkLst>
            <pc:docMk/>
            <pc:sldMk cId="275724095" sldId="256"/>
            <ac:picMk id="1028" creationId="{D94B2453-8221-F6D1-71AC-3345B9D99B93}"/>
          </ac:picMkLst>
        </pc:picChg>
      </pc:sldChg>
      <pc:sldChg chg="modSp">
        <pc:chgData name="Gerri Laird" userId="424f5dd1d4d5a467" providerId="LiveId" clId="{F9EA0EE6-5AA2-4326-8329-F8897FBE348E}" dt="2024-05-13T20:17:57.648" v="16" actId="20577"/>
        <pc:sldMkLst>
          <pc:docMk/>
          <pc:sldMk cId="3482311752" sldId="298"/>
        </pc:sldMkLst>
        <pc:spChg chg="mod">
          <ac:chgData name="Gerri Laird" userId="424f5dd1d4d5a467" providerId="LiveId" clId="{F9EA0EE6-5AA2-4326-8329-F8897FBE348E}" dt="2024-05-13T20:17:57.648" v="16" actId="20577"/>
          <ac:spMkLst>
            <pc:docMk/>
            <pc:sldMk cId="3482311752" sldId="298"/>
            <ac:spMk id="3" creationId="{894AF029-E424-CE4A-A11D-C95D7CBFE35B}"/>
          </ac:spMkLst>
        </pc:spChg>
      </pc:sldChg>
      <pc:sldChg chg="ord">
        <pc:chgData name="Gerri Laird" userId="424f5dd1d4d5a467" providerId="LiveId" clId="{F9EA0EE6-5AA2-4326-8329-F8897FBE348E}" dt="2024-05-05T21:01:32.252" v="15"/>
        <pc:sldMkLst>
          <pc:docMk/>
          <pc:sldMk cId="2248488557" sldId="404"/>
        </pc:sldMkLst>
      </pc:sldChg>
      <pc:sldChg chg="new del">
        <pc:chgData name="Gerri Laird" userId="424f5dd1d4d5a467" providerId="LiveId" clId="{F9EA0EE6-5AA2-4326-8329-F8897FBE348E}" dt="2024-05-05T20:57:59.804" v="13" actId="47"/>
        <pc:sldMkLst>
          <pc:docMk/>
          <pc:sldMk cId="1025810558" sldId="41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6C4EB-9457-420B-8137-B4D3A4A2D68A}"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012379F4-39FD-459D-A400-A955644A44D7}">
      <dgm:prSet/>
      <dgm:spPr/>
      <dgm:t>
        <a:bodyPr/>
        <a:lstStyle/>
        <a:p>
          <a:r>
            <a:rPr lang="en-US" dirty="0"/>
            <a:t>Democracy requires:</a:t>
          </a:r>
        </a:p>
      </dgm:t>
    </dgm:pt>
    <dgm:pt modelId="{0ECE9960-6BBA-4FBD-9D10-E6657F110B23}" type="parTrans" cxnId="{A4539EB8-EB31-4933-ACCD-81DCE48087EC}">
      <dgm:prSet/>
      <dgm:spPr/>
      <dgm:t>
        <a:bodyPr/>
        <a:lstStyle/>
        <a:p>
          <a:endParaRPr lang="en-US"/>
        </a:p>
      </dgm:t>
    </dgm:pt>
    <dgm:pt modelId="{DF4F4A28-8025-42A1-AF45-4C07C9D9FD23}" type="sibTrans" cxnId="{A4539EB8-EB31-4933-ACCD-81DCE48087EC}">
      <dgm:prSet/>
      <dgm:spPr/>
      <dgm:t>
        <a:bodyPr/>
        <a:lstStyle/>
        <a:p>
          <a:endParaRPr lang="en-US"/>
        </a:p>
      </dgm:t>
    </dgm:pt>
    <dgm:pt modelId="{2230A8DC-4493-4AE0-913C-B5C9670859A1}">
      <dgm:prSet/>
      <dgm:spPr/>
      <dgm:t>
        <a:bodyPr/>
        <a:lstStyle/>
        <a:p>
          <a:r>
            <a:rPr lang="en-US" dirty="0"/>
            <a:t>Solidarity – </a:t>
          </a:r>
          <a:r>
            <a:rPr lang="en-US" dirty="0">
              <a:solidFill>
                <a:srgbClr val="FF0000"/>
              </a:solidFill>
            </a:rPr>
            <a:t>(Universal Destination of Goods)</a:t>
          </a:r>
        </a:p>
      </dgm:t>
    </dgm:pt>
    <dgm:pt modelId="{A8C39997-1663-47A1-868D-1383040EB56C}" type="parTrans" cxnId="{53F662C4-6C6D-4912-B6CA-FDB04421D66B}">
      <dgm:prSet/>
      <dgm:spPr/>
      <dgm:t>
        <a:bodyPr/>
        <a:lstStyle/>
        <a:p>
          <a:endParaRPr lang="en-US"/>
        </a:p>
      </dgm:t>
    </dgm:pt>
    <dgm:pt modelId="{147DF2F0-FA0D-4DDB-BB39-9172EC44E105}" type="sibTrans" cxnId="{53F662C4-6C6D-4912-B6CA-FDB04421D66B}">
      <dgm:prSet/>
      <dgm:spPr/>
      <dgm:t>
        <a:bodyPr/>
        <a:lstStyle/>
        <a:p>
          <a:endParaRPr lang="en-US"/>
        </a:p>
      </dgm:t>
    </dgm:pt>
    <dgm:pt modelId="{26C12E17-D134-4478-AD9A-3C93971967B9}">
      <dgm:prSet/>
      <dgm:spPr/>
      <dgm:t>
        <a:bodyPr/>
        <a:lstStyle/>
        <a:p>
          <a:r>
            <a:rPr lang="en-US" dirty="0"/>
            <a:t>The intrinsic transcendent dignity of every human person.</a:t>
          </a:r>
        </a:p>
      </dgm:t>
    </dgm:pt>
    <dgm:pt modelId="{AAEA9FBF-EDD6-4A4B-9288-5B7D73EEF14C}" type="parTrans" cxnId="{77923941-216C-4B73-9510-B025C5421613}">
      <dgm:prSet/>
      <dgm:spPr/>
      <dgm:t>
        <a:bodyPr/>
        <a:lstStyle/>
        <a:p>
          <a:endParaRPr lang="en-US"/>
        </a:p>
      </dgm:t>
    </dgm:pt>
    <dgm:pt modelId="{D61723EF-990C-4979-A9C4-8DEA4C8559FD}" type="sibTrans" cxnId="{77923941-216C-4B73-9510-B025C5421613}">
      <dgm:prSet/>
      <dgm:spPr/>
      <dgm:t>
        <a:bodyPr/>
        <a:lstStyle/>
        <a:p>
          <a:endParaRPr lang="en-US"/>
        </a:p>
      </dgm:t>
    </dgm:pt>
    <dgm:pt modelId="{9D4031A1-FFBB-4361-8D54-5CC451906735}">
      <dgm:prSet/>
      <dgm:spPr/>
      <dgm:t>
        <a:bodyPr/>
        <a:lstStyle/>
        <a:p>
          <a:r>
            <a:rPr lang="en-US" dirty="0"/>
            <a:t>Democracy breaks down when:</a:t>
          </a:r>
        </a:p>
      </dgm:t>
    </dgm:pt>
    <dgm:pt modelId="{CC477593-17EF-4D80-9E01-1ED348F40D52}" type="parTrans" cxnId="{615A8615-A671-4893-BF33-1765AF3B7D13}">
      <dgm:prSet/>
      <dgm:spPr/>
      <dgm:t>
        <a:bodyPr/>
        <a:lstStyle/>
        <a:p>
          <a:endParaRPr lang="en-US"/>
        </a:p>
      </dgm:t>
    </dgm:pt>
    <dgm:pt modelId="{7AFD2669-22BC-421E-8C35-D02E2087C89D}" type="sibTrans" cxnId="{615A8615-A671-4893-BF33-1765AF3B7D13}">
      <dgm:prSet/>
      <dgm:spPr/>
      <dgm:t>
        <a:bodyPr/>
        <a:lstStyle/>
        <a:p>
          <a:endParaRPr lang="en-US"/>
        </a:p>
      </dgm:t>
    </dgm:pt>
    <dgm:pt modelId="{E89E3CE6-AF88-4BE2-96EF-5AB01E75A937}">
      <dgm:prSet/>
      <dgm:spPr/>
      <dgm:t>
        <a:bodyPr/>
        <a:lstStyle/>
        <a:p>
          <a:r>
            <a:rPr lang="en-US" dirty="0"/>
            <a:t>Individuals do not participate in the democratic process (e.g., voting)</a:t>
          </a:r>
        </a:p>
      </dgm:t>
    </dgm:pt>
    <dgm:pt modelId="{B4870E7D-66EE-4F7C-8956-973788A9D172}" type="parTrans" cxnId="{2B8F95BA-5081-415E-BFAC-27C1D61B3A0F}">
      <dgm:prSet/>
      <dgm:spPr/>
      <dgm:t>
        <a:bodyPr/>
        <a:lstStyle/>
        <a:p>
          <a:endParaRPr lang="en-US"/>
        </a:p>
      </dgm:t>
    </dgm:pt>
    <dgm:pt modelId="{831BD6ED-69A3-41D8-9369-8B7BE71EFB46}" type="sibTrans" cxnId="{2B8F95BA-5081-415E-BFAC-27C1D61B3A0F}">
      <dgm:prSet/>
      <dgm:spPr/>
      <dgm:t>
        <a:bodyPr/>
        <a:lstStyle/>
        <a:p>
          <a:endParaRPr lang="en-US"/>
        </a:p>
      </dgm:t>
    </dgm:pt>
    <dgm:pt modelId="{FA933285-18EF-49DE-9102-6CDD48336471}">
      <dgm:prSet/>
      <dgm:spPr/>
      <dgm:t>
        <a:bodyPr/>
        <a:lstStyle/>
        <a:p>
          <a:r>
            <a:rPr lang="en-US" dirty="0"/>
            <a:t>Individuals allow people of influence to receive unfair and unearned privileges.</a:t>
          </a:r>
        </a:p>
      </dgm:t>
    </dgm:pt>
    <dgm:pt modelId="{4F50F6B4-90E8-45CC-A3C3-633736AA40C8}" type="parTrans" cxnId="{8ABF5D04-163F-4A44-AA59-276BB9235203}">
      <dgm:prSet/>
      <dgm:spPr/>
      <dgm:t>
        <a:bodyPr/>
        <a:lstStyle/>
        <a:p>
          <a:endParaRPr lang="en-US"/>
        </a:p>
      </dgm:t>
    </dgm:pt>
    <dgm:pt modelId="{A18F3210-4021-4073-AF90-D4BDBA01FC73}" type="sibTrans" cxnId="{8ABF5D04-163F-4A44-AA59-276BB9235203}">
      <dgm:prSet/>
      <dgm:spPr/>
      <dgm:t>
        <a:bodyPr/>
        <a:lstStyle/>
        <a:p>
          <a:endParaRPr lang="en-US"/>
        </a:p>
      </dgm:t>
    </dgm:pt>
    <dgm:pt modelId="{26F8A654-3C87-4640-91C3-747C602DE180}">
      <dgm:prSet/>
      <dgm:spPr/>
      <dgm:t>
        <a:bodyPr/>
        <a:lstStyle/>
        <a:p>
          <a:r>
            <a:rPr lang="en-US" dirty="0"/>
            <a:t>Government centralizes decision-making and the production of goods</a:t>
          </a:r>
        </a:p>
      </dgm:t>
    </dgm:pt>
    <dgm:pt modelId="{AB7CF79A-F6ED-B348-9B6F-4044601AAC0B}" type="parTrans" cxnId="{53760564-6CEB-9E40-9798-3534C76275B1}">
      <dgm:prSet/>
      <dgm:spPr/>
      <dgm:t>
        <a:bodyPr/>
        <a:lstStyle/>
        <a:p>
          <a:endParaRPr lang="en-US"/>
        </a:p>
      </dgm:t>
    </dgm:pt>
    <dgm:pt modelId="{CAA6C1B9-DB2A-A949-B6F9-F4DBC777D75B}" type="sibTrans" cxnId="{53760564-6CEB-9E40-9798-3534C76275B1}">
      <dgm:prSet/>
      <dgm:spPr/>
      <dgm:t>
        <a:bodyPr/>
        <a:lstStyle/>
        <a:p>
          <a:endParaRPr lang="en-US"/>
        </a:p>
      </dgm:t>
    </dgm:pt>
    <dgm:pt modelId="{756CE563-CF5C-6546-887C-F537725FD2C5}">
      <dgm:prSet/>
      <dgm:spPr/>
      <dgm:t>
        <a:bodyPr/>
        <a:lstStyle/>
        <a:p>
          <a:r>
            <a:rPr lang="en-US" dirty="0"/>
            <a:t>Subsidiarity – </a:t>
          </a:r>
          <a:r>
            <a:rPr lang="en-US" dirty="0">
              <a:solidFill>
                <a:srgbClr val="FF0000"/>
              </a:solidFill>
            </a:rPr>
            <a:t>(Common Good)</a:t>
          </a:r>
        </a:p>
      </dgm:t>
    </dgm:pt>
    <dgm:pt modelId="{FD89BAAF-AB74-594A-80B2-98D4E71E57A5}" type="parTrans" cxnId="{6F508652-AAAA-0345-BB3F-C569E20AFD1B}">
      <dgm:prSet/>
      <dgm:spPr/>
      <dgm:t>
        <a:bodyPr/>
        <a:lstStyle/>
        <a:p>
          <a:endParaRPr lang="en-US"/>
        </a:p>
      </dgm:t>
    </dgm:pt>
    <dgm:pt modelId="{9E9C94F9-FD3B-4848-924A-0622C1AD069D}" type="sibTrans" cxnId="{6F508652-AAAA-0345-BB3F-C569E20AFD1B}">
      <dgm:prSet/>
      <dgm:spPr/>
      <dgm:t>
        <a:bodyPr/>
        <a:lstStyle/>
        <a:p>
          <a:endParaRPr lang="en-US"/>
        </a:p>
      </dgm:t>
    </dgm:pt>
    <dgm:pt modelId="{68943BAE-0848-405C-A819-A13B66A1596B}" type="pres">
      <dgm:prSet presAssocID="{7036C4EB-9457-420B-8137-B4D3A4A2D68A}" presName="linear" presStyleCnt="0">
        <dgm:presLayoutVars>
          <dgm:dir/>
          <dgm:animLvl val="lvl"/>
          <dgm:resizeHandles val="exact"/>
        </dgm:presLayoutVars>
      </dgm:prSet>
      <dgm:spPr/>
    </dgm:pt>
    <dgm:pt modelId="{89342295-3B89-4646-B1B0-7D2CB3F8A26A}" type="pres">
      <dgm:prSet presAssocID="{012379F4-39FD-459D-A400-A955644A44D7}" presName="parentLin" presStyleCnt="0"/>
      <dgm:spPr/>
    </dgm:pt>
    <dgm:pt modelId="{B607FB02-11ED-4213-8936-07F64943A3B6}" type="pres">
      <dgm:prSet presAssocID="{012379F4-39FD-459D-A400-A955644A44D7}" presName="parentLeftMargin" presStyleLbl="node1" presStyleIdx="0" presStyleCnt="2"/>
      <dgm:spPr/>
    </dgm:pt>
    <dgm:pt modelId="{157BEA7C-2FAA-4971-857B-DE864B75E17A}" type="pres">
      <dgm:prSet presAssocID="{012379F4-39FD-459D-A400-A955644A44D7}" presName="parentText" presStyleLbl="node1" presStyleIdx="0" presStyleCnt="2">
        <dgm:presLayoutVars>
          <dgm:chMax val="0"/>
          <dgm:bulletEnabled val="1"/>
        </dgm:presLayoutVars>
      </dgm:prSet>
      <dgm:spPr/>
    </dgm:pt>
    <dgm:pt modelId="{C9450FAE-2981-4333-9494-19DB14E92D6B}" type="pres">
      <dgm:prSet presAssocID="{012379F4-39FD-459D-A400-A955644A44D7}" presName="negativeSpace" presStyleCnt="0"/>
      <dgm:spPr/>
    </dgm:pt>
    <dgm:pt modelId="{9DB5199F-BB34-4059-9360-A915E4314594}" type="pres">
      <dgm:prSet presAssocID="{012379F4-39FD-459D-A400-A955644A44D7}" presName="childText" presStyleLbl="conFgAcc1" presStyleIdx="0" presStyleCnt="2" custLinFactNeighborX="-3569" custLinFactNeighborY="-42761">
        <dgm:presLayoutVars>
          <dgm:bulletEnabled val="1"/>
        </dgm:presLayoutVars>
      </dgm:prSet>
      <dgm:spPr/>
    </dgm:pt>
    <dgm:pt modelId="{3D817B1F-C67D-4CF6-86F7-B6F0C5DF49DA}" type="pres">
      <dgm:prSet presAssocID="{DF4F4A28-8025-42A1-AF45-4C07C9D9FD23}" presName="spaceBetweenRectangles" presStyleCnt="0"/>
      <dgm:spPr/>
    </dgm:pt>
    <dgm:pt modelId="{A868E910-1F52-4464-8FAD-FFD518EAA1F7}" type="pres">
      <dgm:prSet presAssocID="{9D4031A1-FFBB-4361-8D54-5CC451906735}" presName="parentLin" presStyleCnt="0"/>
      <dgm:spPr/>
    </dgm:pt>
    <dgm:pt modelId="{F7FB0145-98E8-4684-A278-3664E340CB53}" type="pres">
      <dgm:prSet presAssocID="{9D4031A1-FFBB-4361-8D54-5CC451906735}" presName="parentLeftMargin" presStyleLbl="node1" presStyleIdx="0" presStyleCnt="2"/>
      <dgm:spPr/>
    </dgm:pt>
    <dgm:pt modelId="{0FDDAE98-0D4E-4AEB-867E-56950D3874D9}" type="pres">
      <dgm:prSet presAssocID="{9D4031A1-FFBB-4361-8D54-5CC451906735}" presName="parentText" presStyleLbl="node1" presStyleIdx="1" presStyleCnt="2">
        <dgm:presLayoutVars>
          <dgm:chMax val="0"/>
          <dgm:bulletEnabled val="1"/>
        </dgm:presLayoutVars>
      </dgm:prSet>
      <dgm:spPr/>
    </dgm:pt>
    <dgm:pt modelId="{8D6C9C70-FFCA-411D-80F5-4E8DD88A98F9}" type="pres">
      <dgm:prSet presAssocID="{9D4031A1-FFBB-4361-8D54-5CC451906735}" presName="negativeSpace" presStyleCnt="0"/>
      <dgm:spPr/>
    </dgm:pt>
    <dgm:pt modelId="{76DB3C28-1454-4777-B2A1-4966D94CB556}" type="pres">
      <dgm:prSet presAssocID="{9D4031A1-FFBB-4361-8D54-5CC451906735}" presName="childText" presStyleLbl="conFgAcc1" presStyleIdx="1" presStyleCnt="2">
        <dgm:presLayoutVars>
          <dgm:bulletEnabled val="1"/>
        </dgm:presLayoutVars>
      </dgm:prSet>
      <dgm:spPr/>
    </dgm:pt>
  </dgm:ptLst>
  <dgm:cxnLst>
    <dgm:cxn modelId="{8ABF5D04-163F-4A44-AA59-276BB9235203}" srcId="{9D4031A1-FFBB-4361-8D54-5CC451906735}" destId="{FA933285-18EF-49DE-9102-6CDD48336471}" srcOrd="2" destOrd="0" parTransId="{4F50F6B4-90E8-45CC-A3C3-633736AA40C8}" sibTransId="{A18F3210-4021-4073-AF90-D4BDBA01FC73}"/>
    <dgm:cxn modelId="{A315D40D-D9D1-4993-94EC-DE5C9BBC96C3}" type="presOf" srcId="{E89E3CE6-AF88-4BE2-96EF-5AB01E75A937}" destId="{76DB3C28-1454-4777-B2A1-4966D94CB556}" srcOrd="0" destOrd="1" presId="urn:microsoft.com/office/officeart/2005/8/layout/list1"/>
    <dgm:cxn modelId="{615A8615-A671-4893-BF33-1765AF3B7D13}" srcId="{7036C4EB-9457-420B-8137-B4D3A4A2D68A}" destId="{9D4031A1-FFBB-4361-8D54-5CC451906735}" srcOrd="1" destOrd="0" parTransId="{CC477593-17EF-4D80-9E01-1ED348F40D52}" sibTransId="{7AFD2669-22BC-421E-8C35-D02E2087C89D}"/>
    <dgm:cxn modelId="{7A9E163B-792A-4537-B4DE-7BB08A099DDF}" type="presOf" srcId="{26C12E17-D134-4478-AD9A-3C93971967B9}" destId="{9DB5199F-BB34-4059-9360-A915E4314594}" srcOrd="0" destOrd="2" presId="urn:microsoft.com/office/officeart/2005/8/layout/list1"/>
    <dgm:cxn modelId="{E00EBF60-50DF-4D11-9580-A1D68BBA562F}" type="presOf" srcId="{9D4031A1-FFBB-4361-8D54-5CC451906735}" destId="{0FDDAE98-0D4E-4AEB-867E-56950D3874D9}" srcOrd="1" destOrd="0" presId="urn:microsoft.com/office/officeart/2005/8/layout/list1"/>
    <dgm:cxn modelId="{77923941-216C-4B73-9510-B025C5421613}" srcId="{012379F4-39FD-459D-A400-A955644A44D7}" destId="{26C12E17-D134-4478-AD9A-3C93971967B9}" srcOrd="2" destOrd="0" parTransId="{AAEA9FBF-EDD6-4A4B-9288-5B7D73EEF14C}" sibTransId="{D61723EF-990C-4979-A9C4-8DEA4C8559FD}"/>
    <dgm:cxn modelId="{53760564-6CEB-9E40-9798-3534C76275B1}" srcId="{9D4031A1-FFBB-4361-8D54-5CC451906735}" destId="{26F8A654-3C87-4640-91C3-747C602DE180}" srcOrd="0" destOrd="0" parTransId="{AB7CF79A-F6ED-B348-9B6F-4044601AAC0B}" sibTransId="{CAA6C1B9-DB2A-A949-B6F9-F4DBC777D75B}"/>
    <dgm:cxn modelId="{0AE4706D-AF58-4EE8-8588-BDC3FEDB5B0D}" type="presOf" srcId="{012379F4-39FD-459D-A400-A955644A44D7}" destId="{B607FB02-11ED-4213-8936-07F64943A3B6}" srcOrd="0" destOrd="0" presId="urn:microsoft.com/office/officeart/2005/8/layout/list1"/>
    <dgm:cxn modelId="{64C2E771-39AD-0B44-A6F6-FE9772A2D68E}" type="presOf" srcId="{26F8A654-3C87-4640-91C3-747C602DE180}" destId="{76DB3C28-1454-4777-B2A1-4966D94CB556}" srcOrd="0" destOrd="0" presId="urn:microsoft.com/office/officeart/2005/8/layout/list1"/>
    <dgm:cxn modelId="{6F508652-AAAA-0345-BB3F-C569E20AFD1B}" srcId="{012379F4-39FD-459D-A400-A955644A44D7}" destId="{756CE563-CF5C-6546-887C-F537725FD2C5}" srcOrd="1" destOrd="0" parTransId="{FD89BAAF-AB74-594A-80B2-98D4E71E57A5}" sibTransId="{9E9C94F9-FD3B-4848-924A-0622C1AD069D}"/>
    <dgm:cxn modelId="{3B927975-D273-44C3-BDA3-92420E2712A8}" type="presOf" srcId="{012379F4-39FD-459D-A400-A955644A44D7}" destId="{157BEA7C-2FAA-4971-857B-DE864B75E17A}" srcOrd="1" destOrd="0" presId="urn:microsoft.com/office/officeart/2005/8/layout/list1"/>
    <dgm:cxn modelId="{27536681-9EB4-FB43-A175-5C13A6CF512C}" type="presOf" srcId="{756CE563-CF5C-6546-887C-F537725FD2C5}" destId="{9DB5199F-BB34-4059-9360-A915E4314594}" srcOrd="0" destOrd="1" presId="urn:microsoft.com/office/officeart/2005/8/layout/list1"/>
    <dgm:cxn modelId="{ADC04BA1-973F-4384-BCE7-3F87F21A3338}" type="presOf" srcId="{FA933285-18EF-49DE-9102-6CDD48336471}" destId="{76DB3C28-1454-4777-B2A1-4966D94CB556}" srcOrd="0" destOrd="2" presId="urn:microsoft.com/office/officeart/2005/8/layout/list1"/>
    <dgm:cxn modelId="{79AEC9A5-57DF-4431-9DB6-38C45E5B71E9}" type="presOf" srcId="{9D4031A1-FFBB-4361-8D54-5CC451906735}" destId="{F7FB0145-98E8-4684-A278-3664E340CB53}" srcOrd="0" destOrd="0" presId="urn:microsoft.com/office/officeart/2005/8/layout/list1"/>
    <dgm:cxn modelId="{A4539EB8-EB31-4933-ACCD-81DCE48087EC}" srcId="{7036C4EB-9457-420B-8137-B4D3A4A2D68A}" destId="{012379F4-39FD-459D-A400-A955644A44D7}" srcOrd="0" destOrd="0" parTransId="{0ECE9960-6BBA-4FBD-9D10-E6657F110B23}" sibTransId="{DF4F4A28-8025-42A1-AF45-4C07C9D9FD23}"/>
    <dgm:cxn modelId="{2B8F95BA-5081-415E-BFAC-27C1D61B3A0F}" srcId="{9D4031A1-FFBB-4361-8D54-5CC451906735}" destId="{E89E3CE6-AF88-4BE2-96EF-5AB01E75A937}" srcOrd="1" destOrd="0" parTransId="{B4870E7D-66EE-4F7C-8956-973788A9D172}" sibTransId="{831BD6ED-69A3-41D8-9369-8B7BE71EFB46}"/>
    <dgm:cxn modelId="{53F662C4-6C6D-4912-B6CA-FDB04421D66B}" srcId="{012379F4-39FD-459D-A400-A955644A44D7}" destId="{2230A8DC-4493-4AE0-913C-B5C9670859A1}" srcOrd="0" destOrd="0" parTransId="{A8C39997-1663-47A1-868D-1383040EB56C}" sibTransId="{147DF2F0-FA0D-4DDB-BB39-9172EC44E105}"/>
    <dgm:cxn modelId="{B5CE8BEC-C6EF-48D6-AE09-594DDEC87804}" type="presOf" srcId="{7036C4EB-9457-420B-8137-B4D3A4A2D68A}" destId="{68943BAE-0848-405C-A819-A13B66A1596B}" srcOrd="0" destOrd="0" presId="urn:microsoft.com/office/officeart/2005/8/layout/list1"/>
    <dgm:cxn modelId="{A41F50FA-8500-4749-A510-11392359E479}" type="presOf" srcId="{2230A8DC-4493-4AE0-913C-B5C9670859A1}" destId="{9DB5199F-BB34-4059-9360-A915E4314594}" srcOrd="0" destOrd="0" presId="urn:microsoft.com/office/officeart/2005/8/layout/list1"/>
    <dgm:cxn modelId="{C8369CE9-4550-4AF5-B4CB-D7AA1A23B871}" type="presParOf" srcId="{68943BAE-0848-405C-A819-A13B66A1596B}" destId="{89342295-3B89-4646-B1B0-7D2CB3F8A26A}" srcOrd="0" destOrd="0" presId="urn:microsoft.com/office/officeart/2005/8/layout/list1"/>
    <dgm:cxn modelId="{D9C4501C-0545-40A4-8284-4ECB1AA8AB8A}" type="presParOf" srcId="{89342295-3B89-4646-B1B0-7D2CB3F8A26A}" destId="{B607FB02-11ED-4213-8936-07F64943A3B6}" srcOrd="0" destOrd="0" presId="urn:microsoft.com/office/officeart/2005/8/layout/list1"/>
    <dgm:cxn modelId="{B43E3609-141A-4F9B-8C61-6300833EC96C}" type="presParOf" srcId="{89342295-3B89-4646-B1B0-7D2CB3F8A26A}" destId="{157BEA7C-2FAA-4971-857B-DE864B75E17A}" srcOrd="1" destOrd="0" presId="urn:microsoft.com/office/officeart/2005/8/layout/list1"/>
    <dgm:cxn modelId="{6B30496A-44A7-48E9-93BE-3F0C606C6D19}" type="presParOf" srcId="{68943BAE-0848-405C-A819-A13B66A1596B}" destId="{C9450FAE-2981-4333-9494-19DB14E92D6B}" srcOrd="1" destOrd="0" presId="urn:microsoft.com/office/officeart/2005/8/layout/list1"/>
    <dgm:cxn modelId="{DE25D413-A124-494C-8FD0-252533138FA0}" type="presParOf" srcId="{68943BAE-0848-405C-A819-A13B66A1596B}" destId="{9DB5199F-BB34-4059-9360-A915E4314594}" srcOrd="2" destOrd="0" presId="urn:microsoft.com/office/officeart/2005/8/layout/list1"/>
    <dgm:cxn modelId="{05B1C546-E13C-4084-A011-6E22769494C0}" type="presParOf" srcId="{68943BAE-0848-405C-A819-A13B66A1596B}" destId="{3D817B1F-C67D-4CF6-86F7-B6F0C5DF49DA}" srcOrd="3" destOrd="0" presId="urn:microsoft.com/office/officeart/2005/8/layout/list1"/>
    <dgm:cxn modelId="{985C8175-D3D2-48ED-BF71-5C235FC81FC1}" type="presParOf" srcId="{68943BAE-0848-405C-A819-A13B66A1596B}" destId="{A868E910-1F52-4464-8FAD-FFD518EAA1F7}" srcOrd="4" destOrd="0" presId="urn:microsoft.com/office/officeart/2005/8/layout/list1"/>
    <dgm:cxn modelId="{0319F32A-4543-4550-BC03-3E87E7BF2A07}" type="presParOf" srcId="{A868E910-1F52-4464-8FAD-FFD518EAA1F7}" destId="{F7FB0145-98E8-4684-A278-3664E340CB53}" srcOrd="0" destOrd="0" presId="urn:microsoft.com/office/officeart/2005/8/layout/list1"/>
    <dgm:cxn modelId="{2FCC55CF-DB3B-40EA-886E-9328991F19A3}" type="presParOf" srcId="{A868E910-1F52-4464-8FAD-FFD518EAA1F7}" destId="{0FDDAE98-0D4E-4AEB-867E-56950D3874D9}" srcOrd="1" destOrd="0" presId="urn:microsoft.com/office/officeart/2005/8/layout/list1"/>
    <dgm:cxn modelId="{2220000A-01AE-4037-99DD-24F482A825AE}" type="presParOf" srcId="{68943BAE-0848-405C-A819-A13B66A1596B}" destId="{8D6C9C70-FFCA-411D-80F5-4E8DD88A98F9}" srcOrd="5" destOrd="0" presId="urn:microsoft.com/office/officeart/2005/8/layout/list1"/>
    <dgm:cxn modelId="{8A8E1F98-5CE6-4B6E-B974-13AA79181503}" type="presParOf" srcId="{68943BAE-0848-405C-A819-A13B66A1596B}" destId="{76DB3C28-1454-4777-B2A1-4966D94CB556}"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B5199F-BB34-4059-9360-A915E4314594}">
      <dsp:nvSpPr>
        <dsp:cNvPr id="0" name=""/>
        <dsp:cNvSpPr/>
      </dsp:nvSpPr>
      <dsp:spPr>
        <a:xfrm>
          <a:off x="0" y="480740"/>
          <a:ext cx="6263640" cy="1885275"/>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437388" rIns="486128"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t>Solidarity – </a:t>
          </a:r>
          <a:r>
            <a:rPr lang="en-US" sz="2100" kern="1200" dirty="0">
              <a:solidFill>
                <a:srgbClr val="FF0000"/>
              </a:solidFill>
            </a:rPr>
            <a:t>(Universal Destination of Goods)</a:t>
          </a:r>
        </a:p>
        <a:p>
          <a:pPr marL="228600" lvl="1" indent="-228600" algn="l" defTabSz="933450">
            <a:lnSpc>
              <a:spcPct val="90000"/>
            </a:lnSpc>
            <a:spcBef>
              <a:spcPct val="0"/>
            </a:spcBef>
            <a:spcAft>
              <a:spcPct val="15000"/>
            </a:spcAft>
            <a:buChar char="•"/>
          </a:pPr>
          <a:r>
            <a:rPr lang="en-US" sz="2100" kern="1200" dirty="0"/>
            <a:t>Subsidiarity – </a:t>
          </a:r>
          <a:r>
            <a:rPr lang="en-US" sz="2100" kern="1200" dirty="0">
              <a:solidFill>
                <a:srgbClr val="FF0000"/>
              </a:solidFill>
            </a:rPr>
            <a:t>(Common Good)</a:t>
          </a:r>
        </a:p>
        <a:p>
          <a:pPr marL="228600" lvl="1" indent="-228600" algn="l" defTabSz="933450">
            <a:lnSpc>
              <a:spcPct val="90000"/>
            </a:lnSpc>
            <a:spcBef>
              <a:spcPct val="0"/>
            </a:spcBef>
            <a:spcAft>
              <a:spcPct val="15000"/>
            </a:spcAft>
            <a:buChar char="•"/>
          </a:pPr>
          <a:r>
            <a:rPr lang="en-US" sz="2100" kern="1200" dirty="0"/>
            <a:t>The intrinsic transcendent dignity of every human person.</a:t>
          </a:r>
        </a:p>
      </dsp:txBody>
      <dsp:txXfrm>
        <a:off x="0" y="480740"/>
        <a:ext cx="6263640" cy="1885275"/>
      </dsp:txXfrm>
    </dsp:sp>
    <dsp:sp modelId="{157BEA7C-2FAA-4971-857B-DE864B75E17A}">
      <dsp:nvSpPr>
        <dsp:cNvPr id="0" name=""/>
        <dsp:cNvSpPr/>
      </dsp:nvSpPr>
      <dsp:spPr>
        <a:xfrm>
          <a:off x="313182" y="219271"/>
          <a:ext cx="4384548" cy="61992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933450">
            <a:lnSpc>
              <a:spcPct val="90000"/>
            </a:lnSpc>
            <a:spcBef>
              <a:spcPct val="0"/>
            </a:spcBef>
            <a:spcAft>
              <a:spcPct val="35000"/>
            </a:spcAft>
            <a:buNone/>
          </a:pPr>
          <a:r>
            <a:rPr lang="en-US" sz="2100" kern="1200" dirty="0"/>
            <a:t>Democracy requires:</a:t>
          </a:r>
        </a:p>
      </dsp:txBody>
      <dsp:txXfrm>
        <a:off x="343444" y="249533"/>
        <a:ext cx="4324024" cy="559396"/>
      </dsp:txXfrm>
    </dsp:sp>
    <dsp:sp modelId="{76DB3C28-1454-4777-B2A1-4966D94CB556}">
      <dsp:nvSpPr>
        <dsp:cNvPr id="0" name=""/>
        <dsp:cNvSpPr/>
      </dsp:nvSpPr>
      <dsp:spPr>
        <a:xfrm>
          <a:off x="0" y="2837866"/>
          <a:ext cx="6263640" cy="2447550"/>
        </a:xfrm>
        <a:prstGeom prst="rect">
          <a:avLst/>
        </a:prstGeom>
        <a:solidFill>
          <a:schemeClr val="lt1">
            <a:alpha val="90000"/>
            <a:hueOff val="0"/>
            <a:satOff val="0"/>
            <a:lumOff val="0"/>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437388" rIns="486128"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t>Government centralizes decision-making and the production of goods</a:t>
          </a:r>
        </a:p>
        <a:p>
          <a:pPr marL="228600" lvl="1" indent="-228600" algn="l" defTabSz="933450">
            <a:lnSpc>
              <a:spcPct val="90000"/>
            </a:lnSpc>
            <a:spcBef>
              <a:spcPct val="0"/>
            </a:spcBef>
            <a:spcAft>
              <a:spcPct val="15000"/>
            </a:spcAft>
            <a:buChar char="•"/>
          </a:pPr>
          <a:r>
            <a:rPr lang="en-US" sz="2100" kern="1200" dirty="0"/>
            <a:t>Individuals do not participate in the democratic process (e.g., voting)</a:t>
          </a:r>
        </a:p>
        <a:p>
          <a:pPr marL="228600" lvl="1" indent="-228600" algn="l" defTabSz="933450">
            <a:lnSpc>
              <a:spcPct val="90000"/>
            </a:lnSpc>
            <a:spcBef>
              <a:spcPct val="0"/>
            </a:spcBef>
            <a:spcAft>
              <a:spcPct val="15000"/>
            </a:spcAft>
            <a:buChar char="•"/>
          </a:pPr>
          <a:r>
            <a:rPr lang="en-US" sz="2100" kern="1200" dirty="0"/>
            <a:t>Individuals allow people of influence to receive unfair and unearned privileges.</a:t>
          </a:r>
        </a:p>
      </dsp:txBody>
      <dsp:txXfrm>
        <a:off x="0" y="2837866"/>
        <a:ext cx="6263640" cy="2447550"/>
      </dsp:txXfrm>
    </dsp:sp>
    <dsp:sp modelId="{0FDDAE98-0D4E-4AEB-867E-56950D3874D9}">
      <dsp:nvSpPr>
        <dsp:cNvPr id="0" name=""/>
        <dsp:cNvSpPr/>
      </dsp:nvSpPr>
      <dsp:spPr>
        <a:xfrm>
          <a:off x="313182" y="2527906"/>
          <a:ext cx="4384548" cy="61992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933450">
            <a:lnSpc>
              <a:spcPct val="90000"/>
            </a:lnSpc>
            <a:spcBef>
              <a:spcPct val="0"/>
            </a:spcBef>
            <a:spcAft>
              <a:spcPct val="35000"/>
            </a:spcAft>
            <a:buNone/>
          </a:pPr>
          <a:r>
            <a:rPr lang="en-US" sz="2100" kern="1200" dirty="0"/>
            <a:t>Democracy breaks down when:</a:t>
          </a:r>
        </a:p>
      </dsp:txBody>
      <dsp:txXfrm>
        <a:off x="343444" y="2558168"/>
        <a:ext cx="4324024"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BD8DEF-444F-487D-8DAB-F94E68EBBC92}" type="datetimeFigureOut">
              <a:rPr lang="en-US" smtClean="0"/>
              <a:t>5/13/2024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599A1C-49B2-42AB-90A4-FEDC1F6577DC}" type="slidenum">
              <a:rPr lang="en-US" smtClean="0"/>
              <a:t>‹#›</a:t>
            </a:fld>
            <a:endParaRPr lang="en-US"/>
          </a:p>
        </p:txBody>
      </p:sp>
    </p:spTree>
    <p:extLst>
      <p:ext uri="{BB962C8B-B14F-4D97-AF65-F5344CB8AC3E}">
        <p14:creationId xmlns:p14="http://schemas.microsoft.com/office/powerpoint/2010/main" val="4237146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www.bing.com/ck/a?!&amp;&amp;p=01c2c0011c8578b6JmltdHM9MTcxMjk2NjQwMCZpZ3VpZD0wZTEzM2RiYS0zNzAxLTZmZjItMDg3Zi0yZTZkMzYwMzZlZTMmaW5zaWQ9NTg0Mw&amp;ptn=3&amp;ver=2&amp;hsh=3&amp;fclid=0e133dba-3701-6ff2-087f-2e6d36036ee3&amp;psq=what+is+collectivism&amp;u=a1aHR0cHM6Ly90aGVkZWNpc2lvbmxhYi5jb20vcmVmZXJlbmNlLWd1aWRlL3BzeWNob2xvZ3kvY29sbGVjdGl2aXNt&amp;ntb=1" TargetMode="External"/><Relationship Id="rId3" Type="http://schemas.openxmlformats.org/officeDocument/2006/relationships/hyperlink" Target="https://www.bing.com/ck/a?!&amp;&amp;p=73b3340f5dd5ed1cJmltdHM9MTcxMjk2NjQwMCZpZ3VpZD0wZTEzM2RiYS0zNzAxLTZmZjItMDg3Zi0yZTZkMzYwMzZlZTMmaW5zaWQ9NTgzOA&amp;ptn=3&amp;ver=2&amp;hsh=3&amp;fclid=0e133dba-3701-6ff2-087f-2e6d36036ee3&amp;psq=what+is+collectivism&amp;u=a1aHR0cHM6Ly93d3cuYnJpdGFubmljYS5jb20vdG9waWMvY29sbGVjdGl2aXNt&amp;ntb=1" TargetMode="External"/><Relationship Id="rId7" Type="http://schemas.openxmlformats.org/officeDocument/2006/relationships/hyperlink" Target="https://www.bing.com/ck/a?!&amp;&amp;p=ff4beb58c4ddecdeJmltdHM9MTcxMjk2NjQwMCZpZ3VpZD0wZTEzM2RiYS0zNzAxLTZmZjItMDg3Zi0yZTZkMzYwMzZlZTMmaW5zaWQ9NTg0Mg&amp;ptn=3&amp;ver=2&amp;hsh=3&amp;fclid=0e133dba-3701-6ff2-087f-2e6d36036ee3&amp;psq=what+is+collectivism&amp;u=a1aHR0cHM6Ly90aGVkZWNpc2lvbmxhYi5jb20vcmVmZXJlbmNlLWd1aWRlL3BzeWNob2xvZ3kvY29sbGVjdGl2aXNt&amp;ntb=1"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bing.com/ck/a?!&amp;&amp;p=35f666eb450b0460JmltdHM9MTcxMjk2NjQwMCZpZ3VpZD0wZTEzM2RiYS0zNzAxLTZmZjItMDg3Zi0yZTZkMzYwMzZlZTMmaW5zaWQ9NTg0MQ&amp;ptn=3&amp;ver=2&amp;hsh=3&amp;fclid=0e133dba-3701-6ff2-087f-2e6d36036ee3&amp;psq=what+is+collectivism&amp;u=a1aHR0cHM6Ly93d3cubWVycmlhbS13ZWJzdGVyLmNvbS9kaWN0aW9uYXJ5L2NvbGxlY3RpdmlzbQ&amp;ntb=1" TargetMode="External"/><Relationship Id="rId5" Type="http://schemas.openxmlformats.org/officeDocument/2006/relationships/hyperlink" Target="https://www.bing.com/ck/a?!&amp;&amp;p=19b7b8d27728750cJmltdHM9MTcxMjk2NjQwMCZpZ3VpZD0wZTEzM2RiYS0zNzAxLTZmZjItMDg3Zi0yZTZkMzYwMzZlZTMmaW5zaWQ9NTg0MA&amp;ptn=3&amp;ver=2&amp;hsh=3&amp;fclid=0e133dba-3701-6ff2-087f-2e6d36036ee3&amp;psq=what+is+collectivism&amp;u=a1aHR0cHM6Ly93d3cubWVycmlhbS13ZWJzdGVyLmNvbS9kaWN0aW9uYXJ5L2NvbGxlY3RpdmlzbQ&amp;ntb=1" TargetMode="External"/><Relationship Id="rId10" Type="http://schemas.openxmlformats.org/officeDocument/2006/relationships/hyperlink" Target="https://www.bing.com/ck/a?!&amp;&amp;p=816dea295560baa4JmltdHM9MTcxMjk2NjQwMCZpZ3VpZD0wZTEzM2RiYS0zNzAxLTZmZjItMDg3Zi0yZTZkMzYwMzZlZTMmaW5zaWQ9NTg0NQ&amp;ptn=3&amp;ver=2&amp;hsh=3&amp;fclid=0e133dba-3701-6ff2-087f-2e6d36036ee3&amp;psq=what+is+collectivism&amp;u=a1aHR0cHM6Ly9zaW1wbGUud2lraXBlZGlhLm9yZy93aWtpL0NvbGxlY3RpdmlzbQ&amp;ntb=1" TargetMode="External"/><Relationship Id="rId4" Type="http://schemas.openxmlformats.org/officeDocument/2006/relationships/hyperlink" Target="https://www.bing.com/ck/a?!&amp;&amp;p=7cc20a78e036762aJmltdHM9MTcxMjk2NjQwMCZpZ3VpZD0wZTEzM2RiYS0zNzAxLTZmZjItMDg3Zi0yZTZkMzYwMzZlZTMmaW5zaWQ9NTgzOQ&amp;ptn=3&amp;ver=2&amp;hsh=3&amp;fclid=0e133dba-3701-6ff2-087f-2e6d36036ee3&amp;psq=what+is+collectivism&amp;u=a1aHR0cHM6Ly93d3cuYnJpdGFubmljYS5jb20vdG9waWMvY29sbGVjdGl2aXNt&amp;ntb=1" TargetMode="External"/><Relationship Id="rId9" Type="http://schemas.openxmlformats.org/officeDocument/2006/relationships/hyperlink" Target="https://www.bing.com/ck/a?!&amp;&amp;p=cd179900431ebffeJmltdHM9MTcxMjk2NjQwMCZpZ3VpZD0wZTEzM2RiYS0zNzAxLTZmZjItMDg3Zi0yZTZkMzYwMzZlZTMmaW5zaWQ9NTg0NA&amp;ptn=3&amp;ver=2&amp;hsh=3&amp;fclid=0e133dba-3701-6ff2-087f-2e6d36036ee3&amp;psq=what+is+collectivism&amp;u=a1aHR0cHM6Ly9zaW1wbGUud2lraXBlZGlhLm9yZy93aWtpL0NvbGxlY3RpdmlzbQ&amp;ntb=1"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Scarlet and the Black” with Nazi SS Colonel Herbert </a:t>
            </a:r>
            <a:r>
              <a:rPr lang="en-US" dirty="0" err="1"/>
              <a:t>Kappler</a:t>
            </a:r>
            <a:r>
              <a:rPr lang="en-US" dirty="0"/>
              <a:t>, Msgr. Hugh O’Flaherty, and Pope Pius XII</a:t>
            </a:r>
          </a:p>
        </p:txBody>
      </p:sp>
      <p:sp>
        <p:nvSpPr>
          <p:cNvPr id="4" name="Slide Number Placeholder 3"/>
          <p:cNvSpPr>
            <a:spLocks noGrp="1"/>
          </p:cNvSpPr>
          <p:nvPr>
            <p:ph type="sldNum" sz="quarter" idx="5"/>
          </p:nvPr>
        </p:nvSpPr>
        <p:spPr/>
        <p:txBody>
          <a:bodyPr/>
          <a:lstStyle/>
          <a:p>
            <a:fld id="{20599A1C-49B2-42AB-90A4-FEDC1F6577DC}" type="slidenum">
              <a:rPr lang="en-US" smtClean="0"/>
              <a:t>1</a:t>
            </a:fld>
            <a:endParaRPr lang="en-US"/>
          </a:p>
        </p:txBody>
      </p:sp>
    </p:spTree>
    <p:extLst>
      <p:ext uri="{BB962C8B-B14F-4D97-AF65-F5344CB8AC3E}">
        <p14:creationId xmlns:p14="http://schemas.microsoft.com/office/powerpoint/2010/main" val="1257068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Assumption Cathedral – Moscow - Kremlin</a:t>
            </a:r>
          </a:p>
        </p:txBody>
      </p:sp>
      <p:sp>
        <p:nvSpPr>
          <p:cNvPr id="4" name="Slide Number Placeholder 3"/>
          <p:cNvSpPr>
            <a:spLocks noGrp="1"/>
          </p:cNvSpPr>
          <p:nvPr>
            <p:ph type="sldNum" sz="quarter" idx="5"/>
          </p:nvPr>
        </p:nvSpPr>
        <p:spPr/>
        <p:txBody>
          <a:bodyPr/>
          <a:lstStyle/>
          <a:p>
            <a:fld id="{20599A1C-49B2-42AB-90A4-FEDC1F6577DC}" type="slidenum">
              <a:rPr lang="en-US" smtClean="0"/>
              <a:t>2</a:t>
            </a:fld>
            <a:endParaRPr lang="en-US"/>
          </a:p>
        </p:txBody>
      </p:sp>
    </p:spTree>
    <p:extLst>
      <p:ext uri="{BB962C8B-B14F-4D97-AF65-F5344CB8AC3E}">
        <p14:creationId xmlns:p14="http://schemas.microsoft.com/office/powerpoint/2010/main" val="3213183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Archangel Cathedral – Moscow, Kremlin</a:t>
            </a:r>
          </a:p>
        </p:txBody>
      </p:sp>
      <p:sp>
        <p:nvSpPr>
          <p:cNvPr id="4" name="Slide Number Placeholder 3"/>
          <p:cNvSpPr>
            <a:spLocks noGrp="1"/>
          </p:cNvSpPr>
          <p:nvPr>
            <p:ph type="sldNum" sz="quarter" idx="5"/>
          </p:nvPr>
        </p:nvSpPr>
        <p:spPr/>
        <p:txBody>
          <a:bodyPr/>
          <a:lstStyle/>
          <a:p>
            <a:fld id="{20599A1C-49B2-42AB-90A4-FEDC1F6577DC}" type="slidenum">
              <a:rPr lang="en-US" smtClean="0"/>
              <a:t>3</a:t>
            </a:fld>
            <a:endParaRPr lang="en-US"/>
          </a:p>
        </p:txBody>
      </p:sp>
    </p:spTree>
    <p:extLst>
      <p:ext uri="{BB962C8B-B14F-4D97-AF65-F5344CB8AC3E}">
        <p14:creationId xmlns:p14="http://schemas.microsoft.com/office/powerpoint/2010/main" val="2718541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Annunciation Cathedral – Moscow - Kremlin</a:t>
            </a:r>
          </a:p>
        </p:txBody>
      </p:sp>
      <p:sp>
        <p:nvSpPr>
          <p:cNvPr id="4" name="Slide Number Placeholder 3"/>
          <p:cNvSpPr>
            <a:spLocks noGrp="1"/>
          </p:cNvSpPr>
          <p:nvPr>
            <p:ph type="sldNum" sz="quarter" idx="5"/>
          </p:nvPr>
        </p:nvSpPr>
        <p:spPr/>
        <p:txBody>
          <a:bodyPr/>
          <a:lstStyle/>
          <a:p>
            <a:fld id="{20599A1C-49B2-42AB-90A4-FEDC1F6577DC}" type="slidenum">
              <a:rPr lang="en-US" smtClean="0"/>
              <a:t>4</a:t>
            </a:fld>
            <a:endParaRPr lang="en-US"/>
          </a:p>
        </p:txBody>
      </p:sp>
    </p:spTree>
    <p:extLst>
      <p:ext uri="{BB962C8B-B14F-4D97-AF65-F5344CB8AC3E}">
        <p14:creationId xmlns:p14="http://schemas.microsoft.com/office/powerpoint/2010/main" val="2625010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Day Parade – Red Square - Moscow</a:t>
            </a:r>
          </a:p>
        </p:txBody>
      </p:sp>
      <p:sp>
        <p:nvSpPr>
          <p:cNvPr id="4" name="Slide Number Placeholder 3"/>
          <p:cNvSpPr>
            <a:spLocks noGrp="1"/>
          </p:cNvSpPr>
          <p:nvPr>
            <p:ph type="sldNum" sz="quarter" idx="5"/>
          </p:nvPr>
        </p:nvSpPr>
        <p:spPr/>
        <p:txBody>
          <a:bodyPr/>
          <a:lstStyle/>
          <a:p>
            <a:fld id="{20599A1C-49B2-42AB-90A4-FEDC1F6577DC}" type="slidenum">
              <a:rPr lang="en-US" smtClean="0"/>
              <a:t>5</a:t>
            </a:fld>
            <a:endParaRPr lang="en-US"/>
          </a:p>
        </p:txBody>
      </p:sp>
    </p:spTree>
    <p:extLst>
      <p:ext uri="{BB962C8B-B14F-4D97-AF65-F5344CB8AC3E}">
        <p14:creationId xmlns:p14="http://schemas.microsoft.com/office/powerpoint/2010/main" val="2091188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Scarlet and the Black” with Nazi SS Colonel Herbert </a:t>
            </a:r>
            <a:r>
              <a:rPr lang="en-US" dirty="0" err="1"/>
              <a:t>Kappler</a:t>
            </a:r>
            <a:r>
              <a:rPr lang="en-US" dirty="0"/>
              <a:t>, Msgr. Hugh O’Flaherty, and Pope Pius XII</a:t>
            </a:r>
          </a:p>
        </p:txBody>
      </p:sp>
      <p:sp>
        <p:nvSpPr>
          <p:cNvPr id="4" name="Slide Number Placeholder 3"/>
          <p:cNvSpPr>
            <a:spLocks noGrp="1"/>
          </p:cNvSpPr>
          <p:nvPr>
            <p:ph type="sldNum" sz="quarter" idx="5"/>
          </p:nvPr>
        </p:nvSpPr>
        <p:spPr/>
        <p:txBody>
          <a:bodyPr/>
          <a:lstStyle/>
          <a:p>
            <a:fld id="{20599A1C-49B2-42AB-90A4-FEDC1F6577DC}" type="slidenum">
              <a:rPr lang="en-US" smtClean="0"/>
              <a:t>10</a:t>
            </a:fld>
            <a:endParaRPr lang="en-US"/>
          </a:p>
        </p:txBody>
      </p:sp>
    </p:spTree>
    <p:extLst>
      <p:ext uri="{BB962C8B-B14F-4D97-AF65-F5344CB8AC3E}">
        <p14:creationId xmlns:p14="http://schemas.microsoft.com/office/powerpoint/2010/main" val="2506660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8E24AA"/>
                </a:solidFill>
                <a:effectLst/>
                <a:highlight>
                  <a:srgbClr val="E2E9FF"/>
                </a:highlight>
                <a:latin typeface="-apple-system"/>
                <a:hlinkClick r:id="rId3"/>
              </a:rPr>
              <a:t>Collectivism is a </a:t>
            </a:r>
            <a:r>
              <a:rPr lang="en-US" b="1" i="0" dirty="0">
                <a:solidFill>
                  <a:srgbClr val="8E24AA"/>
                </a:solidFill>
                <a:effectLst/>
                <a:highlight>
                  <a:srgbClr val="E2E9FF"/>
                </a:highlight>
                <a:latin typeface="-apple-system"/>
                <a:hlinkClick r:id="rId3"/>
              </a:rPr>
              <a:t>social organization in which the individual is seen as being subordinate to a social collectivity</a:t>
            </a:r>
            <a:r>
              <a:rPr lang="en-US" b="1" i="0" u="none" strike="noStrike" baseline="30000" dirty="0">
                <a:solidFill>
                  <a:srgbClr val="123BB6"/>
                </a:solidFill>
                <a:effectLst/>
                <a:highlight>
                  <a:srgbClr val="D1DBFA"/>
                </a:highlight>
                <a:latin typeface="-apple-system"/>
                <a:hlinkClick r:id="rId4"/>
              </a:rPr>
              <a:t>1</a:t>
            </a:r>
            <a:r>
              <a:rPr lang="en-US" b="0" i="0" dirty="0">
                <a:solidFill>
                  <a:srgbClr val="111111"/>
                </a:solidFill>
                <a:effectLst/>
                <a:highlight>
                  <a:srgbClr val="FFFFFF"/>
                </a:highlight>
                <a:latin typeface="-apple-system"/>
              </a:rPr>
              <a:t>. </a:t>
            </a:r>
            <a:r>
              <a:rPr lang="en-US" b="0" i="0" u="none" strike="noStrike" dirty="0">
                <a:solidFill>
                  <a:srgbClr val="4007A2"/>
                </a:solidFill>
                <a:effectLst/>
                <a:highlight>
                  <a:srgbClr val="FFFFFF"/>
                </a:highlight>
                <a:latin typeface="-apple-system"/>
                <a:hlinkClick r:id="rId5"/>
              </a:rPr>
              <a:t>It is a political or economic theory advocating collective control especially over production and distribution</a:t>
            </a:r>
            <a:r>
              <a:rPr lang="en-US" b="1" i="0" u="none" strike="noStrike" baseline="30000" dirty="0">
                <a:solidFill>
                  <a:srgbClr val="123BB6"/>
                </a:solidFill>
                <a:effectLst/>
                <a:highlight>
                  <a:srgbClr val="D1DBFA"/>
                </a:highlight>
                <a:latin typeface="-apple-system"/>
                <a:hlinkClick r:id="rId6"/>
              </a:rPr>
              <a:t>2</a:t>
            </a:r>
            <a:r>
              <a:rPr lang="en-US" b="0" i="0" dirty="0">
                <a:solidFill>
                  <a:srgbClr val="111111"/>
                </a:solidFill>
                <a:effectLst/>
                <a:highlight>
                  <a:srgbClr val="FFFFFF"/>
                </a:highlight>
                <a:latin typeface="-apple-system"/>
              </a:rPr>
              <a:t>. </a:t>
            </a:r>
            <a:r>
              <a:rPr lang="en-US" b="0" i="0" u="none" strike="noStrike" dirty="0">
                <a:solidFill>
                  <a:srgbClr val="4007A2"/>
                </a:solidFill>
                <a:effectLst/>
                <a:highlight>
                  <a:srgbClr val="FFFFFF"/>
                </a:highlight>
                <a:latin typeface="-apple-system"/>
                <a:hlinkClick r:id="rId7"/>
              </a:rPr>
              <a:t>Collectivism is a worldview where people tend to see themselves as part of a larger group rather than focus on their individuality. As a result, they value behavior that emphasizes unity</a:t>
            </a:r>
            <a:r>
              <a:rPr lang="en-US" b="1" i="0" u="none" strike="noStrike" baseline="30000" dirty="0">
                <a:solidFill>
                  <a:srgbClr val="123BB6"/>
                </a:solidFill>
                <a:effectLst/>
                <a:highlight>
                  <a:srgbClr val="D1DBFA"/>
                </a:highlight>
                <a:latin typeface="-apple-system"/>
                <a:hlinkClick r:id="rId8"/>
              </a:rPr>
              <a:t>3</a:t>
            </a:r>
            <a:r>
              <a:rPr lang="en-US" b="0" i="0" dirty="0">
                <a:solidFill>
                  <a:srgbClr val="111111"/>
                </a:solidFill>
                <a:effectLst/>
                <a:highlight>
                  <a:srgbClr val="FFFFFF"/>
                </a:highlight>
                <a:latin typeface="-apple-system"/>
              </a:rPr>
              <a:t>. </a:t>
            </a:r>
            <a:r>
              <a:rPr lang="en-US" b="0" i="0" u="none" strike="noStrike" dirty="0">
                <a:solidFill>
                  <a:srgbClr val="4007A2"/>
                </a:solidFill>
                <a:effectLst/>
                <a:highlight>
                  <a:srgbClr val="FFFFFF"/>
                </a:highlight>
                <a:latin typeface="-apple-system"/>
                <a:hlinkClick r:id="rId9"/>
              </a:rPr>
              <a:t>Collectivism is a kind of ethics based on people being a group, and its opposite is individualism which is based on people being individuals</a:t>
            </a:r>
            <a:r>
              <a:rPr lang="en-US" b="1" i="0" u="none" strike="noStrike" baseline="30000" dirty="0">
                <a:solidFill>
                  <a:srgbClr val="123BB6"/>
                </a:solidFill>
                <a:effectLst/>
                <a:highlight>
                  <a:srgbClr val="D1DBFA"/>
                </a:highlight>
                <a:latin typeface="-apple-system"/>
                <a:hlinkClick r:id="rId10"/>
              </a:rPr>
              <a:t>4</a:t>
            </a:r>
            <a:r>
              <a:rPr lang="en-US" b="0" i="0" dirty="0">
                <a:solidFill>
                  <a:srgbClr val="111111"/>
                </a:solidFill>
                <a:effectLst/>
                <a:highlight>
                  <a:srgbClr val="FFFFFF"/>
                </a:highlight>
                <a:latin typeface="-apple-system"/>
              </a:rPr>
              <a:t>.</a:t>
            </a:r>
            <a:endParaRPr lang="en-US" dirty="0"/>
          </a:p>
        </p:txBody>
      </p:sp>
      <p:sp>
        <p:nvSpPr>
          <p:cNvPr id="4" name="Slide Number Placeholder 3"/>
          <p:cNvSpPr>
            <a:spLocks noGrp="1"/>
          </p:cNvSpPr>
          <p:nvPr>
            <p:ph type="sldNum" sz="quarter" idx="5"/>
          </p:nvPr>
        </p:nvSpPr>
        <p:spPr/>
        <p:txBody>
          <a:bodyPr/>
          <a:lstStyle/>
          <a:p>
            <a:fld id="{8E8FF91D-8D21-4F08-AB0A-4CC7C0D470D6}" type="slidenum">
              <a:rPr lang="en-US" smtClean="0"/>
              <a:t>13</a:t>
            </a:fld>
            <a:endParaRPr lang="en-US" dirty="0"/>
          </a:p>
        </p:txBody>
      </p:sp>
    </p:spTree>
    <p:extLst>
      <p:ext uri="{BB962C8B-B14F-4D97-AF65-F5344CB8AC3E}">
        <p14:creationId xmlns:p14="http://schemas.microsoft.com/office/powerpoint/2010/main" val="3661771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Diversity, Equity, and Inclusion – That is socialism when it becomes the focus of economic or social equality.  What about quotas?</a:t>
            </a:r>
          </a:p>
        </p:txBody>
      </p:sp>
      <p:sp>
        <p:nvSpPr>
          <p:cNvPr id="4" name="Slide Number Placeholder 3"/>
          <p:cNvSpPr>
            <a:spLocks noGrp="1"/>
          </p:cNvSpPr>
          <p:nvPr>
            <p:ph type="sldNum" sz="quarter" idx="5"/>
          </p:nvPr>
        </p:nvSpPr>
        <p:spPr/>
        <p:txBody>
          <a:bodyPr/>
          <a:lstStyle/>
          <a:p>
            <a:fld id="{20599A1C-49B2-42AB-90A4-FEDC1F6577DC}" type="slidenum">
              <a:rPr lang="en-US" smtClean="0"/>
              <a:t>17</a:t>
            </a:fld>
            <a:endParaRPr lang="en-US"/>
          </a:p>
        </p:txBody>
      </p:sp>
    </p:spTree>
    <p:extLst>
      <p:ext uri="{BB962C8B-B14F-4D97-AF65-F5344CB8AC3E}">
        <p14:creationId xmlns:p14="http://schemas.microsoft.com/office/powerpoint/2010/main" val="1170787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be using the terms Marxism and communism interchangeably.  [Picture: Marx, Engels, Lenin)</a:t>
            </a:r>
          </a:p>
        </p:txBody>
      </p:sp>
      <p:sp>
        <p:nvSpPr>
          <p:cNvPr id="4" name="Slide Number Placeholder 3"/>
          <p:cNvSpPr>
            <a:spLocks noGrp="1"/>
          </p:cNvSpPr>
          <p:nvPr>
            <p:ph type="sldNum" sz="quarter" idx="5"/>
          </p:nvPr>
        </p:nvSpPr>
        <p:spPr/>
        <p:txBody>
          <a:bodyPr/>
          <a:lstStyle/>
          <a:p>
            <a:fld id="{8E8FF91D-8D21-4F08-AB0A-4CC7C0D470D6}" type="slidenum">
              <a:rPr lang="en-US" smtClean="0"/>
              <a:t>19</a:t>
            </a:fld>
            <a:endParaRPr lang="en-US"/>
          </a:p>
        </p:txBody>
      </p:sp>
    </p:spTree>
    <p:extLst>
      <p:ext uri="{BB962C8B-B14F-4D97-AF65-F5344CB8AC3E}">
        <p14:creationId xmlns:p14="http://schemas.microsoft.com/office/powerpoint/2010/main" val="1178767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Scarlet and the Black” with Nazi SS Colonel Herbert </a:t>
            </a:r>
            <a:r>
              <a:rPr lang="en-US" dirty="0" err="1"/>
              <a:t>Kappler</a:t>
            </a:r>
            <a:r>
              <a:rPr lang="en-US" dirty="0"/>
              <a:t>, Msgr. Hugh O’Flaherty, and Pope Pius XII</a:t>
            </a:r>
          </a:p>
          <a:p>
            <a:r>
              <a:rPr lang="en-US" dirty="0"/>
              <a:t>https://</a:t>
            </a:r>
            <a:r>
              <a:rPr lang="en-US" dirty="0" err="1"/>
              <a:t>www.youtube.com</a:t>
            </a:r>
            <a:r>
              <a:rPr lang="en-US" dirty="0"/>
              <a:t>/</a:t>
            </a:r>
            <a:r>
              <a:rPr lang="en-US" dirty="0" err="1"/>
              <a:t>watch?v</a:t>
            </a:r>
            <a:r>
              <a:rPr lang="en-US" dirty="0"/>
              <a:t>=1pitdqUuK2I (from 1:34:14 to 1:35:40)</a:t>
            </a:r>
          </a:p>
        </p:txBody>
      </p:sp>
      <p:sp>
        <p:nvSpPr>
          <p:cNvPr id="4" name="Slide Number Placeholder 3"/>
          <p:cNvSpPr>
            <a:spLocks noGrp="1"/>
          </p:cNvSpPr>
          <p:nvPr>
            <p:ph type="sldNum" sz="quarter" idx="5"/>
          </p:nvPr>
        </p:nvSpPr>
        <p:spPr/>
        <p:txBody>
          <a:bodyPr/>
          <a:lstStyle/>
          <a:p>
            <a:fld id="{20599A1C-49B2-42AB-90A4-FEDC1F6577DC}" type="slidenum">
              <a:rPr lang="en-US" smtClean="0"/>
              <a:t>27</a:t>
            </a:fld>
            <a:endParaRPr lang="en-US"/>
          </a:p>
        </p:txBody>
      </p:sp>
    </p:spTree>
    <p:extLst>
      <p:ext uri="{BB962C8B-B14F-4D97-AF65-F5344CB8AC3E}">
        <p14:creationId xmlns:p14="http://schemas.microsoft.com/office/powerpoint/2010/main" val="4272730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7E8A-A541-418D-1AF7-295E0C7D57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921195D-F001-26AB-C6CD-FDC4D278DE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FB1412-B8E8-BD51-BAB1-3ACA7D2DC9F4}"/>
              </a:ext>
            </a:extLst>
          </p:cNvPr>
          <p:cNvSpPr>
            <a:spLocks noGrp="1"/>
          </p:cNvSpPr>
          <p:nvPr>
            <p:ph type="dt" sz="half" idx="10"/>
          </p:nvPr>
        </p:nvSpPr>
        <p:spPr/>
        <p:txBody>
          <a:bodyPr/>
          <a:lstStyle/>
          <a:p>
            <a:fld id="{BBA25A40-8E56-4AA9-BBA2-DCA59D67F13F}" type="datetimeFigureOut">
              <a:rPr lang="en-US" smtClean="0"/>
              <a:t>5/13/2024</a:t>
            </a:fld>
            <a:endParaRPr lang="en-US"/>
          </a:p>
        </p:txBody>
      </p:sp>
      <p:sp>
        <p:nvSpPr>
          <p:cNvPr id="5" name="Footer Placeholder 4">
            <a:extLst>
              <a:ext uri="{FF2B5EF4-FFF2-40B4-BE49-F238E27FC236}">
                <a16:creationId xmlns:a16="http://schemas.microsoft.com/office/drawing/2014/main" id="{B6AA33CD-0479-6126-FF73-F7C3CAD6A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2AFCED-7651-0190-5DE9-3B9DF8DB400F}"/>
              </a:ext>
            </a:extLst>
          </p:cNvPr>
          <p:cNvSpPr>
            <a:spLocks noGrp="1"/>
          </p:cNvSpPr>
          <p:nvPr>
            <p:ph type="sldNum" sz="quarter" idx="12"/>
          </p:nvPr>
        </p:nvSpPr>
        <p:spPr/>
        <p:txBody>
          <a:bodyPr/>
          <a:lstStyle/>
          <a:p>
            <a:fld id="{32EAE74C-9805-4A9A-9AF9-6B3AA4E2E426}" type="slidenum">
              <a:rPr lang="en-US" smtClean="0"/>
              <a:t>‹#›</a:t>
            </a:fld>
            <a:endParaRPr lang="en-US"/>
          </a:p>
        </p:txBody>
      </p:sp>
    </p:spTree>
    <p:extLst>
      <p:ext uri="{BB962C8B-B14F-4D97-AF65-F5344CB8AC3E}">
        <p14:creationId xmlns:p14="http://schemas.microsoft.com/office/powerpoint/2010/main" val="1397261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05635-D240-D9E5-DD6E-88784D38B5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808804-4220-8B55-FDE2-BBE056DC6C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5E3795-4A5B-3068-4726-ABC9AA8F3A2C}"/>
              </a:ext>
            </a:extLst>
          </p:cNvPr>
          <p:cNvSpPr>
            <a:spLocks noGrp="1"/>
          </p:cNvSpPr>
          <p:nvPr>
            <p:ph type="dt" sz="half" idx="10"/>
          </p:nvPr>
        </p:nvSpPr>
        <p:spPr/>
        <p:txBody>
          <a:bodyPr/>
          <a:lstStyle/>
          <a:p>
            <a:fld id="{BBA25A40-8E56-4AA9-BBA2-DCA59D67F13F}" type="datetimeFigureOut">
              <a:rPr lang="en-US" smtClean="0"/>
              <a:t>5/13/2024</a:t>
            </a:fld>
            <a:endParaRPr lang="en-US"/>
          </a:p>
        </p:txBody>
      </p:sp>
      <p:sp>
        <p:nvSpPr>
          <p:cNvPr id="5" name="Footer Placeholder 4">
            <a:extLst>
              <a:ext uri="{FF2B5EF4-FFF2-40B4-BE49-F238E27FC236}">
                <a16:creationId xmlns:a16="http://schemas.microsoft.com/office/drawing/2014/main" id="{72B70E93-118C-DA3C-A504-D53B9213CE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E0758D-142E-DC12-728A-6656AD91A3AA}"/>
              </a:ext>
            </a:extLst>
          </p:cNvPr>
          <p:cNvSpPr>
            <a:spLocks noGrp="1"/>
          </p:cNvSpPr>
          <p:nvPr>
            <p:ph type="sldNum" sz="quarter" idx="12"/>
          </p:nvPr>
        </p:nvSpPr>
        <p:spPr/>
        <p:txBody>
          <a:bodyPr/>
          <a:lstStyle/>
          <a:p>
            <a:fld id="{32EAE74C-9805-4A9A-9AF9-6B3AA4E2E426}" type="slidenum">
              <a:rPr lang="en-US" smtClean="0"/>
              <a:t>‹#›</a:t>
            </a:fld>
            <a:endParaRPr lang="en-US"/>
          </a:p>
        </p:txBody>
      </p:sp>
    </p:spTree>
    <p:extLst>
      <p:ext uri="{BB962C8B-B14F-4D97-AF65-F5344CB8AC3E}">
        <p14:creationId xmlns:p14="http://schemas.microsoft.com/office/powerpoint/2010/main" val="4120940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850EF-3D67-AB32-31D1-62FCE657D0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17A9E3-0818-341B-E98B-31DE88AFDB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8443EE-79FF-725B-83EC-9773BC1361C3}"/>
              </a:ext>
            </a:extLst>
          </p:cNvPr>
          <p:cNvSpPr>
            <a:spLocks noGrp="1"/>
          </p:cNvSpPr>
          <p:nvPr>
            <p:ph type="dt" sz="half" idx="10"/>
          </p:nvPr>
        </p:nvSpPr>
        <p:spPr/>
        <p:txBody>
          <a:bodyPr/>
          <a:lstStyle/>
          <a:p>
            <a:fld id="{BBA25A40-8E56-4AA9-BBA2-DCA59D67F13F}" type="datetimeFigureOut">
              <a:rPr lang="en-US" smtClean="0"/>
              <a:t>5/13/2024</a:t>
            </a:fld>
            <a:endParaRPr lang="en-US"/>
          </a:p>
        </p:txBody>
      </p:sp>
      <p:sp>
        <p:nvSpPr>
          <p:cNvPr id="5" name="Footer Placeholder 4">
            <a:extLst>
              <a:ext uri="{FF2B5EF4-FFF2-40B4-BE49-F238E27FC236}">
                <a16:creationId xmlns:a16="http://schemas.microsoft.com/office/drawing/2014/main" id="{3DDACA27-6960-DE3E-D409-D0695A92E4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C5CFA8-CD11-7ACE-93EA-6D7804CD799A}"/>
              </a:ext>
            </a:extLst>
          </p:cNvPr>
          <p:cNvSpPr>
            <a:spLocks noGrp="1"/>
          </p:cNvSpPr>
          <p:nvPr>
            <p:ph type="sldNum" sz="quarter" idx="12"/>
          </p:nvPr>
        </p:nvSpPr>
        <p:spPr/>
        <p:txBody>
          <a:bodyPr/>
          <a:lstStyle/>
          <a:p>
            <a:fld id="{32EAE74C-9805-4A9A-9AF9-6B3AA4E2E426}" type="slidenum">
              <a:rPr lang="en-US" smtClean="0"/>
              <a:t>‹#›</a:t>
            </a:fld>
            <a:endParaRPr lang="en-US"/>
          </a:p>
        </p:txBody>
      </p:sp>
    </p:spTree>
    <p:extLst>
      <p:ext uri="{BB962C8B-B14F-4D97-AF65-F5344CB8AC3E}">
        <p14:creationId xmlns:p14="http://schemas.microsoft.com/office/powerpoint/2010/main" val="1465648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B3351-0CAA-5EAA-5FCA-52B51466E7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602CD2-61F9-81E5-6D50-408F9835C2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ED36F6-FB22-8BFE-9D9F-76B1E95201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C18094-C2D7-5D81-058F-74518E248DF0}"/>
              </a:ext>
            </a:extLst>
          </p:cNvPr>
          <p:cNvSpPr>
            <a:spLocks noGrp="1"/>
          </p:cNvSpPr>
          <p:nvPr>
            <p:ph type="dt" sz="half" idx="10"/>
          </p:nvPr>
        </p:nvSpPr>
        <p:spPr/>
        <p:txBody>
          <a:bodyPr/>
          <a:lstStyle/>
          <a:p>
            <a:fld id="{BBA25A40-8E56-4AA9-BBA2-DCA59D67F13F}" type="datetimeFigureOut">
              <a:rPr lang="en-US" smtClean="0"/>
              <a:t>5/13/2024</a:t>
            </a:fld>
            <a:endParaRPr lang="en-US"/>
          </a:p>
        </p:txBody>
      </p:sp>
      <p:sp>
        <p:nvSpPr>
          <p:cNvPr id="6" name="Footer Placeholder 5">
            <a:extLst>
              <a:ext uri="{FF2B5EF4-FFF2-40B4-BE49-F238E27FC236}">
                <a16:creationId xmlns:a16="http://schemas.microsoft.com/office/drawing/2014/main" id="{85349A9F-C549-8C26-446E-64D553859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FB83D6-E5D9-072C-90F8-1A59F768F677}"/>
              </a:ext>
            </a:extLst>
          </p:cNvPr>
          <p:cNvSpPr>
            <a:spLocks noGrp="1"/>
          </p:cNvSpPr>
          <p:nvPr>
            <p:ph type="sldNum" sz="quarter" idx="12"/>
          </p:nvPr>
        </p:nvSpPr>
        <p:spPr/>
        <p:txBody>
          <a:bodyPr/>
          <a:lstStyle/>
          <a:p>
            <a:fld id="{32EAE74C-9805-4A9A-9AF9-6B3AA4E2E426}" type="slidenum">
              <a:rPr lang="en-US" smtClean="0"/>
              <a:t>‹#›</a:t>
            </a:fld>
            <a:endParaRPr lang="en-US"/>
          </a:p>
        </p:txBody>
      </p:sp>
    </p:spTree>
    <p:extLst>
      <p:ext uri="{BB962C8B-B14F-4D97-AF65-F5344CB8AC3E}">
        <p14:creationId xmlns:p14="http://schemas.microsoft.com/office/powerpoint/2010/main" val="1937012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FA4F8-C2A0-8875-009B-BA1B9AA6F2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39B88E-541C-B083-DCC7-3F1D3042DE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D1FD52-50DD-C4B5-B49A-4AFB688BC8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D619EF-EF14-8EE6-625E-1419522293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FA250A-3553-0B60-4B6F-CA71259233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AC55D1-3F6D-0C76-5CF7-688EE8ACFA61}"/>
              </a:ext>
            </a:extLst>
          </p:cNvPr>
          <p:cNvSpPr>
            <a:spLocks noGrp="1"/>
          </p:cNvSpPr>
          <p:nvPr>
            <p:ph type="dt" sz="half" idx="10"/>
          </p:nvPr>
        </p:nvSpPr>
        <p:spPr/>
        <p:txBody>
          <a:bodyPr/>
          <a:lstStyle/>
          <a:p>
            <a:fld id="{BBA25A40-8E56-4AA9-BBA2-DCA59D67F13F}" type="datetimeFigureOut">
              <a:rPr lang="en-US" smtClean="0"/>
              <a:t>5/13/2024</a:t>
            </a:fld>
            <a:endParaRPr lang="en-US"/>
          </a:p>
        </p:txBody>
      </p:sp>
      <p:sp>
        <p:nvSpPr>
          <p:cNvPr id="8" name="Footer Placeholder 7">
            <a:extLst>
              <a:ext uri="{FF2B5EF4-FFF2-40B4-BE49-F238E27FC236}">
                <a16:creationId xmlns:a16="http://schemas.microsoft.com/office/drawing/2014/main" id="{617E5CA1-8A4F-93F1-B97E-FC920B9C6C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5CF026-888B-07CB-4873-93BC71752207}"/>
              </a:ext>
            </a:extLst>
          </p:cNvPr>
          <p:cNvSpPr>
            <a:spLocks noGrp="1"/>
          </p:cNvSpPr>
          <p:nvPr>
            <p:ph type="sldNum" sz="quarter" idx="12"/>
          </p:nvPr>
        </p:nvSpPr>
        <p:spPr/>
        <p:txBody>
          <a:bodyPr/>
          <a:lstStyle/>
          <a:p>
            <a:fld id="{32EAE74C-9805-4A9A-9AF9-6B3AA4E2E426}" type="slidenum">
              <a:rPr lang="en-US" smtClean="0"/>
              <a:t>‹#›</a:t>
            </a:fld>
            <a:endParaRPr lang="en-US"/>
          </a:p>
        </p:txBody>
      </p:sp>
    </p:spTree>
    <p:extLst>
      <p:ext uri="{BB962C8B-B14F-4D97-AF65-F5344CB8AC3E}">
        <p14:creationId xmlns:p14="http://schemas.microsoft.com/office/powerpoint/2010/main" val="2517740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70177-4799-F18F-0DE1-51F60C49B37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526476-BF35-DD90-0F67-C5890454383E}"/>
              </a:ext>
            </a:extLst>
          </p:cNvPr>
          <p:cNvSpPr>
            <a:spLocks noGrp="1"/>
          </p:cNvSpPr>
          <p:nvPr>
            <p:ph type="dt" sz="half" idx="10"/>
          </p:nvPr>
        </p:nvSpPr>
        <p:spPr/>
        <p:txBody>
          <a:bodyPr/>
          <a:lstStyle/>
          <a:p>
            <a:fld id="{BBA25A40-8E56-4AA9-BBA2-DCA59D67F13F}" type="datetimeFigureOut">
              <a:rPr lang="en-US" smtClean="0"/>
              <a:t>5/13/2024</a:t>
            </a:fld>
            <a:endParaRPr lang="en-US"/>
          </a:p>
        </p:txBody>
      </p:sp>
      <p:sp>
        <p:nvSpPr>
          <p:cNvPr id="4" name="Footer Placeholder 3">
            <a:extLst>
              <a:ext uri="{FF2B5EF4-FFF2-40B4-BE49-F238E27FC236}">
                <a16:creationId xmlns:a16="http://schemas.microsoft.com/office/drawing/2014/main" id="{E03A3780-5B04-F167-18F0-E16404E19B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6166ED-E2BB-3145-8261-2225DA328958}"/>
              </a:ext>
            </a:extLst>
          </p:cNvPr>
          <p:cNvSpPr>
            <a:spLocks noGrp="1"/>
          </p:cNvSpPr>
          <p:nvPr>
            <p:ph type="sldNum" sz="quarter" idx="12"/>
          </p:nvPr>
        </p:nvSpPr>
        <p:spPr/>
        <p:txBody>
          <a:bodyPr/>
          <a:lstStyle/>
          <a:p>
            <a:fld id="{32EAE74C-9805-4A9A-9AF9-6B3AA4E2E426}" type="slidenum">
              <a:rPr lang="en-US" smtClean="0"/>
              <a:t>‹#›</a:t>
            </a:fld>
            <a:endParaRPr lang="en-US"/>
          </a:p>
        </p:txBody>
      </p:sp>
    </p:spTree>
    <p:extLst>
      <p:ext uri="{BB962C8B-B14F-4D97-AF65-F5344CB8AC3E}">
        <p14:creationId xmlns:p14="http://schemas.microsoft.com/office/powerpoint/2010/main" val="29349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BD595D-2709-EA4D-D91C-2A922AF07273}"/>
              </a:ext>
            </a:extLst>
          </p:cNvPr>
          <p:cNvSpPr>
            <a:spLocks noGrp="1"/>
          </p:cNvSpPr>
          <p:nvPr>
            <p:ph type="dt" sz="half" idx="10"/>
          </p:nvPr>
        </p:nvSpPr>
        <p:spPr/>
        <p:txBody>
          <a:bodyPr/>
          <a:lstStyle/>
          <a:p>
            <a:fld id="{BBA25A40-8E56-4AA9-BBA2-DCA59D67F13F}" type="datetimeFigureOut">
              <a:rPr lang="en-US" smtClean="0"/>
              <a:t>5/13/2024</a:t>
            </a:fld>
            <a:endParaRPr lang="en-US"/>
          </a:p>
        </p:txBody>
      </p:sp>
      <p:sp>
        <p:nvSpPr>
          <p:cNvPr id="3" name="Footer Placeholder 2">
            <a:extLst>
              <a:ext uri="{FF2B5EF4-FFF2-40B4-BE49-F238E27FC236}">
                <a16:creationId xmlns:a16="http://schemas.microsoft.com/office/drawing/2014/main" id="{724DE7D1-897D-7AFB-F64F-ED927A0E58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DEC3B3-B4D7-3359-360E-AA977210F621}"/>
              </a:ext>
            </a:extLst>
          </p:cNvPr>
          <p:cNvSpPr>
            <a:spLocks noGrp="1"/>
          </p:cNvSpPr>
          <p:nvPr>
            <p:ph type="sldNum" sz="quarter" idx="12"/>
          </p:nvPr>
        </p:nvSpPr>
        <p:spPr/>
        <p:txBody>
          <a:bodyPr/>
          <a:lstStyle/>
          <a:p>
            <a:fld id="{32EAE74C-9805-4A9A-9AF9-6B3AA4E2E426}" type="slidenum">
              <a:rPr lang="en-US" smtClean="0"/>
              <a:t>‹#›</a:t>
            </a:fld>
            <a:endParaRPr lang="en-US"/>
          </a:p>
        </p:txBody>
      </p:sp>
    </p:spTree>
    <p:extLst>
      <p:ext uri="{BB962C8B-B14F-4D97-AF65-F5344CB8AC3E}">
        <p14:creationId xmlns:p14="http://schemas.microsoft.com/office/powerpoint/2010/main" val="2818737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359E5-1F15-72F7-5B50-83EC50B60A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526B43-C6BA-13A7-C022-53929025C7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00EA038-7926-6FA4-BD9D-F58C3B06A7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0EC549-A7D9-63E8-CBD3-ADA759FCD255}"/>
              </a:ext>
            </a:extLst>
          </p:cNvPr>
          <p:cNvSpPr>
            <a:spLocks noGrp="1"/>
          </p:cNvSpPr>
          <p:nvPr>
            <p:ph type="dt" sz="half" idx="10"/>
          </p:nvPr>
        </p:nvSpPr>
        <p:spPr/>
        <p:txBody>
          <a:bodyPr/>
          <a:lstStyle/>
          <a:p>
            <a:fld id="{BBA25A40-8E56-4AA9-BBA2-DCA59D67F13F}" type="datetimeFigureOut">
              <a:rPr lang="en-US" smtClean="0"/>
              <a:t>5/13/2024</a:t>
            </a:fld>
            <a:endParaRPr lang="en-US"/>
          </a:p>
        </p:txBody>
      </p:sp>
      <p:sp>
        <p:nvSpPr>
          <p:cNvPr id="6" name="Footer Placeholder 5">
            <a:extLst>
              <a:ext uri="{FF2B5EF4-FFF2-40B4-BE49-F238E27FC236}">
                <a16:creationId xmlns:a16="http://schemas.microsoft.com/office/drawing/2014/main" id="{53C622BA-6334-1610-20CC-79A145C966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16102E-A936-75B3-5CD4-AA9131C071E8}"/>
              </a:ext>
            </a:extLst>
          </p:cNvPr>
          <p:cNvSpPr>
            <a:spLocks noGrp="1"/>
          </p:cNvSpPr>
          <p:nvPr>
            <p:ph type="sldNum" sz="quarter" idx="12"/>
          </p:nvPr>
        </p:nvSpPr>
        <p:spPr/>
        <p:txBody>
          <a:bodyPr/>
          <a:lstStyle/>
          <a:p>
            <a:fld id="{32EAE74C-9805-4A9A-9AF9-6B3AA4E2E426}" type="slidenum">
              <a:rPr lang="en-US" smtClean="0"/>
              <a:t>‹#›</a:t>
            </a:fld>
            <a:endParaRPr lang="en-US"/>
          </a:p>
        </p:txBody>
      </p:sp>
    </p:spTree>
    <p:extLst>
      <p:ext uri="{BB962C8B-B14F-4D97-AF65-F5344CB8AC3E}">
        <p14:creationId xmlns:p14="http://schemas.microsoft.com/office/powerpoint/2010/main" val="1364671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AE47B-4866-9174-20BB-C33DF492EE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6716A1-A862-DE66-A325-9095384831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548F41-CCB5-664F-0B68-546E049500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1A0063-C463-0971-4DE7-36FD689376AD}"/>
              </a:ext>
            </a:extLst>
          </p:cNvPr>
          <p:cNvSpPr>
            <a:spLocks noGrp="1"/>
          </p:cNvSpPr>
          <p:nvPr>
            <p:ph type="dt" sz="half" idx="10"/>
          </p:nvPr>
        </p:nvSpPr>
        <p:spPr/>
        <p:txBody>
          <a:bodyPr/>
          <a:lstStyle/>
          <a:p>
            <a:fld id="{BBA25A40-8E56-4AA9-BBA2-DCA59D67F13F}" type="datetimeFigureOut">
              <a:rPr lang="en-US" smtClean="0"/>
              <a:t>5/13/2024</a:t>
            </a:fld>
            <a:endParaRPr lang="en-US"/>
          </a:p>
        </p:txBody>
      </p:sp>
      <p:sp>
        <p:nvSpPr>
          <p:cNvPr id="6" name="Footer Placeholder 5">
            <a:extLst>
              <a:ext uri="{FF2B5EF4-FFF2-40B4-BE49-F238E27FC236}">
                <a16:creationId xmlns:a16="http://schemas.microsoft.com/office/drawing/2014/main" id="{8E23FFAE-07B0-3491-E539-4E154DC9FC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8E1058-86E3-070D-8088-055FD43DD54B}"/>
              </a:ext>
            </a:extLst>
          </p:cNvPr>
          <p:cNvSpPr>
            <a:spLocks noGrp="1"/>
          </p:cNvSpPr>
          <p:nvPr>
            <p:ph type="sldNum" sz="quarter" idx="12"/>
          </p:nvPr>
        </p:nvSpPr>
        <p:spPr/>
        <p:txBody>
          <a:bodyPr/>
          <a:lstStyle/>
          <a:p>
            <a:fld id="{32EAE74C-9805-4A9A-9AF9-6B3AA4E2E426}" type="slidenum">
              <a:rPr lang="en-US" smtClean="0"/>
              <a:t>‹#›</a:t>
            </a:fld>
            <a:endParaRPr lang="en-US"/>
          </a:p>
        </p:txBody>
      </p:sp>
    </p:spTree>
    <p:extLst>
      <p:ext uri="{BB962C8B-B14F-4D97-AF65-F5344CB8AC3E}">
        <p14:creationId xmlns:p14="http://schemas.microsoft.com/office/powerpoint/2010/main" val="2851471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153F4-224D-C266-5DB1-9D49A1B244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8CE0FB-7986-59CE-1862-F0D1F3F528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8E42C-E0DA-9C30-F2CA-10BFC3E61F04}"/>
              </a:ext>
            </a:extLst>
          </p:cNvPr>
          <p:cNvSpPr>
            <a:spLocks noGrp="1"/>
          </p:cNvSpPr>
          <p:nvPr>
            <p:ph type="dt" sz="half" idx="10"/>
          </p:nvPr>
        </p:nvSpPr>
        <p:spPr/>
        <p:txBody>
          <a:bodyPr/>
          <a:lstStyle/>
          <a:p>
            <a:fld id="{BBA25A40-8E56-4AA9-BBA2-DCA59D67F13F}" type="datetimeFigureOut">
              <a:rPr lang="en-US" smtClean="0"/>
              <a:t>5/13/2024</a:t>
            </a:fld>
            <a:endParaRPr lang="en-US"/>
          </a:p>
        </p:txBody>
      </p:sp>
      <p:sp>
        <p:nvSpPr>
          <p:cNvPr id="5" name="Footer Placeholder 4">
            <a:extLst>
              <a:ext uri="{FF2B5EF4-FFF2-40B4-BE49-F238E27FC236}">
                <a16:creationId xmlns:a16="http://schemas.microsoft.com/office/drawing/2014/main" id="{4BFB5F0C-EEDE-B30A-BE76-302C9F293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697798-3252-12AC-712A-3C6438C5CB6B}"/>
              </a:ext>
            </a:extLst>
          </p:cNvPr>
          <p:cNvSpPr>
            <a:spLocks noGrp="1"/>
          </p:cNvSpPr>
          <p:nvPr>
            <p:ph type="sldNum" sz="quarter" idx="12"/>
          </p:nvPr>
        </p:nvSpPr>
        <p:spPr/>
        <p:txBody>
          <a:bodyPr/>
          <a:lstStyle/>
          <a:p>
            <a:fld id="{32EAE74C-9805-4A9A-9AF9-6B3AA4E2E426}" type="slidenum">
              <a:rPr lang="en-US" smtClean="0"/>
              <a:t>‹#›</a:t>
            </a:fld>
            <a:endParaRPr lang="en-US"/>
          </a:p>
        </p:txBody>
      </p:sp>
    </p:spTree>
    <p:extLst>
      <p:ext uri="{BB962C8B-B14F-4D97-AF65-F5344CB8AC3E}">
        <p14:creationId xmlns:p14="http://schemas.microsoft.com/office/powerpoint/2010/main" val="1973189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98039F-2B46-5658-045C-240E59C8FA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1D4061-77F0-4D7E-7B1B-89DDA34FE8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D3D6EF-561F-9A2C-F518-081CC47D036C}"/>
              </a:ext>
            </a:extLst>
          </p:cNvPr>
          <p:cNvSpPr>
            <a:spLocks noGrp="1"/>
          </p:cNvSpPr>
          <p:nvPr>
            <p:ph type="dt" sz="half" idx="10"/>
          </p:nvPr>
        </p:nvSpPr>
        <p:spPr/>
        <p:txBody>
          <a:bodyPr/>
          <a:lstStyle/>
          <a:p>
            <a:fld id="{BBA25A40-8E56-4AA9-BBA2-DCA59D67F13F}" type="datetimeFigureOut">
              <a:rPr lang="en-US" smtClean="0"/>
              <a:t>5/13/2024</a:t>
            </a:fld>
            <a:endParaRPr lang="en-US"/>
          </a:p>
        </p:txBody>
      </p:sp>
      <p:sp>
        <p:nvSpPr>
          <p:cNvPr id="5" name="Footer Placeholder 4">
            <a:extLst>
              <a:ext uri="{FF2B5EF4-FFF2-40B4-BE49-F238E27FC236}">
                <a16:creationId xmlns:a16="http://schemas.microsoft.com/office/drawing/2014/main" id="{787465F5-E103-021E-510D-CAEBC5AFF5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5D2470-96A6-A3D7-1738-AFE9EFD3635D}"/>
              </a:ext>
            </a:extLst>
          </p:cNvPr>
          <p:cNvSpPr>
            <a:spLocks noGrp="1"/>
          </p:cNvSpPr>
          <p:nvPr>
            <p:ph type="sldNum" sz="quarter" idx="12"/>
          </p:nvPr>
        </p:nvSpPr>
        <p:spPr/>
        <p:txBody>
          <a:bodyPr/>
          <a:lstStyle/>
          <a:p>
            <a:fld id="{32EAE74C-9805-4A9A-9AF9-6B3AA4E2E426}" type="slidenum">
              <a:rPr lang="en-US" smtClean="0"/>
              <a:t>‹#›</a:t>
            </a:fld>
            <a:endParaRPr lang="en-US"/>
          </a:p>
        </p:txBody>
      </p:sp>
    </p:spTree>
    <p:extLst>
      <p:ext uri="{BB962C8B-B14F-4D97-AF65-F5344CB8AC3E}">
        <p14:creationId xmlns:p14="http://schemas.microsoft.com/office/powerpoint/2010/main" val="11181775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3ACD0-8A86-751D-0F61-73DC0D6D39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4D46F8-8D76-2C82-4574-22133EE1C4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C7AE9B-A312-BDB8-508B-391CA4B1AFC1}"/>
              </a:ext>
            </a:extLst>
          </p:cNvPr>
          <p:cNvSpPr>
            <a:spLocks noGrp="1"/>
          </p:cNvSpPr>
          <p:nvPr>
            <p:ph type="dt" sz="half" idx="10"/>
          </p:nvPr>
        </p:nvSpPr>
        <p:spPr/>
        <p:txBody>
          <a:bodyPr/>
          <a:lstStyle/>
          <a:p>
            <a:fld id="{AA0AC526-C595-4B16-BAB4-EAD9E8AD417E}" type="datetimeFigureOut">
              <a:rPr lang="en-US" smtClean="0"/>
              <a:t>5/13/2024</a:t>
            </a:fld>
            <a:endParaRPr lang="en-US"/>
          </a:p>
        </p:txBody>
      </p:sp>
      <p:sp>
        <p:nvSpPr>
          <p:cNvPr id="5" name="Footer Placeholder 4">
            <a:extLst>
              <a:ext uri="{FF2B5EF4-FFF2-40B4-BE49-F238E27FC236}">
                <a16:creationId xmlns:a16="http://schemas.microsoft.com/office/drawing/2014/main" id="{9A184C8B-09D4-95F4-9A6E-BDCD7EBCAC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65258D-FA6D-0465-91B4-07F186B04224}"/>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39103543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EA180-83AF-D6FB-7A8C-F3DB7BF29D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C8F7C9-8224-1710-C7C1-014FF550CF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46A798-B909-8047-CE2B-E75A47BDD501}"/>
              </a:ext>
            </a:extLst>
          </p:cNvPr>
          <p:cNvSpPr>
            <a:spLocks noGrp="1"/>
          </p:cNvSpPr>
          <p:nvPr>
            <p:ph type="dt" sz="half" idx="10"/>
          </p:nvPr>
        </p:nvSpPr>
        <p:spPr/>
        <p:txBody>
          <a:bodyPr/>
          <a:lstStyle/>
          <a:p>
            <a:fld id="{AA0AC526-C595-4B16-BAB4-EAD9E8AD417E}" type="datetimeFigureOut">
              <a:rPr lang="en-US" smtClean="0"/>
              <a:t>5/13/2024</a:t>
            </a:fld>
            <a:endParaRPr lang="en-US"/>
          </a:p>
        </p:txBody>
      </p:sp>
      <p:sp>
        <p:nvSpPr>
          <p:cNvPr id="5" name="Footer Placeholder 4">
            <a:extLst>
              <a:ext uri="{FF2B5EF4-FFF2-40B4-BE49-F238E27FC236}">
                <a16:creationId xmlns:a16="http://schemas.microsoft.com/office/drawing/2014/main" id="{79B85100-26BD-FBB9-ED55-C7DC2D1ED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A74217-BE5A-2D3B-E868-6136E0287098}"/>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1830816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A9148-6051-E211-F7FB-EB124A260C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FB7190-0561-CD68-52E8-BE80B322A3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F365DC-E75A-104E-7775-7E1FC3D6EDB3}"/>
              </a:ext>
            </a:extLst>
          </p:cNvPr>
          <p:cNvSpPr>
            <a:spLocks noGrp="1"/>
          </p:cNvSpPr>
          <p:nvPr>
            <p:ph type="dt" sz="half" idx="10"/>
          </p:nvPr>
        </p:nvSpPr>
        <p:spPr/>
        <p:txBody>
          <a:bodyPr/>
          <a:lstStyle/>
          <a:p>
            <a:fld id="{AA0AC526-C595-4B16-BAB4-EAD9E8AD417E}" type="datetimeFigureOut">
              <a:rPr lang="en-US" smtClean="0"/>
              <a:t>5/13/2024</a:t>
            </a:fld>
            <a:endParaRPr lang="en-US"/>
          </a:p>
        </p:txBody>
      </p:sp>
      <p:sp>
        <p:nvSpPr>
          <p:cNvPr id="5" name="Footer Placeholder 4">
            <a:extLst>
              <a:ext uri="{FF2B5EF4-FFF2-40B4-BE49-F238E27FC236}">
                <a16:creationId xmlns:a16="http://schemas.microsoft.com/office/drawing/2014/main" id="{F4431B33-62D3-8707-0F21-EAB42F9806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A9B02F-0CCC-DB0D-8E72-E34087519045}"/>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3911690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49AF5-DDF6-155B-0B06-52479F4760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87B33B-193F-CED0-6195-1E53D8C545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E73FB2-8462-5AD0-5C1B-6196CCF76A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7BD3DE-E709-8A91-2693-7B814F4ED984}"/>
              </a:ext>
            </a:extLst>
          </p:cNvPr>
          <p:cNvSpPr>
            <a:spLocks noGrp="1"/>
          </p:cNvSpPr>
          <p:nvPr>
            <p:ph type="dt" sz="half" idx="10"/>
          </p:nvPr>
        </p:nvSpPr>
        <p:spPr/>
        <p:txBody>
          <a:bodyPr/>
          <a:lstStyle/>
          <a:p>
            <a:fld id="{AA0AC526-C595-4B16-BAB4-EAD9E8AD417E}" type="datetimeFigureOut">
              <a:rPr lang="en-US" smtClean="0"/>
              <a:t>5/13/2024</a:t>
            </a:fld>
            <a:endParaRPr lang="en-US"/>
          </a:p>
        </p:txBody>
      </p:sp>
      <p:sp>
        <p:nvSpPr>
          <p:cNvPr id="6" name="Footer Placeholder 5">
            <a:extLst>
              <a:ext uri="{FF2B5EF4-FFF2-40B4-BE49-F238E27FC236}">
                <a16:creationId xmlns:a16="http://schemas.microsoft.com/office/drawing/2014/main" id="{56260B84-1F7C-F7B1-DE55-B1133029BD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04038C-F483-4AAC-1F5C-6E06AB92F32C}"/>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24009165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F898-AB71-9472-6B46-3FB2153279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89BF61-3CED-1E14-5CE2-117276D156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5C93E9-D4C5-58DE-6E45-E37DDA3BF6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6DD83E-5967-C9B7-E713-F90A32C6FE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5899B3-A348-F21C-86F7-3F5E72C711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9CD6A4-6C66-E6E1-9962-4CE68E021A1B}"/>
              </a:ext>
            </a:extLst>
          </p:cNvPr>
          <p:cNvSpPr>
            <a:spLocks noGrp="1"/>
          </p:cNvSpPr>
          <p:nvPr>
            <p:ph type="dt" sz="half" idx="10"/>
          </p:nvPr>
        </p:nvSpPr>
        <p:spPr/>
        <p:txBody>
          <a:bodyPr/>
          <a:lstStyle/>
          <a:p>
            <a:fld id="{AA0AC526-C595-4B16-BAB4-EAD9E8AD417E}" type="datetimeFigureOut">
              <a:rPr lang="en-US" smtClean="0"/>
              <a:t>5/13/2024</a:t>
            </a:fld>
            <a:endParaRPr lang="en-US"/>
          </a:p>
        </p:txBody>
      </p:sp>
      <p:sp>
        <p:nvSpPr>
          <p:cNvPr id="8" name="Footer Placeholder 7">
            <a:extLst>
              <a:ext uri="{FF2B5EF4-FFF2-40B4-BE49-F238E27FC236}">
                <a16:creationId xmlns:a16="http://schemas.microsoft.com/office/drawing/2014/main" id="{7B6B8544-F6AD-20C5-06DD-98E4949738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23202D-48EF-7784-EDB2-38AAB1EECE64}"/>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1006757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6DFB-7529-99A8-7438-36ED0DFC72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5109A1-9B66-A054-4B10-F0FADE3B35E1}"/>
              </a:ext>
            </a:extLst>
          </p:cNvPr>
          <p:cNvSpPr>
            <a:spLocks noGrp="1"/>
          </p:cNvSpPr>
          <p:nvPr>
            <p:ph type="dt" sz="half" idx="10"/>
          </p:nvPr>
        </p:nvSpPr>
        <p:spPr/>
        <p:txBody>
          <a:bodyPr/>
          <a:lstStyle/>
          <a:p>
            <a:fld id="{AA0AC526-C595-4B16-BAB4-EAD9E8AD417E}" type="datetimeFigureOut">
              <a:rPr lang="en-US" smtClean="0"/>
              <a:t>5/13/2024</a:t>
            </a:fld>
            <a:endParaRPr lang="en-US"/>
          </a:p>
        </p:txBody>
      </p:sp>
      <p:sp>
        <p:nvSpPr>
          <p:cNvPr id="4" name="Footer Placeholder 3">
            <a:extLst>
              <a:ext uri="{FF2B5EF4-FFF2-40B4-BE49-F238E27FC236}">
                <a16:creationId xmlns:a16="http://schemas.microsoft.com/office/drawing/2014/main" id="{23DA1B53-69E6-F6F6-64F9-E48AF09A4C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0827B5-F335-A7B8-C5E4-0FC84B3E6C6F}"/>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3954496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7FD1BA-4D18-75FD-08F0-114482FFD64C}"/>
              </a:ext>
            </a:extLst>
          </p:cNvPr>
          <p:cNvSpPr>
            <a:spLocks noGrp="1"/>
          </p:cNvSpPr>
          <p:nvPr>
            <p:ph type="dt" sz="half" idx="10"/>
          </p:nvPr>
        </p:nvSpPr>
        <p:spPr/>
        <p:txBody>
          <a:bodyPr/>
          <a:lstStyle/>
          <a:p>
            <a:fld id="{AA0AC526-C595-4B16-BAB4-EAD9E8AD417E}" type="datetimeFigureOut">
              <a:rPr lang="en-US" smtClean="0"/>
              <a:t>5/13/2024</a:t>
            </a:fld>
            <a:endParaRPr lang="en-US"/>
          </a:p>
        </p:txBody>
      </p:sp>
      <p:sp>
        <p:nvSpPr>
          <p:cNvPr id="3" name="Footer Placeholder 2">
            <a:extLst>
              <a:ext uri="{FF2B5EF4-FFF2-40B4-BE49-F238E27FC236}">
                <a16:creationId xmlns:a16="http://schemas.microsoft.com/office/drawing/2014/main" id="{4C825EDF-33AF-A106-877A-80AB27EA1D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E1131A-C60B-4872-29F3-5500EB21E0A7}"/>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2598455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E42C3-565B-48AA-C5DA-3840AE8BE4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F97269-9750-B750-FA3C-6BCBE7D7E7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3C2EEA-FBE2-CBB9-19EA-764BD39A3D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B8E71-2833-A0A7-BA6C-7561F9BEBAF3}"/>
              </a:ext>
            </a:extLst>
          </p:cNvPr>
          <p:cNvSpPr>
            <a:spLocks noGrp="1"/>
          </p:cNvSpPr>
          <p:nvPr>
            <p:ph type="dt" sz="half" idx="10"/>
          </p:nvPr>
        </p:nvSpPr>
        <p:spPr/>
        <p:txBody>
          <a:bodyPr/>
          <a:lstStyle/>
          <a:p>
            <a:fld id="{AA0AC526-C595-4B16-BAB4-EAD9E8AD417E}" type="datetimeFigureOut">
              <a:rPr lang="en-US" smtClean="0"/>
              <a:t>5/13/2024</a:t>
            </a:fld>
            <a:endParaRPr lang="en-US"/>
          </a:p>
        </p:txBody>
      </p:sp>
      <p:sp>
        <p:nvSpPr>
          <p:cNvPr id="6" name="Footer Placeholder 5">
            <a:extLst>
              <a:ext uri="{FF2B5EF4-FFF2-40B4-BE49-F238E27FC236}">
                <a16:creationId xmlns:a16="http://schemas.microsoft.com/office/drawing/2014/main" id="{D7253B65-356D-5092-404C-A558E6F0A6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9D01B4-F26C-F90B-5AF8-592398CEE914}"/>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710216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3999D-600D-31EE-5F61-2044A14C19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6D7F67-DE15-7EAF-4C9C-0F6B1C2568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AA3491-FE9C-95AF-9D2F-490D2F98A3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8A2C1D-F54F-3BB8-D2D5-B217E7FC8A60}"/>
              </a:ext>
            </a:extLst>
          </p:cNvPr>
          <p:cNvSpPr>
            <a:spLocks noGrp="1"/>
          </p:cNvSpPr>
          <p:nvPr>
            <p:ph type="dt" sz="half" idx="10"/>
          </p:nvPr>
        </p:nvSpPr>
        <p:spPr/>
        <p:txBody>
          <a:bodyPr/>
          <a:lstStyle/>
          <a:p>
            <a:fld id="{AA0AC526-C595-4B16-BAB4-EAD9E8AD417E}" type="datetimeFigureOut">
              <a:rPr lang="en-US" smtClean="0"/>
              <a:t>5/13/2024</a:t>
            </a:fld>
            <a:endParaRPr lang="en-US"/>
          </a:p>
        </p:txBody>
      </p:sp>
      <p:sp>
        <p:nvSpPr>
          <p:cNvPr id="6" name="Footer Placeholder 5">
            <a:extLst>
              <a:ext uri="{FF2B5EF4-FFF2-40B4-BE49-F238E27FC236}">
                <a16:creationId xmlns:a16="http://schemas.microsoft.com/office/drawing/2014/main" id="{85323DCF-E0D9-8750-D4D8-FD758C8698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3FE178-7A1B-2725-C0AF-98FD6219D07C}"/>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12835325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AB917-155A-26C4-554E-CD9CD48F3D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5E5A7F-17DC-CDA4-C066-F5F7A50C49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D7572F-1BF1-BDB1-887E-8F6B16595DAF}"/>
              </a:ext>
            </a:extLst>
          </p:cNvPr>
          <p:cNvSpPr>
            <a:spLocks noGrp="1"/>
          </p:cNvSpPr>
          <p:nvPr>
            <p:ph type="dt" sz="half" idx="10"/>
          </p:nvPr>
        </p:nvSpPr>
        <p:spPr/>
        <p:txBody>
          <a:bodyPr/>
          <a:lstStyle/>
          <a:p>
            <a:fld id="{AA0AC526-C595-4B16-BAB4-EAD9E8AD417E}" type="datetimeFigureOut">
              <a:rPr lang="en-US" smtClean="0"/>
              <a:t>5/13/2024</a:t>
            </a:fld>
            <a:endParaRPr lang="en-US"/>
          </a:p>
        </p:txBody>
      </p:sp>
      <p:sp>
        <p:nvSpPr>
          <p:cNvPr id="5" name="Footer Placeholder 4">
            <a:extLst>
              <a:ext uri="{FF2B5EF4-FFF2-40B4-BE49-F238E27FC236}">
                <a16:creationId xmlns:a16="http://schemas.microsoft.com/office/drawing/2014/main" id="{8B5F8C79-BA0F-38D1-98DD-4D52A16083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87D7C6-C6CA-07BC-93E5-E634B630D558}"/>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39242706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5706C7-399A-1449-4E2D-559EAD5DF38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646F96-7712-13B7-AB64-54D67FEBE5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45A1D-AFF9-334B-3CA0-B8FA2AA08271}"/>
              </a:ext>
            </a:extLst>
          </p:cNvPr>
          <p:cNvSpPr>
            <a:spLocks noGrp="1"/>
          </p:cNvSpPr>
          <p:nvPr>
            <p:ph type="dt" sz="half" idx="10"/>
          </p:nvPr>
        </p:nvSpPr>
        <p:spPr/>
        <p:txBody>
          <a:bodyPr/>
          <a:lstStyle/>
          <a:p>
            <a:fld id="{AA0AC526-C595-4B16-BAB4-EAD9E8AD417E}" type="datetimeFigureOut">
              <a:rPr lang="en-US" smtClean="0"/>
              <a:t>5/13/2024</a:t>
            </a:fld>
            <a:endParaRPr lang="en-US"/>
          </a:p>
        </p:txBody>
      </p:sp>
      <p:sp>
        <p:nvSpPr>
          <p:cNvPr id="5" name="Footer Placeholder 4">
            <a:extLst>
              <a:ext uri="{FF2B5EF4-FFF2-40B4-BE49-F238E27FC236}">
                <a16:creationId xmlns:a16="http://schemas.microsoft.com/office/drawing/2014/main" id="{A4EAE8A6-44AE-F0DF-51B3-253CBFA6FC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75C562-5F18-C51F-8D4A-93B33236586C}"/>
              </a:ext>
            </a:extLst>
          </p:cNvPr>
          <p:cNvSpPr>
            <a:spLocks noGrp="1"/>
          </p:cNvSpPr>
          <p:nvPr>
            <p:ph type="sldNum" sz="quarter" idx="12"/>
          </p:nvPr>
        </p:nvSpPr>
        <p:spPr/>
        <p:txBody>
          <a:bodyPr/>
          <a:lstStyle/>
          <a:p>
            <a:fld id="{AA46A2EF-AD71-4928-B518-638E24F6B00C}" type="slidenum">
              <a:rPr lang="en-US" smtClean="0"/>
              <a:t>‹#›</a:t>
            </a:fld>
            <a:endParaRPr lang="en-US"/>
          </a:p>
        </p:txBody>
      </p:sp>
    </p:spTree>
    <p:extLst>
      <p:ext uri="{BB962C8B-B14F-4D97-AF65-F5344CB8AC3E}">
        <p14:creationId xmlns:p14="http://schemas.microsoft.com/office/powerpoint/2010/main" val="2227816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00A0A4-60DF-D3AD-2C5B-5C5310E3C7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528987-F9DB-13C4-7885-C0A6BB99CB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93F18B-1F5C-4DEA-C6EF-47F08FA152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A25A40-8E56-4AA9-BBA2-DCA59D67F13F}" type="datetimeFigureOut">
              <a:rPr lang="en-US" smtClean="0"/>
              <a:t>5/13/2024</a:t>
            </a:fld>
            <a:endParaRPr lang="en-US"/>
          </a:p>
        </p:txBody>
      </p:sp>
      <p:sp>
        <p:nvSpPr>
          <p:cNvPr id="5" name="Footer Placeholder 4">
            <a:extLst>
              <a:ext uri="{FF2B5EF4-FFF2-40B4-BE49-F238E27FC236}">
                <a16:creationId xmlns:a16="http://schemas.microsoft.com/office/drawing/2014/main" id="{68630082-0B34-D3CB-CC68-0E7EAAD46A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5D5FB65-321F-5AF9-2BFB-E8D1436EF5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2EAE74C-9805-4A9A-9AF9-6B3AA4E2E426}" type="slidenum">
              <a:rPr lang="en-US" smtClean="0"/>
              <a:t>‹#›</a:t>
            </a:fld>
            <a:endParaRPr lang="en-US"/>
          </a:p>
        </p:txBody>
      </p:sp>
    </p:spTree>
    <p:extLst>
      <p:ext uri="{BB962C8B-B14F-4D97-AF65-F5344CB8AC3E}">
        <p14:creationId xmlns:p14="http://schemas.microsoft.com/office/powerpoint/2010/main" val="1378631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AE2DB5-AF7A-A67D-2D16-FD349E0F8C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039365-D599-FD9A-1E9E-AB9606B84F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19BA92-38E2-E228-5EC2-728559651D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0AC526-C595-4B16-BAB4-EAD9E8AD417E}" type="datetimeFigureOut">
              <a:rPr lang="en-US" smtClean="0"/>
              <a:t>5/13/2024</a:t>
            </a:fld>
            <a:endParaRPr lang="en-US"/>
          </a:p>
        </p:txBody>
      </p:sp>
      <p:sp>
        <p:nvSpPr>
          <p:cNvPr id="5" name="Footer Placeholder 4">
            <a:extLst>
              <a:ext uri="{FF2B5EF4-FFF2-40B4-BE49-F238E27FC236}">
                <a16:creationId xmlns:a16="http://schemas.microsoft.com/office/drawing/2014/main" id="{AE76D1D3-132C-19D0-0114-84BA36C6D8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4AB63E2-2433-58C7-98E5-360F86C972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46A2EF-AD71-4928-B518-638E24F6B00C}" type="slidenum">
              <a:rPr lang="en-US" smtClean="0"/>
              <a:t>‹#›</a:t>
            </a:fld>
            <a:endParaRPr lang="en-US"/>
          </a:p>
        </p:txBody>
      </p:sp>
    </p:spTree>
    <p:extLst>
      <p:ext uri="{BB962C8B-B14F-4D97-AF65-F5344CB8AC3E}">
        <p14:creationId xmlns:p14="http://schemas.microsoft.com/office/powerpoint/2010/main" val="24583750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The Scarlet And The Black - Film | Park Circus">
            <a:extLst>
              <a:ext uri="{FF2B5EF4-FFF2-40B4-BE49-F238E27FC236}">
                <a16:creationId xmlns:a16="http://schemas.microsoft.com/office/drawing/2014/main" id="{D94B2453-8221-F6D1-71AC-3345B9D99B93}"/>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r="5778"/>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7441F694-CF58-9625-C911-232B9A317BD8}"/>
              </a:ext>
            </a:extLst>
          </p:cNvPr>
          <p:cNvSpPr>
            <a:spLocks noGrp="1"/>
          </p:cNvSpPr>
          <p:nvPr>
            <p:ph type="title" idx="4294967295"/>
          </p:nvPr>
        </p:nvSpPr>
        <p:spPr>
          <a:xfrm>
            <a:off x="1524000" y="5191760"/>
            <a:ext cx="9144000" cy="1666238"/>
          </a:xfrm>
        </p:spPr>
        <p:txBody>
          <a:bodyPr vert="horz" lIns="91440" tIns="45720" rIns="91440" bIns="45720" rtlCol="0" anchor="b">
            <a:normAutofit fontScale="90000"/>
          </a:bodyPr>
          <a:lstStyle/>
          <a:p>
            <a:pPr algn="ctr"/>
            <a:br>
              <a:rPr lang="en-US" sz="5100" dirty="0">
                <a:solidFill>
                  <a:srgbClr val="FFFFFF"/>
                </a:solidFill>
              </a:rPr>
            </a:br>
            <a:br>
              <a:rPr lang="en-US" sz="5100" dirty="0">
                <a:solidFill>
                  <a:srgbClr val="FFFFFF"/>
                </a:solidFill>
              </a:rPr>
            </a:br>
            <a:r>
              <a:rPr lang="en-US" sz="5100" dirty="0">
                <a:solidFill>
                  <a:srgbClr val="FFFFFF"/>
                </a:solidFill>
              </a:rPr>
              <a:t>Socialism, Communism, Nazism and the Catholic Church</a:t>
            </a:r>
          </a:p>
        </p:txBody>
      </p:sp>
    </p:spTree>
    <p:extLst>
      <p:ext uri="{BB962C8B-B14F-4D97-AF65-F5344CB8AC3E}">
        <p14:creationId xmlns:p14="http://schemas.microsoft.com/office/powerpoint/2010/main" val="27572409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0DC217C-6777-1150-F0B8-5620FC7B6A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500" y="254000"/>
            <a:ext cx="8255000" cy="635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6652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987CB667-3F62-55B7-560A-E729390E5D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9888" y="-14868"/>
            <a:ext cx="8929956" cy="6872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660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AA117050-1CF7-EF12-E219-2DC64A067E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009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502EEDE-AC43-7EFA-6694-38062548D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0"/>
            <a:ext cx="111140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850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ndefined">
            <a:extLst>
              <a:ext uri="{FF2B5EF4-FFF2-40B4-BE49-F238E27FC236}">
                <a16:creationId xmlns:a16="http://schemas.microsoft.com/office/drawing/2014/main" id="{AD8FD0CE-44F7-89C1-137C-F3F10FD7B0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0" y="292100"/>
            <a:ext cx="10160000" cy="627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534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undefined">
            <a:extLst>
              <a:ext uri="{FF2B5EF4-FFF2-40B4-BE49-F238E27FC236}">
                <a16:creationId xmlns:a16="http://schemas.microsoft.com/office/drawing/2014/main" id="{45C61794-5C8A-66E9-8990-B1B6A75400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7838" y="0"/>
            <a:ext cx="86963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488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78B827-DB5D-5E4F-CDB9-CB210354A6FA}"/>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t>May 1, 2024 Memorial of St. Joseph the Worker</a:t>
            </a:r>
          </a:p>
        </p:txBody>
      </p:sp>
      <p:sp>
        <p:nvSpPr>
          <p:cNvPr id="103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A7B4C3C5-7DDF-3902-849A-FEECC7728ACB}"/>
              </a:ext>
            </a:extLst>
          </p:cNvPr>
          <p:cNvSpPr>
            <a:spLocks noGrp="1"/>
          </p:cNvSpPr>
          <p:nvPr>
            <p:ph type="body" sz="half" idx="2"/>
          </p:nvPr>
        </p:nvSpPr>
        <p:spPr>
          <a:xfrm>
            <a:off x="97278" y="2872899"/>
            <a:ext cx="4786392" cy="3320668"/>
          </a:xfrm>
        </p:spPr>
        <p:txBody>
          <a:bodyPr vert="horz" lIns="91440" tIns="45720" rIns="91440" bIns="45720" rtlCol="0">
            <a:normAutofit/>
          </a:bodyPr>
          <a:lstStyle/>
          <a:p>
            <a:pPr indent="-228600">
              <a:buFont typeface="Arial" panose="020B0604020202020204" pitchFamily="34" charset="0"/>
              <a:buChar char="•"/>
            </a:pPr>
            <a:endParaRPr lang="en-US" sz="2200" dirty="0"/>
          </a:p>
          <a:p>
            <a:pPr algn="ctr"/>
            <a:r>
              <a:rPr lang="en-US" sz="3200" dirty="0"/>
              <a:t>Instituted by Pope Pius XII             in 1956</a:t>
            </a:r>
          </a:p>
        </p:txBody>
      </p:sp>
      <p:pic>
        <p:nvPicPr>
          <p:cNvPr id="1028" name="Picture 4" descr="St. Joseph the Worker icon by Theophilia on DeviantArt">
            <a:extLst>
              <a:ext uri="{FF2B5EF4-FFF2-40B4-BE49-F238E27FC236}">
                <a16:creationId xmlns:a16="http://schemas.microsoft.com/office/drawing/2014/main" id="{829E2FBE-12EF-C6A4-0E91-737CBA65180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21987"/>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446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491B27-314B-7CA6-B1CC-4B88ECDED867}"/>
              </a:ext>
            </a:extLst>
          </p:cNvPr>
          <p:cNvSpPr>
            <a:spLocks noGrp="1"/>
          </p:cNvSpPr>
          <p:nvPr>
            <p:ph type="title"/>
          </p:nvPr>
        </p:nvSpPr>
        <p:spPr/>
        <p:txBody>
          <a:bodyPr/>
          <a:lstStyle/>
          <a:p>
            <a:pPr algn="ctr"/>
            <a:r>
              <a:rPr lang="en-US" dirty="0"/>
              <a:t>Pope Pius XII (1939-1958)</a:t>
            </a:r>
          </a:p>
        </p:txBody>
      </p:sp>
      <p:sp>
        <p:nvSpPr>
          <p:cNvPr id="6" name="Content Placeholder 5">
            <a:extLst>
              <a:ext uri="{FF2B5EF4-FFF2-40B4-BE49-F238E27FC236}">
                <a16:creationId xmlns:a16="http://schemas.microsoft.com/office/drawing/2014/main" id="{D930CD42-B6DF-63A5-E47F-804776A19863}"/>
              </a:ext>
            </a:extLst>
          </p:cNvPr>
          <p:cNvSpPr>
            <a:spLocks noGrp="1"/>
          </p:cNvSpPr>
          <p:nvPr>
            <p:ph idx="1"/>
          </p:nvPr>
        </p:nvSpPr>
        <p:spPr/>
        <p:txBody>
          <a:bodyPr/>
          <a:lstStyle/>
          <a:p>
            <a:endParaRPr lang="en-US" dirty="0"/>
          </a:p>
        </p:txBody>
      </p:sp>
      <p:pic>
        <p:nvPicPr>
          <p:cNvPr id="7170" name="Picture 2" descr="Pius XII">
            <a:extLst>
              <a:ext uri="{FF2B5EF4-FFF2-40B4-BE49-F238E27FC236}">
                <a16:creationId xmlns:a16="http://schemas.microsoft.com/office/drawing/2014/main" id="{69EC2A7D-7426-F435-D083-1869D1E8BD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8067" y="2051050"/>
            <a:ext cx="5475866" cy="4125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152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he Scarlet And The Black - Film | Park Circus">
            <a:extLst>
              <a:ext uri="{FF2B5EF4-FFF2-40B4-BE49-F238E27FC236}">
                <a16:creationId xmlns:a16="http://schemas.microsoft.com/office/drawing/2014/main" id="{D94B2453-8221-F6D1-71AC-3345B9D99B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5906" y="2099277"/>
            <a:ext cx="7111046" cy="376971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7441F694-CF58-9625-C911-232B9A317BD8}"/>
              </a:ext>
            </a:extLst>
          </p:cNvPr>
          <p:cNvSpPr>
            <a:spLocks noGrp="1"/>
          </p:cNvSpPr>
          <p:nvPr>
            <p:ph type="title"/>
          </p:nvPr>
        </p:nvSpPr>
        <p:spPr>
          <a:xfrm>
            <a:off x="839788" y="457200"/>
            <a:ext cx="10401026" cy="1600200"/>
          </a:xfrm>
        </p:spPr>
        <p:txBody>
          <a:bodyPr/>
          <a:lstStyle/>
          <a:p>
            <a:pPr algn="ctr"/>
            <a:r>
              <a:rPr lang="en-US" dirty="0"/>
              <a:t>Class #27, May 4, 2024</a:t>
            </a:r>
            <a:br>
              <a:rPr lang="en-US" dirty="0"/>
            </a:br>
            <a:br>
              <a:rPr lang="en-US" dirty="0"/>
            </a:br>
            <a:r>
              <a:rPr lang="en-US" dirty="0"/>
              <a:t>Socialism, Communism, Nazism and the Catholic Church</a:t>
            </a:r>
          </a:p>
        </p:txBody>
      </p:sp>
      <p:sp>
        <p:nvSpPr>
          <p:cNvPr id="8" name="Content Placeholder 7">
            <a:extLst>
              <a:ext uri="{FF2B5EF4-FFF2-40B4-BE49-F238E27FC236}">
                <a16:creationId xmlns:a16="http://schemas.microsoft.com/office/drawing/2014/main" id="{9B2C34BF-84F6-AC11-86E4-A491A91620CB}"/>
              </a:ext>
            </a:extLst>
          </p:cNvPr>
          <p:cNvSpPr>
            <a:spLocks noGrp="1"/>
          </p:cNvSpPr>
          <p:nvPr>
            <p:ph idx="1"/>
          </p:nvPr>
        </p:nvSpPr>
        <p:spPr>
          <a:xfrm>
            <a:off x="2805906" y="2113290"/>
            <a:ext cx="7098948" cy="3769711"/>
          </a:xfrm>
        </p:spPr>
        <p:txBody>
          <a:bodyPr/>
          <a:lstStyle/>
          <a:p>
            <a:endParaRPr lang="en-US" dirty="0"/>
          </a:p>
        </p:txBody>
      </p:sp>
      <p:sp>
        <p:nvSpPr>
          <p:cNvPr id="9" name="Text Placeholder 8">
            <a:extLst>
              <a:ext uri="{FF2B5EF4-FFF2-40B4-BE49-F238E27FC236}">
                <a16:creationId xmlns:a16="http://schemas.microsoft.com/office/drawing/2014/main" id="{A402344E-B363-BD31-6424-31B445F1BEB9}"/>
              </a:ext>
            </a:extLst>
          </p:cNvPr>
          <p:cNvSpPr>
            <a:spLocks noGrp="1"/>
          </p:cNvSpPr>
          <p:nvPr>
            <p:ph type="body" sz="half" idx="2"/>
          </p:nvPr>
        </p:nvSpPr>
        <p:spPr>
          <a:xfrm flipV="1">
            <a:off x="839788" y="5868987"/>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3095027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F9C5A-5DCE-DC4F-A1F0-A21B1B15FBD9}"/>
              </a:ext>
            </a:extLst>
          </p:cNvPr>
          <p:cNvSpPr>
            <a:spLocks noGrp="1"/>
          </p:cNvSpPr>
          <p:nvPr>
            <p:ph type="title"/>
          </p:nvPr>
        </p:nvSpPr>
        <p:spPr>
          <a:xfrm>
            <a:off x="616281" y="462423"/>
            <a:ext cx="10386999" cy="1122537"/>
          </a:xfrm>
        </p:spPr>
        <p:txBody>
          <a:bodyPr anchor="t">
            <a:noAutofit/>
          </a:bodyPr>
          <a:lstStyle/>
          <a:p>
            <a:pPr algn="ctr"/>
            <a:r>
              <a:rPr lang="en-US" sz="4000" dirty="0"/>
              <a:t>Major Principles of Catholic Social Teaching</a:t>
            </a:r>
          </a:p>
        </p:txBody>
      </p:sp>
      <p:sp>
        <p:nvSpPr>
          <p:cNvPr id="3" name="Content Placeholder 2">
            <a:extLst>
              <a:ext uri="{FF2B5EF4-FFF2-40B4-BE49-F238E27FC236}">
                <a16:creationId xmlns:a16="http://schemas.microsoft.com/office/drawing/2014/main" id="{1D24756C-EE63-A441-A369-73A5AEA48FD0}"/>
              </a:ext>
            </a:extLst>
          </p:cNvPr>
          <p:cNvSpPr>
            <a:spLocks noGrp="1"/>
          </p:cNvSpPr>
          <p:nvPr>
            <p:ph idx="1"/>
          </p:nvPr>
        </p:nvSpPr>
        <p:spPr>
          <a:xfrm>
            <a:off x="876692" y="1158240"/>
            <a:ext cx="10553308" cy="4823068"/>
          </a:xfrm>
        </p:spPr>
        <p:txBody>
          <a:bodyPr anchor="t">
            <a:normAutofit/>
          </a:bodyPr>
          <a:lstStyle/>
          <a:p>
            <a:pPr marL="514350" indent="-514350">
              <a:buFont typeface="Arial" panose="020B0604020202020204" pitchFamily="34" charset="0"/>
              <a:buAutoNum type="arabicPeriod"/>
            </a:pPr>
            <a:r>
              <a:rPr lang="en-US" sz="3200" dirty="0">
                <a:solidFill>
                  <a:srgbClr val="FF0000"/>
                </a:solidFill>
              </a:rPr>
              <a:t>The intrinsic transcendent dignity (worth) of every human being,</a:t>
            </a:r>
          </a:p>
          <a:p>
            <a:pPr marL="514350" indent="-514350">
              <a:buAutoNum type="arabicPeriod"/>
            </a:pPr>
            <a:r>
              <a:rPr lang="en-US" sz="3200" dirty="0">
                <a:solidFill>
                  <a:srgbClr val="FF0000"/>
                </a:solidFill>
              </a:rPr>
              <a:t>The principle of the common good,</a:t>
            </a:r>
          </a:p>
          <a:p>
            <a:pPr marL="514350" indent="-514350">
              <a:buAutoNum type="arabicPeriod"/>
            </a:pPr>
            <a:r>
              <a:rPr lang="en-US" sz="3200" dirty="0">
                <a:solidFill>
                  <a:srgbClr val="FF0000"/>
                </a:solidFill>
              </a:rPr>
              <a:t>The universal destination of goods,</a:t>
            </a:r>
          </a:p>
          <a:p>
            <a:pPr marL="514350" indent="-514350">
              <a:buAutoNum type="arabicPeriod"/>
            </a:pPr>
            <a:r>
              <a:rPr lang="en-US" sz="3200" dirty="0"/>
              <a:t>The principle of subsidiarity (matters ought to be handled by the smallest, lowest or least centralized competent authority),</a:t>
            </a:r>
          </a:p>
          <a:p>
            <a:pPr marL="514350" indent="-514350">
              <a:buAutoNum type="arabicPeriod"/>
            </a:pPr>
            <a:r>
              <a:rPr lang="en-US" sz="3200" dirty="0"/>
              <a:t>Participation in democracy, and</a:t>
            </a:r>
          </a:p>
          <a:p>
            <a:pPr marL="514350" indent="-514350">
              <a:buAutoNum type="arabicPeriod"/>
            </a:pPr>
            <a:r>
              <a:rPr lang="en-US" sz="3200" dirty="0"/>
              <a:t>The principle of solidarity.</a:t>
            </a:r>
          </a:p>
          <a:p>
            <a:pPr marL="0" indent="0">
              <a:buNone/>
            </a:pPr>
            <a:endParaRPr lang="en-US" sz="2000" dirty="0"/>
          </a:p>
          <a:p>
            <a:pPr marL="514350" indent="-514350">
              <a:buAutoNum type="arabicPeriod"/>
            </a:pPr>
            <a:endParaRPr lang="en-US" sz="2000" dirty="0"/>
          </a:p>
        </p:txBody>
      </p:sp>
    </p:spTree>
    <p:extLst>
      <p:ext uri="{BB962C8B-B14F-4D97-AF65-F5344CB8AC3E}">
        <p14:creationId xmlns:p14="http://schemas.microsoft.com/office/powerpoint/2010/main" val="812944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7FA9-1CEF-D44C-8236-27BBF053352E}"/>
              </a:ext>
            </a:extLst>
          </p:cNvPr>
          <p:cNvSpPr>
            <a:spLocks noGrp="1"/>
          </p:cNvSpPr>
          <p:nvPr>
            <p:ph type="title"/>
          </p:nvPr>
        </p:nvSpPr>
        <p:spPr>
          <a:xfrm>
            <a:off x="233680" y="365125"/>
            <a:ext cx="11120119" cy="711835"/>
          </a:xfrm>
        </p:spPr>
        <p:txBody>
          <a:bodyPr anchor="t">
            <a:normAutofit/>
          </a:bodyPr>
          <a:lstStyle/>
          <a:p>
            <a:pPr algn="ctr"/>
            <a:r>
              <a:rPr lang="en-US" sz="4000" dirty="0"/>
              <a:t>Principle of the Common Good</a:t>
            </a:r>
          </a:p>
        </p:txBody>
      </p:sp>
      <p:sp>
        <p:nvSpPr>
          <p:cNvPr id="3" name="Content Placeholder 2">
            <a:extLst>
              <a:ext uri="{FF2B5EF4-FFF2-40B4-BE49-F238E27FC236}">
                <a16:creationId xmlns:a16="http://schemas.microsoft.com/office/drawing/2014/main" id="{3F16CF4F-F02E-1145-9412-1C688226C449}"/>
              </a:ext>
            </a:extLst>
          </p:cNvPr>
          <p:cNvSpPr>
            <a:spLocks noGrp="1"/>
          </p:cNvSpPr>
          <p:nvPr>
            <p:ph idx="1"/>
          </p:nvPr>
        </p:nvSpPr>
        <p:spPr>
          <a:xfrm>
            <a:off x="233680" y="975360"/>
            <a:ext cx="11120119" cy="5201603"/>
          </a:xfrm>
        </p:spPr>
        <p:txBody>
          <a:bodyPr>
            <a:noAutofit/>
          </a:bodyPr>
          <a:lstStyle/>
          <a:p>
            <a:r>
              <a:rPr lang="en-US" sz="3200" dirty="0">
                <a:solidFill>
                  <a:srgbClr val="FF0000"/>
                </a:solidFill>
              </a:rPr>
              <a:t>“The principle of the common good, to which every aspect of social life must be related if it is to attain its fullest meaning, stems from the dignity, unity and equality of all people.”</a:t>
            </a:r>
          </a:p>
          <a:p>
            <a:r>
              <a:rPr lang="en-US" sz="3200" dirty="0"/>
              <a:t>“The sum total of social conditions which allow people, either as groups or as individuals to reach their fulfilment more fully and more easily.”</a:t>
            </a:r>
          </a:p>
          <a:p>
            <a:r>
              <a:rPr lang="en-US" sz="3200" dirty="0"/>
              <a:t>Examples:</a:t>
            </a:r>
          </a:p>
          <a:p>
            <a:pPr lvl="1"/>
            <a:r>
              <a:rPr lang="en-US" sz="3200" dirty="0"/>
              <a:t>Sound judicial system</a:t>
            </a:r>
          </a:p>
          <a:p>
            <a:pPr lvl="1"/>
            <a:r>
              <a:rPr lang="en-US" sz="3200" dirty="0"/>
              <a:t>Organization of states’ powers</a:t>
            </a:r>
          </a:p>
          <a:p>
            <a:pPr lvl="1"/>
            <a:r>
              <a:rPr lang="en-US" sz="3200" dirty="0"/>
              <a:t>Provision of essential services to all </a:t>
            </a:r>
          </a:p>
          <a:p>
            <a:pPr lvl="1"/>
            <a:r>
              <a:rPr lang="en-US" sz="3200" dirty="0"/>
              <a:t>Personal and group actions</a:t>
            </a:r>
          </a:p>
        </p:txBody>
      </p:sp>
    </p:spTree>
    <p:extLst>
      <p:ext uri="{BB962C8B-B14F-4D97-AF65-F5344CB8AC3E}">
        <p14:creationId xmlns:p14="http://schemas.microsoft.com/office/powerpoint/2010/main" val="2320135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7B0C0-5CBE-3A4A-AD39-ABC0DD52C7A2}"/>
              </a:ext>
            </a:extLst>
          </p:cNvPr>
          <p:cNvSpPr>
            <a:spLocks noGrp="1"/>
          </p:cNvSpPr>
          <p:nvPr>
            <p:ph type="title"/>
          </p:nvPr>
        </p:nvSpPr>
        <p:spPr>
          <a:xfrm>
            <a:off x="958507" y="800392"/>
            <a:ext cx="9943174" cy="672808"/>
          </a:xfrm>
        </p:spPr>
        <p:txBody>
          <a:bodyPr anchor="t">
            <a:normAutofit/>
          </a:bodyPr>
          <a:lstStyle/>
          <a:p>
            <a:pPr algn="ctr"/>
            <a:r>
              <a:rPr lang="en-US" sz="4000" dirty="0"/>
              <a:t>Universal Destination of Goods</a:t>
            </a:r>
          </a:p>
        </p:txBody>
      </p:sp>
      <p:sp>
        <p:nvSpPr>
          <p:cNvPr id="3" name="Content Placeholder 2">
            <a:extLst>
              <a:ext uri="{FF2B5EF4-FFF2-40B4-BE49-F238E27FC236}">
                <a16:creationId xmlns:a16="http://schemas.microsoft.com/office/drawing/2014/main" id="{73297A57-FC3C-114F-B209-C11C684F35AE}"/>
              </a:ext>
            </a:extLst>
          </p:cNvPr>
          <p:cNvSpPr>
            <a:spLocks noGrp="1"/>
          </p:cNvSpPr>
          <p:nvPr>
            <p:ph idx="1"/>
          </p:nvPr>
        </p:nvSpPr>
        <p:spPr>
          <a:xfrm>
            <a:off x="223520" y="1391920"/>
            <a:ext cx="10853099" cy="4665689"/>
          </a:xfrm>
        </p:spPr>
        <p:txBody>
          <a:bodyPr anchor="ctr">
            <a:normAutofit/>
          </a:bodyPr>
          <a:lstStyle/>
          <a:p>
            <a:r>
              <a:rPr lang="en-US" sz="3200" dirty="0">
                <a:solidFill>
                  <a:srgbClr val="FF0000"/>
                </a:solidFill>
              </a:rPr>
              <a:t>This expression refers to the fact that God wills that His creation of the earth (and its fruits) sustain </a:t>
            </a:r>
            <a:r>
              <a:rPr lang="en-US" sz="3200" i="1" dirty="0">
                <a:solidFill>
                  <a:srgbClr val="FF0000"/>
                </a:solidFill>
              </a:rPr>
              <a:t>all</a:t>
            </a:r>
            <a:r>
              <a:rPr lang="en-US" sz="3200" dirty="0">
                <a:solidFill>
                  <a:srgbClr val="FF0000"/>
                </a:solidFill>
              </a:rPr>
              <a:t> people. </a:t>
            </a:r>
          </a:p>
          <a:p>
            <a:r>
              <a:rPr lang="en-US" sz="3200" dirty="0"/>
              <a:t>All people have the right to share the earth’s goods in order to meet their needs (and their families’ needs) (right to private property).</a:t>
            </a:r>
          </a:p>
          <a:p>
            <a:r>
              <a:rPr lang="en-US" sz="3200" dirty="0"/>
              <a:t>These include sustenance, shelter, safety.</a:t>
            </a:r>
          </a:p>
          <a:p>
            <a:r>
              <a:rPr lang="en-US" sz="3200" dirty="0"/>
              <a:t>Also include personal fulfillment such as work, community, education, and culture.</a:t>
            </a:r>
          </a:p>
        </p:txBody>
      </p:sp>
    </p:spTree>
    <p:extLst>
      <p:ext uri="{BB962C8B-B14F-4D97-AF65-F5344CB8AC3E}">
        <p14:creationId xmlns:p14="http://schemas.microsoft.com/office/powerpoint/2010/main" val="1188403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D7CEE-EAB5-524B-AA4D-3B676FF7B97E}"/>
              </a:ext>
            </a:extLst>
          </p:cNvPr>
          <p:cNvSpPr>
            <a:spLocks noGrp="1"/>
          </p:cNvSpPr>
          <p:nvPr>
            <p:ph type="title"/>
          </p:nvPr>
        </p:nvSpPr>
        <p:spPr>
          <a:xfrm>
            <a:off x="524741" y="620392"/>
            <a:ext cx="3808268" cy="5504688"/>
          </a:xfrm>
        </p:spPr>
        <p:txBody>
          <a:bodyPr>
            <a:normAutofit/>
          </a:bodyPr>
          <a:lstStyle/>
          <a:p>
            <a:r>
              <a:rPr lang="en-US" sz="5600" dirty="0">
                <a:solidFill>
                  <a:schemeClr val="accent5"/>
                </a:solidFill>
              </a:rPr>
              <a:t>Participation in Democracy</a:t>
            </a:r>
          </a:p>
        </p:txBody>
      </p:sp>
      <p:graphicFrame>
        <p:nvGraphicFramePr>
          <p:cNvPr id="5" name="Content Placeholder 2">
            <a:extLst>
              <a:ext uri="{FF2B5EF4-FFF2-40B4-BE49-F238E27FC236}">
                <a16:creationId xmlns:a16="http://schemas.microsoft.com/office/drawing/2014/main" id="{9B2DB98A-F705-CB33-B39E-77B6136B908A}"/>
              </a:ext>
            </a:extLst>
          </p:cNvPr>
          <p:cNvGraphicFramePr>
            <a:graphicFrameLocks noGrp="1"/>
          </p:cNvGraphicFramePr>
          <p:nvPr>
            <p:ph idx="1"/>
            <p:extLst>
              <p:ext uri="{D42A27DB-BD31-4B8C-83A1-F6EECF244321}">
                <p14:modId xmlns:p14="http://schemas.microsoft.com/office/powerpoint/2010/main" val="1442358860"/>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2639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3" name="Rectangle 3082">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694861-ECDA-4A88-B829-D9CBD57CF60E}"/>
              </a:ext>
            </a:extLst>
          </p:cNvPr>
          <p:cNvSpPr>
            <a:spLocks noGrp="1"/>
          </p:cNvSpPr>
          <p:nvPr>
            <p:ph type="title"/>
          </p:nvPr>
        </p:nvSpPr>
        <p:spPr>
          <a:xfrm>
            <a:off x="630936" y="640080"/>
            <a:ext cx="4818888" cy="1481328"/>
          </a:xfrm>
        </p:spPr>
        <p:txBody>
          <a:bodyPr anchor="b">
            <a:normAutofit/>
          </a:bodyPr>
          <a:lstStyle/>
          <a:p>
            <a:pPr algn="ctr"/>
            <a:r>
              <a:rPr lang="en-US" sz="5000" dirty="0"/>
              <a:t>What is Socialism?</a:t>
            </a:r>
          </a:p>
        </p:txBody>
      </p:sp>
      <p:sp>
        <p:nvSpPr>
          <p:cNvPr id="308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CAAD2F1-082A-4EBB-B9ED-14176F9DFA9E}"/>
              </a:ext>
            </a:extLst>
          </p:cNvPr>
          <p:cNvSpPr>
            <a:spLocks noGrp="1"/>
          </p:cNvSpPr>
          <p:nvPr>
            <p:ph idx="1"/>
          </p:nvPr>
        </p:nvSpPr>
        <p:spPr>
          <a:xfrm>
            <a:off x="0" y="2660903"/>
            <a:ext cx="6733032" cy="4051967"/>
          </a:xfrm>
        </p:spPr>
        <p:txBody>
          <a:bodyPr anchor="t">
            <a:noAutofit/>
          </a:bodyPr>
          <a:lstStyle/>
          <a:p>
            <a:r>
              <a:rPr lang="en-US" sz="2000" dirty="0"/>
              <a:t>State controls the marketplace by setting prices, providing services, redistributing wealth.</a:t>
            </a:r>
          </a:p>
          <a:p>
            <a:r>
              <a:rPr lang="en-US" sz="2000" dirty="0"/>
              <a:t>Private enterprises are permitted, but they are heavily regulated by price and production controls. </a:t>
            </a:r>
          </a:p>
          <a:p>
            <a:r>
              <a:rPr lang="en-US" sz="2000" dirty="0" err="1"/>
              <a:t>Examples:Elements</a:t>
            </a:r>
            <a:r>
              <a:rPr lang="en-US" sz="2000" dirty="0"/>
              <a:t> of </a:t>
            </a:r>
            <a:r>
              <a:rPr lang="en-US" sz="2000" dirty="0" err="1"/>
              <a:t>ObamaCare</a:t>
            </a:r>
            <a:r>
              <a:rPr lang="en-US" sz="2000" dirty="0"/>
              <a:t> nationalized healthcare. Government requirements that work only performed by businesses where the workers are unionized.</a:t>
            </a:r>
          </a:p>
          <a:p>
            <a:pPr lvl="1"/>
            <a:r>
              <a:rPr lang="en-US" sz="2000" dirty="0"/>
              <a:t>Government takes over the power grids, the internet, etc.</a:t>
            </a:r>
          </a:p>
          <a:p>
            <a:pPr lvl="1"/>
            <a:r>
              <a:rPr lang="en-US" sz="2000" dirty="0"/>
              <a:t>In schools? (Teachers’ unions)</a:t>
            </a:r>
          </a:p>
          <a:p>
            <a:pPr lvl="1"/>
            <a:r>
              <a:rPr lang="en-US" sz="2000" dirty="0"/>
              <a:t>What else?</a:t>
            </a:r>
          </a:p>
        </p:txBody>
      </p:sp>
      <p:pic>
        <p:nvPicPr>
          <p:cNvPr id="3074" name="Picture 2" descr="Socialism Explained – Common Sense And Ramblings In America">
            <a:extLst>
              <a:ext uri="{FF2B5EF4-FFF2-40B4-BE49-F238E27FC236}">
                <a16:creationId xmlns:a16="http://schemas.microsoft.com/office/drawing/2014/main" id="{48298F30-B7E6-9C61-A6DF-42AD4BC16A4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33032" y="1589282"/>
            <a:ext cx="5458968" cy="4872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760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44" name="Rectangle 514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793C2F-5CA1-4FF6-A74D-69FB8C46D925}"/>
              </a:ext>
            </a:extLst>
          </p:cNvPr>
          <p:cNvSpPr>
            <a:spLocks noGrp="1"/>
          </p:cNvSpPr>
          <p:nvPr>
            <p:ph type="title"/>
          </p:nvPr>
        </p:nvSpPr>
        <p:spPr>
          <a:xfrm>
            <a:off x="457200" y="365125"/>
            <a:ext cx="5632317" cy="569595"/>
          </a:xfrm>
        </p:spPr>
        <p:txBody>
          <a:bodyPr>
            <a:normAutofit fontScale="90000"/>
          </a:bodyPr>
          <a:lstStyle/>
          <a:p>
            <a:pPr algn="ctr"/>
            <a:r>
              <a:rPr lang="en-US" dirty="0"/>
              <a:t>What is Socialism?</a:t>
            </a:r>
          </a:p>
        </p:txBody>
      </p:sp>
      <p:sp>
        <p:nvSpPr>
          <p:cNvPr id="3" name="Content Placeholder 2">
            <a:extLst>
              <a:ext uri="{FF2B5EF4-FFF2-40B4-BE49-F238E27FC236}">
                <a16:creationId xmlns:a16="http://schemas.microsoft.com/office/drawing/2014/main" id="{24864684-70F4-42E1-8725-9F820104486E}"/>
              </a:ext>
            </a:extLst>
          </p:cNvPr>
          <p:cNvSpPr>
            <a:spLocks noGrp="1"/>
          </p:cNvSpPr>
          <p:nvPr>
            <p:ph idx="1"/>
          </p:nvPr>
        </p:nvSpPr>
        <p:spPr>
          <a:xfrm>
            <a:off x="111760" y="1066800"/>
            <a:ext cx="6238240" cy="5659120"/>
          </a:xfrm>
        </p:spPr>
        <p:txBody>
          <a:bodyPr>
            <a:noAutofit/>
          </a:bodyPr>
          <a:lstStyle/>
          <a:p>
            <a:r>
              <a:rPr lang="en-US" sz="2400" dirty="0"/>
              <a:t>Pope Leo XIII in (</a:t>
            </a:r>
            <a:r>
              <a:rPr lang="en-US" sz="2400" i="1" dirty="0"/>
              <a:t>Rerum Novarum 15)</a:t>
            </a:r>
            <a:r>
              <a:rPr lang="en-US" sz="2400" dirty="0"/>
              <a:t> said that socialism is contrary to the natural right to own property and that “the main tenet of socialism, [the] community of goods, must be utterly rejected.”</a:t>
            </a:r>
          </a:p>
          <a:p>
            <a:r>
              <a:rPr lang="en-US" sz="2400" dirty="0"/>
              <a:t>May 2019 poll – (</a:t>
            </a:r>
            <a:r>
              <a:rPr lang="en-US" sz="2400" i="1" dirty="0"/>
              <a:t>Can a Catholic be a Socialist? – pg. 91)</a:t>
            </a:r>
            <a:endParaRPr lang="en-US" sz="2400" dirty="0"/>
          </a:p>
          <a:p>
            <a:pPr lvl="1"/>
            <a:r>
              <a:rPr lang="en-US" dirty="0"/>
              <a:t>1/3 of Americans associated socialism with equality, the government providing people with health care, housing and jobs, and ending poverty.</a:t>
            </a:r>
          </a:p>
          <a:p>
            <a:pPr lvl="1"/>
            <a:r>
              <a:rPr lang="en-US" dirty="0"/>
              <a:t>1/5 didn’t know what socialism was.</a:t>
            </a:r>
          </a:p>
          <a:p>
            <a:pPr lvl="1"/>
            <a:r>
              <a:rPr lang="en-US" dirty="0"/>
              <a:t>1/5 could not name the primary tenet of socialism: government ownership of the economy and the abolishment of private property.</a:t>
            </a:r>
          </a:p>
        </p:txBody>
      </p:sp>
      <p:pic>
        <p:nvPicPr>
          <p:cNvPr id="5124" name="Picture 4" descr="Socialism Graphic | Drawing | Wisconsin Historical Society">
            <a:extLst>
              <a:ext uri="{FF2B5EF4-FFF2-40B4-BE49-F238E27FC236}">
                <a16:creationId xmlns:a16="http://schemas.microsoft.com/office/drawing/2014/main" id="{0696606D-9B0C-29B9-DA45-08E0333207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16"/>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3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ee the source image">
            <a:extLst>
              <a:ext uri="{FF2B5EF4-FFF2-40B4-BE49-F238E27FC236}">
                <a16:creationId xmlns:a16="http://schemas.microsoft.com/office/drawing/2014/main" id="{C1F7A6B9-8721-40CE-90F0-9B5D1A2A063D}"/>
              </a:ext>
            </a:extLst>
          </p:cNvPr>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1760540" y="123205"/>
            <a:ext cx="8670919" cy="5571066"/>
          </a:xfrm>
          <a:prstGeom prst="rect">
            <a:avLst/>
          </a:prstGeom>
          <a:noFill/>
        </p:spPr>
      </p:pic>
      <p:sp>
        <p:nvSpPr>
          <p:cNvPr id="2" name="TextBox 1">
            <a:extLst>
              <a:ext uri="{FF2B5EF4-FFF2-40B4-BE49-F238E27FC236}">
                <a16:creationId xmlns:a16="http://schemas.microsoft.com/office/drawing/2014/main" id="{1FBC6F79-DBA3-551B-B81D-744D066493EF}"/>
              </a:ext>
            </a:extLst>
          </p:cNvPr>
          <p:cNvSpPr txBox="1"/>
          <p:nvPr/>
        </p:nvSpPr>
        <p:spPr>
          <a:xfrm>
            <a:off x="945931" y="5859835"/>
            <a:ext cx="10815144" cy="923330"/>
          </a:xfrm>
          <a:prstGeom prst="rect">
            <a:avLst/>
          </a:prstGeom>
          <a:noFill/>
        </p:spPr>
        <p:txBody>
          <a:bodyPr wrap="square" rtlCol="0">
            <a:spAutoFit/>
          </a:bodyPr>
          <a:lstStyle/>
          <a:p>
            <a:r>
              <a:rPr lang="en-US" dirty="0"/>
              <a:t>Diversity, Equity, and Inclusion – That is socialism when it becomes the focus of economic or social equality.</a:t>
            </a:r>
          </a:p>
          <a:p>
            <a:r>
              <a:rPr lang="en-US" dirty="0"/>
              <a:t> </a:t>
            </a:r>
          </a:p>
          <a:p>
            <a:endParaRPr lang="en-US" dirty="0"/>
          </a:p>
        </p:txBody>
      </p:sp>
    </p:spTree>
    <p:extLst>
      <p:ext uri="{BB962C8B-B14F-4D97-AF65-F5344CB8AC3E}">
        <p14:creationId xmlns:p14="http://schemas.microsoft.com/office/powerpoint/2010/main" val="34709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11EC3925-5292-3A15-E79B-19711E06BFBE}"/>
              </a:ext>
            </a:extLst>
          </p:cNvPr>
          <p:cNvSpPr>
            <a:spLocks noGrp="1"/>
          </p:cNvSpPr>
          <p:nvPr>
            <p:ph idx="1"/>
          </p:nvPr>
        </p:nvSpPr>
        <p:spPr>
          <a:xfrm>
            <a:off x="761803" y="2743201"/>
            <a:ext cx="1351478" cy="975360"/>
          </a:xfrm>
        </p:spPr>
        <p:txBody>
          <a:bodyPr anchor="ctr">
            <a:normAutofit/>
          </a:bodyPr>
          <a:lstStyle/>
          <a:p>
            <a:pPr marL="0" indent="0">
              <a:buNone/>
            </a:pPr>
            <a:endParaRPr lang="en-US" sz="2000" dirty="0"/>
          </a:p>
        </p:txBody>
      </p:sp>
      <p:pic>
        <p:nvPicPr>
          <p:cNvPr id="4" name="Content Placeholder 3">
            <a:extLst>
              <a:ext uri="{FF2B5EF4-FFF2-40B4-BE49-F238E27FC236}">
                <a16:creationId xmlns:a16="http://schemas.microsoft.com/office/drawing/2014/main" id="{EE1F6A94-5A6E-4D2B-9823-BB2C3B31E65A}"/>
              </a:ext>
            </a:extLst>
          </p:cNvPr>
          <p:cNvPicPr>
            <a:picLocks/>
          </p:cNvPicPr>
          <p:nvPr/>
        </p:nvPicPr>
        <p:blipFill rotWithShape="1">
          <a:blip r:embed="rId2">
            <a:extLst>
              <a:ext uri="{28A0092B-C50C-407E-A947-70E740481C1C}">
                <a14:useLocalDpi xmlns:a14="http://schemas.microsoft.com/office/drawing/2010/main" val="0"/>
              </a:ext>
            </a:extLst>
          </a:blip>
          <a:srcRect l="4071" r="8945" b="2"/>
          <a:stretch/>
        </p:blipFill>
        <p:spPr bwMode="auto">
          <a:xfrm>
            <a:off x="-101600" y="1"/>
            <a:ext cx="12598400" cy="6857999"/>
          </a:xfrm>
          <a:prstGeom prst="rect">
            <a:avLst/>
          </a:prstGeom>
          <a:noFill/>
        </p:spPr>
      </p:pic>
    </p:spTree>
    <p:extLst>
      <p:ext uri="{BB962C8B-B14F-4D97-AF65-F5344CB8AC3E}">
        <p14:creationId xmlns:p14="http://schemas.microsoft.com/office/powerpoint/2010/main" val="650250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78235A-7E23-7541-AF34-D43B25834AE8}"/>
              </a:ext>
            </a:extLst>
          </p:cNvPr>
          <p:cNvSpPr>
            <a:spLocks noGrp="1"/>
          </p:cNvSpPr>
          <p:nvPr>
            <p:ph type="title"/>
          </p:nvPr>
        </p:nvSpPr>
        <p:spPr>
          <a:xfrm>
            <a:off x="838200" y="365125"/>
            <a:ext cx="10515600" cy="1325563"/>
          </a:xfrm>
        </p:spPr>
        <p:txBody>
          <a:bodyPr>
            <a:normAutofit/>
          </a:bodyPr>
          <a:lstStyle/>
          <a:p>
            <a:pPr algn="ctr"/>
            <a:r>
              <a:rPr lang="en-US" sz="5400" dirty="0"/>
              <a:t>Communism/Marxism</a:t>
            </a:r>
          </a:p>
        </p:txBody>
      </p:sp>
      <p:sp>
        <p:nvSpPr>
          <p:cNvPr id="1035"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EE6A65-6E3C-BD42-ACB5-D6D2C43AD02D}"/>
              </a:ext>
            </a:extLst>
          </p:cNvPr>
          <p:cNvSpPr>
            <a:spLocks/>
          </p:cNvSpPr>
          <p:nvPr/>
        </p:nvSpPr>
        <p:spPr>
          <a:xfrm>
            <a:off x="184826" y="2285302"/>
            <a:ext cx="6726434" cy="4207572"/>
          </a:xfrm>
          <a:prstGeom prst="rect">
            <a:avLst/>
          </a:prstGeom>
        </p:spPr>
        <p:txBody>
          <a:bodyPr>
            <a:noAutofit/>
          </a:bodyPr>
          <a:lstStyle/>
          <a:p>
            <a:pPr defTabSz="521208">
              <a:lnSpc>
                <a:spcPct val="90000"/>
              </a:lnSpc>
              <a:spcAft>
                <a:spcPts val="600"/>
              </a:spcAft>
              <a:buFontTx/>
              <a:buChar char="-"/>
            </a:pPr>
            <a:r>
              <a:rPr lang="en-US" sz="2400" kern="1200" dirty="0">
                <a:solidFill>
                  <a:schemeClr val="tx1"/>
                </a:solidFill>
              </a:rPr>
              <a:t>Fundamental foundation based on a non-acceptance of God in the world nor of the afterlife.</a:t>
            </a:r>
          </a:p>
          <a:p>
            <a:pPr defTabSz="521208">
              <a:lnSpc>
                <a:spcPct val="90000"/>
              </a:lnSpc>
              <a:spcAft>
                <a:spcPts val="600"/>
              </a:spcAft>
              <a:buFontTx/>
              <a:buChar char="-"/>
            </a:pPr>
            <a:r>
              <a:rPr lang="en-US" sz="2400" kern="1200" dirty="0">
                <a:solidFill>
                  <a:schemeClr val="tx1"/>
                </a:solidFill>
              </a:rPr>
              <a:t>Reduces man to an instrument of the state.</a:t>
            </a:r>
          </a:p>
          <a:p>
            <a:pPr defTabSz="521208">
              <a:lnSpc>
                <a:spcPct val="90000"/>
              </a:lnSpc>
              <a:spcAft>
                <a:spcPts val="600"/>
              </a:spcAft>
              <a:buFontTx/>
              <a:buChar char="-"/>
            </a:pPr>
            <a:r>
              <a:rPr lang="en-US" sz="2400" kern="1200" dirty="0">
                <a:solidFill>
                  <a:schemeClr val="tx1"/>
                </a:solidFill>
              </a:rPr>
              <a:t>Based on the writings of Karl Marx and Friedrich Engels.</a:t>
            </a:r>
          </a:p>
          <a:p>
            <a:pPr defTabSz="521208">
              <a:lnSpc>
                <a:spcPct val="90000"/>
              </a:lnSpc>
              <a:spcAft>
                <a:spcPts val="600"/>
              </a:spcAft>
              <a:buFontTx/>
              <a:buChar char="-"/>
            </a:pPr>
            <a:r>
              <a:rPr lang="en-US" sz="2400" kern="1200" dirty="0">
                <a:solidFill>
                  <a:schemeClr val="tx1"/>
                </a:solidFill>
              </a:rPr>
              <a:t>State/”community” ownership of all property and wealth distributed among the citizens.</a:t>
            </a:r>
          </a:p>
          <a:p>
            <a:pPr defTabSz="521208">
              <a:lnSpc>
                <a:spcPct val="90000"/>
              </a:lnSpc>
              <a:spcAft>
                <a:spcPts val="600"/>
              </a:spcAft>
              <a:buFontTx/>
              <a:buChar char="-"/>
            </a:pPr>
            <a:r>
              <a:rPr lang="en-US" sz="2400" kern="1200" dirty="0">
                <a:solidFill>
                  <a:schemeClr val="tx1"/>
                </a:solidFill>
              </a:rPr>
              <a:t>No work incentives; government makes all economic decisions.</a:t>
            </a:r>
            <a:endParaRPr lang="en-US" sz="2400" dirty="0"/>
          </a:p>
        </p:txBody>
      </p:sp>
      <p:pic>
        <p:nvPicPr>
          <p:cNvPr id="1028" name="Picture 4" descr="What Is Marxism? An In-Depth Explanation In Clear Language – Ataraxik">
            <a:extLst>
              <a:ext uri="{FF2B5EF4-FFF2-40B4-BE49-F238E27FC236}">
                <a16:creationId xmlns:a16="http://schemas.microsoft.com/office/drawing/2014/main" id="{DB479E8B-495F-0193-524C-E9B5CD3159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5309" y="2055813"/>
            <a:ext cx="5409595" cy="3948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439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6015D0-EE74-8344-9FA5-0E8186CE7075}"/>
              </a:ext>
            </a:extLst>
          </p:cNvPr>
          <p:cNvPicPr>
            <a:picLocks noChangeAspect="1"/>
          </p:cNvPicPr>
          <p:nvPr/>
        </p:nvPicPr>
        <p:blipFill>
          <a:blip r:embed="rId2"/>
          <a:stretch>
            <a:fillRect/>
          </a:stretch>
        </p:blipFill>
        <p:spPr>
          <a:xfrm>
            <a:off x="3524249" y="397203"/>
            <a:ext cx="4547695" cy="6063594"/>
          </a:xfrm>
          <a:prstGeom prst="rect">
            <a:avLst/>
          </a:prstGeom>
        </p:spPr>
      </p:pic>
    </p:spTree>
    <p:extLst>
      <p:ext uri="{BB962C8B-B14F-4D97-AF65-F5344CB8AC3E}">
        <p14:creationId xmlns:p14="http://schemas.microsoft.com/office/powerpoint/2010/main" val="3119380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a:xfrm>
            <a:off x="73498" y="365125"/>
            <a:ext cx="6965004" cy="442271"/>
          </a:xfrm>
        </p:spPr>
        <p:txBody>
          <a:bodyPr>
            <a:noAutofit/>
          </a:bodyPr>
          <a:lstStyle/>
          <a:p>
            <a:pPr algn="ctr"/>
            <a:r>
              <a:rPr lang="en-US" sz="3600" dirty="0"/>
              <a:t>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a:xfrm>
            <a:off x="0" y="1117600"/>
            <a:ext cx="7038502" cy="5662578"/>
          </a:xfrm>
        </p:spPr>
        <p:txBody>
          <a:bodyPr>
            <a:noAutofit/>
          </a:bodyPr>
          <a:lstStyle/>
          <a:p>
            <a:pPr marL="0" indent="0" algn="ctr">
              <a:buNone/>
            </a:pPr>
            <a:r>
              <a:rPr lang="en-US" dirty="0"/>
              <a:t>How could it happen?                                     There are 8 levels of control:</a:t>
            </a:r>
          </a:p>
          <a:p>
            <a:pPr marL="514350" indent="-514350">
              <a:buAutoNum type="arabicPeriod"/>
            </a:pPr>
            <a:r>
              <a:rPr lang="en-US" sz="2400" dirty="0"/>
              <a:t>Healthcare – Control healthcare and you control the people.</a:t>
            </a:r>
          </a:p>
          <a:p>
            <a:pPr marL="514350" indent="-514350">
              <a:buAutoNum type="arabicPeriod"/>
            </a:pPr>
            <a:r>
              <a:rPr lang="en-US" sz="2400" dirty="0"/>
              <a:t>Poverty – Increase the poverty level as high as possible, poor people are easier to control and will not fight back if you are providing everything to them.</a:t>
            </a:r>
          </a:p>
          <a:p>
            <a:pPr marL="514350" indent="-514350">
              <a:buAutoNum type="arabicPeriod"/>
            </a:pPr>
            <a:r>
              <a:rPr lang="en-US" sz="2400" dirty="0"/>
              <a:t>Debt – Increase the debt to an unsustainable level. Then you will be able to increase taxes, and that will produce more poverty.</a:t>
            </a:r>
          </a:p>
          <a:p>
            <a:pPr marL="514350" indent="-514350">
              <a:buAutoNum type="arabicPeriod"/>
            </a:pPr>
            <a:r>
              <a:rPr lang="en-US" sz="2400" dirty="0"/>
              <a:t>Gun Control – Remove the ability to defend themselves from the government. That way you are able to create a police state.</a:t>
            </a:r>
          </a:p>
        </p:txBody>
      </p:sp>
      <p:pic>
        <p:nvPicPr>
          <p:cNvPr id="2050" name="Picture 2" descr="Solzhenitsyn lived 'a difficult but happy life': wife | CBC News">
            <a:extLst>
              <a:ext uri="{FF2B5EF4-FFF2-40B4-BE49-F238E27FC236}">
                <a16:creationId xmlns:a16="http://schemas.microsoft.com/office/drawing/2014/main" id="{F7AF44E8-DF41-1912-940B-D75485CBD0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0570" y="525294"/>
            <a:ext cx="4542817" cy="6099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98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a:xfrm>
            <a:off x="466928" y="132081"/>
            <a:ext cx="7840493" cy="690879"/>
          </a:xfrm>
        </p:spPr>
        <p:txBody>
          <a:bodyPr>
            <a:normAutofit fontScale="90000"/>
          </a:bodyPr>
          <a:lstStyle/>
          <a:p>
            <a:pPr algn="ctr"/>
            <a:r>
              <a:rPr lang="en-US" dirty="0"/>
              <a:t>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a:xfrm>
            <a:off x="77821" y="1031133"/>
            <a:ext cx="7568119" cy="5826868"/>
          </a:xfrm>
        </p:spPr>
        <p:txBody>
          <a:bodyPr>
            <a:noAutofit/>
          </a:bodyPr>
          <a:lstStyle/>
          <a:p>
            <a:pPr marL="0" indent="0">
              <a:buNone/>
            </a:pPr>
            <a:r>
              <a:rPr lang="en-US" sz="2400" dirty="0"/>
              <a:t>5. Welfare – Take control of every aspect (food, housing, income) of their lives because that will make them fully dependent on the government.</a:t>
            </a:r>
          </a:p>
          <a:p>
            <a:pPr marL="0" indent="0">
              <a:buNone/>
            </a:pPr>
            <a:r>
              <a:rPr lang="en-US" sz="2400" dirty="0"/>
              <a:t>6. Education – Take control of what people read and listen to and take control of what children learn in school.</a:t>
            </a:r>
          </a:p>
          <a:p>
            <a:pPr marL="0" indent="0">
              <a:buNone/>
            </a:pPr>
            <a:r>
              <a:rPr lang="en-US" sz="2400" dirty="0"/>
              <a:t>7. Religion – Remove the belief in God from the government and schools because the people need to believe ONLY that the government knows what is best for the people.</a:t>
            </a:r>
          </a:p>
          <a:p>
            <a:pPr marL="0" indent="0">
              <a:buNone/>
            </a:pPr>
            <a:r>
              <a:rPr lang="en-US" sz="2400" dirty="0"/>
              <a:t>8. Class Warfare – Divide the people into the wealthy and the poor. Eliminate the middle class. This will cause more discontent and it will be easier to tax the wealthy with the support of the </a:t>
            </a:r>
            <a:r>
              <a:rPr lang="en-US" sz="2400"/>
              <a:t>poor.</a:t>
            </a:r>
            <a:endParaRPr lang="en-US" sz="2400" dirty="0"/>
          </a:p>
        </p:txBody>
      </p:sp>
      <p:pic>
        <p:nvPicPr>
          <p:cNvPr id="4" name="Picture 2" descr="Solzhenitsyn lived 'a difficult but happy life': wife | CBC News">
            <a:extLst>
              <a:ext uri="{FF2B5EF4-FFF2-40B4-BE49-F238E27FC236}">
                <a16:creationId xmlns:a16="http://schemas.microsoft.com/office/drawing/2014/main" id="{D28B24E3-670C-1E4A-5827-CDB4F21056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5940" y="758758"/>
            <a:ext cx="4542817" cy="6099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31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4F1555-4BAA-4091-B323-0C0E222E62CD}"/>
              </a:ext>
            </a:extLst>
          </p:cNvPr>
          <p:cNvSpPr>
            <a:spLocks noGrp="1"/>
          </p:cNvSpPr>
          <p:nvPr>
            <p:ph type="title"/>
          </p:nvPr>
        </p:nvSpPr>
        <p:spPr>
          <a:xfrm>
            <a:off x="572493" y="238539"/>
            <a:ext cx="11047013" cy="1434415"/>
          </a:xfrm>
        </p:spPr>
        <p:txBody>
          <a:bodyPr anchor="b">
            <a:normAutofit/>
          </a:bodyPr>
          <a:lstStyle/>
          <a:p>
            <a:r>
              <a:rPr lang="en-US" sz="4600"/>
              <a:t>Steps toward a Marxist society</a:t>
            </a:r>
            <a:br>
              <a:rPr lang="en-US" sz="4600"/>
            </a:br>
            <a:endParaRPr lang="en-US" sz="4600"/>
          </a:p>
        </p:txBody>
      </p:sp>
      <p:sp>
        <p:nvSpPr>
          <p:cNvPr id="23"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ushanka.us: May 2014">
            <a:extLst>
              <a:ext uri="{FF2B5EF4-FFF2-40B4-BE49-F238E27FC236}">
                <a16:creationId xmlns:a16="http://schemas.microsoft.com/office/drawing/2014/main" id="{5383CFE0-EAC0-7A59-E7FA-E364B215E5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39" r="1301" b="-1"/>
          <a:stretch/>
        </p:blipFill>
        <p:spPr bwMode="auto">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EF61DD9-3621-48AE-856E-E8F2EF577B68}"/>
              </a:ext>
            </a:extLst>
          </p:cNvPr>
          <p:cNvSpPr>
            <a:spLocks noGrp="1"/>
          </p:cNvSpPr>
          <p:nvPr>
            <p:ph idx="1"/>
          </p:nvPr>
        </p:nvSpPr>
        <p:spPr>
          <a:xfrm>
            <a:off x="4905955" y="1880752"/>
            <a:ext cx="6713552" cy="4832500"/>
          </a:xfrm>
        </p:spPr>
        <p:txBody>
          <a:bodyPr anchor="t">
            <a:normAutofit/>
          </a:bodyPr>
          <a:lstStyle/>
          <a:p>
            <a:pPr lvl="1"/>
            <a:r>
              <a:rPr lang="en-US" sz="2000" dirty="0"/>
              <a:t>Worker creates more value than he is paid for, and this surplus value goes to the employer, who exploits the worker to that extent. </a:t>
            </a:r>
          </a:p>
          <a:p>
            <a:pPr lvl="1"/>
            <a:r>
              <a:rPr lang="en-US" sz="2000" dirty="0"/>
              <a:t>The employer puts this surplus value back into his business, and this constitutes capital. The lower the wages, the more capital for the capitalist.</a:t>
            </a:r>
          </a:p>
          <a:p>
            <a:pPr lvl="1"/>
            <a:r>
              <a:rPr lang="en-US" sz="2000" dirty="0"/>
              <a:t>A basic premise of Marxism is that the rich get richer and the poor get poorer.</a:t>
            </a:r>
          </a:p>
          <a:p>
            <a:pPr lvl="1"/>
            <a:r>
              <a:rPr lang="en-US" sz="2000" dirty="0"/>
              <a:t>Capitalism then collapses; the masses revolt and seize the means of production and establish a dictatorship of the proletariat.</a:t>
            </a:r>
          </a:p>
          <a:p>
            <a:pPr lvl="1"/>
            <a:r>
              <a:rPr lang="en-US" sz="2000" dirty="0"/>
              <a:t>Within this dictatorship, Communist utopia will exist because class struggles will cease because all classes of society will have disappeared. </a:t>
            </a:r>
          </a:p>
          <a:p>
            <a:r>
              <a:rPr lang="en-US" sz="2000" dirty="0"/>
              <a:t>See Pope Pius XI, </a:t>
            </a:r>
            <a:r>
              <a:rPr lang="en-US" sz="2000" i="1" dirty="0" err="1"/>
              <a:t>Divini</a:t>
            </a:r>
            <a:r>
              <a:rPr lang="en-US" sz="2000" i="1" dirty="0"/>
              <a:t> </a:t>
            </a:r>
            <a:r>
              <a:rPr lang="en-US" sz="2000" i="1" dirty="0" err="1"/>
              <a:t>Redemptoris</a:t>
            </a:r>
            <a:r>
              <a:rPr lang="en-US" sz="2000" i="1" dirty="0"/>
              <a:t>,</a:t>
            </a:r>
            <a:r>
              <a:rPr lang="en-US" sz="2000" dirty="0"/>
              <a:t> 1937.</a:t>
            </a:r>
          </a:p>
          <a:p>
            <a:endParaRPr lang="en-US" sz="1700" dirty="0"/>
          </a:p>
        </p:txBody>
      </p:sp>
    </p:spTree>
    <p:extLst>
      <p:ext uri="{BB962C8B-B14F-4D97-AF65-F5344CB8AC3E}">
        <p14:creationId xmlns:p14="http://schemas.microsoft.com/office/powerpoint/2010/main" val="427192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24" name="Rectangle 2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D7E18C7-2807-0D4F-AAA8-1CF593BAB2C8}"/>
              </a:ext>
            </a:extLst>
          </p:cNvPr>
          <p:cNvSpPr>
            <a:spLocks noGrp="1"/>
          </p:cNvSpPr>
          <p:nvPr>
            <p:ph type="title"/>
          </p:nvPr>
        </p:nvSpPr>
        <p:spPr>
          <a:xfrm>
            <a:off x="761802" y="350196"/>
            <a:ext cx="11023797" cy="747084"/>
          </a:xfrm>
        </p:spPr>
        <p:txBody>
          <a:bodyPr anchor="ctr">
            <a:normAutofit/>
          </a:bodyPr>
          <a:lstStyle/>
          <a:p>
            <a:pPr algn="ctr"/>
            <a:r>
              <a:rPr lang="en-US" sz="4000" dirty="0"/>
              <a:t>Communism</a:t>
            </a:r>
          </a:p>
        </p:txBody>
      </p:sp>
      <p:sp>
        <p:nvSpPr>
          <p:cNvPr id="3" name="Content Placeholder 2">
            <a:extLst>
              <a:ext uri="{FF2B5EF4-FFF2-40B4-BE49-F238E27FC236}">
                <a16:creationId xmlns:a16="http://schemas.microsoft.com/office/drawing/2014/main" id="{B2C2D617-D6A8-4C4C-9A3D-AABACE7504A6}"/>
              </a:ext>
            </a:extLst>
          </p:cNvPr>
          <p:cNvSpPr>
            <a:spLocks noGrp="1"/>
          </p:cNvSpPr>
          <p:nvPr>
            <p:ph idx="1"/>
          </p:nvPr>
        </p:nvSpPr>
        <p:spPr>
          <a:xfrm>
            <a:off x="0" y="538480"/>
            <a:ext cx="12191998" cy="7071360"/>
          </a:xfrm>
        </p:spPr>
        <p:txBody>
          <a:bodyPr anchor="ctr">
            <a:noAutofit/>
          </a:bodyPr>
          <a:lstStyle/>
          <a:p>
            <a:r>
              <a:rPr lang="en-US" sz="2400" dirty="0"/>
              <a:t>Social doctrine which affirms the community of goods and denies the right to ownership of private property.</a:t>
            </a:r>
          </a:p>
          <a:p>
            <a:r>
              <a:rPr lang="en-US" sz="2400" dirty="0"/>
              <a:t>The philosophy is dialectical materialism</a:t>
            </a:r>
          </a:p>
          <a:p>
            <a:pPr lvl="1"/>
            <a:r>
              <a:rPr lang="en-US" dirty="0"/>
              <a:t>claims that matter and not spirit, and least of all the infinite Spirit who is God, is the primary reality in the universe;</a:t>
            </a:r>
          </a:p>
          <a:p>
            <a:pPr lvl="1"/>
            <a:r>
              <a:rPr lang="en-US" dirty="0"/>
              <a:t>claims that material forces in conflict (dialectic) explain all the progress in the world.</a:t>
            </a:r>
          </a:p>
          <a:p>
            <a:r>
              <a:rPr lang="en-US" sz="2400" dirty="0"/>
              <a:t>Economics is the sole basis of human civilization, making all ethical, religious, philosophical, artistic, social, and political ideas the result of economic conditions.</a:t>
            </a:r>
          </a:p>
          <a:p>
            <a:r>
              <a:rPr lang="en-US" sz="2400" dirty="0"/>
              <a:t>The Communist strategy is a shifting expediency that defies analysis but has two constants that never really change:</a:t>
            </a:r>
          </a:p>
          <a:p>
            <a:pPr lvl="1"/>
            <a:r>
              <a:rPr lang="en-US" dirty="0"/>
              <a:t>Massive indoctrination of the people, and</a:t>
            </a:r>
          </a:p>
          <a:p>
            <a:pPr lvl="1"/>
            <a:r>
              <a:rPr lang="en-US" dirty="0"/>
              <a:t>Ruthless suppression of any ideas or institutions that threaten totalitarian control by the Party.</a:t>
            </a:r>
          </a:p>
        </p:txBody>
      </p:sp>
    </p:spTree>
    <p:extLst>
      <p:ext uri="{BB962C8B-B14F-4D97-AF65-F5344CB8AC3E}">
        <p14:creationId xmlns:p14="http://schemas.microsoft.com/office/powerpoint/2010/main" val="222008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CFBBBDB-D2A6-4014-A214-18BB4A36BF7B}"/>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Steps to Communism</a:t>
            </a:r>
            <a:endParaRPr lang="en-US" sz="4000">
              <a:solidFill>
                <a:srgbClr val="FFFFFF"/>
              </a:solidFill>
            </a:endParaRPr>
          </a:p>
        </p:txBody>
      </p:sp>
      <p:sp>
        <p:nvSpPr>
          <p:cNvPr id="3" name="Content Placeholder 2">
            <a:extLst>
              <a:ext uri="{FF2B5EF4-FFF2-40B4-BE49-F238E27FC236}">
                <a16:creationId xmlns:a16="http://schemas.microsoft.com/office/drawing/2014/main" id="{60AF718C-73EF-41A4-BBE8-45ACE28A0B30}"/>
              </a:ext>
            </a:extLst>
          </p:cNvPr>
          <p:cNvSpPr>
            <a:spLocks noGrp="1"/>
          </p:cNvSpPr>
          <p:nvPr>
            <p:ph idx="1"/>
          </p:nvPr>
        </p:nvSpPr>
        <p:spPr>
          <a:xfrm>
            <a:off x="254000" y="1622744"/>
            <a:ext cx="11732645" cy="4940717"/>
          </a:xfrm>
        </p:spPr>
        <p:txBody>
          <a:bodyPr anchor="ctr">
            <a:normAutofit/>
          </a:bodyPr>
          <a:lstStyle/>
          <a:p>
            <a:r>
              <a:rPr lang="en-US" dirty="0"/>
              <a:t>Abolition of property and land and application of all rents of land to public purposes.</a:t>
            </a:r>
          </a:p>
          <a:p>
            <a:r>
              <a:rPr lang="en-US" dirty="0"/>
              <a:t>A heavy progressive or graduated income tax.</a:t>
            </a:r>
          </a:p>
          <a:p>
            <a:r>
              <a:rPr lang="en-US" dirty="0"/>
              <a:t>Abolition of all right of inheritance.</a:t>
            </a:r>
          </a:p>
          <a:p>
            <a:r>
              <a:rPr lang="en-US" dirty="0"/>
              <a:t>Confiscation of the property of all emigrants and rebels.</a:t>
            </a:r>
          </a:p>
          <a:p>
            <a:r>
              <a:rPr lang="en-US" dirty="0"/>
              <a:t>Centralization of credit in the hands of the State by means of a national bank with State capital and an exclusive monopoly.</a:t>
            </a:r>
          </a:p>
          <a:p>
            <a:r>
              <a:rPr lang="en-US" dirty="0"/>
              <a:t>Centralization of the means of communication and transportation in the hands of the State.</a:t>
            </a:r>
          </a:p>
        </p:txBody>
      </p:sp>
    </p:spTree>
    <p:extLst>
      <p:ext uri="{BB962C8B-B14F-4D97-AF65-F5344CB8AC3E}">
        <p14:creationId xmlns:p14="http://schemas.microsoft.com/office/powerpoint/2010/main" val="92359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DBA6C-E117-4545-B302-E3714BA91BBC}"/>
              </a:ext>
            </a:extLst>
          </p:cNvPr>
          <p:cNvSpPr>
            <a:spLocks noGrp="1"/>
          </p:cNvSpPr>
          <p:nvPr>
            <p:ph type="title"/>
          </p:nvPr>
        </p:nvSpPr>
        <p:spPr>
          <a:xfrm>
            <a:off x="838200" y="365125"/>
            <a:ext cx="10515600" cy="650875"/>
          </a:xfrm>
        </p:spPr>
        <p:txBody>
          <a:bodyPr>
            <a:noAutofit/>
          </a:bodyPr>
          <a:lstStyle/>
          <a:p>
            <a:pPr algn="ctr"/>
            <a:r>
              <a:rPr lang="en-US" dirty="0"/>
              <a:t>Steps to Communism</a:t>
            </a:r>
          </a:p>
        </p:txBody>
      </p:sp>
      <p:sp>
        <p:nvSpPr>
          <p:cNvPr id="3" name="Content Placeholder 2">
            <a:extLst>
              <a:ext uri="{FF2B5EF4-FFF2-40B4-BE49-F238E27FC236}">
                <a16:creationId xmlns:a16="http://schemas.microsoft.com/office/drawing/2014/main" id="{135F234F-7860-46E9-BC3C-A43C9E4AB8D5}"/>
              </a:ext>
            </a:extLst>
          </p:cNvPr>
          <p:cNvSpPr>
            <a:spLocks noGrp="1"/>
          </p:cNvSpPr>
          <p:nvPr>
            <p:ph idx="1"/>
          </p:nvPr>
        </p:nvSpPr>
        <p:spPr>
          <a:xfrm>
            <a:off x="838198" y="1556426"/>
            <a:ext cx="10515601" cy="4620537"/>
          </a:xfrm>
        </p:spPr>
        <p:txBody>
          <a:bodyPr>
            <a:noAutofit/>
          </a:bodyPr>
          <a:lstStyle/>
          <a:p>
            <a:r>
              <a:rPr lang="en-US" sz="3200" dirty="0"/>
              <a:t>Equal liability of all to labor. Establishment of industrial armies, especially for agriculture.</a:t>
            </a:r>
          </a:p>
          <a:p>
            <a:pPr marL="0" indent="0">
              <a:buNone/>
            </a:pPr>
            <a:endParaRPr lang="en-US" sz="3200" dirty="0"/>
          </a:p>
          <a:p>
            <a:r>
              <a:rPr lang="en-US" sz="3200" dirty="0"/>
              <a:t>Combination of agriculture with manufacturing industries; gradual abolition of the distinction between town and country by a more equitable distribution of the population over the country.</a:t>
            </a:r>
          </a:p>
          <a:p>
            <a:pPr marL="0" indent="0">
              <a:buNone/>
            </a:pPr>
            <a:endParaRPr lang="en-US" sz="3200" dirty="0"/>
          </a:p>
          <a:p>
            <a:r>
              <a:rPr lang="en-US" sz="3200" dirty="0"/>
              <a:t>Free education for all children in public schools.</a:t>
            </a:r>
          </a:p>
        </p:txBody>
      </p:sp>
    </p:spTree>
    <p:extLst>
      <p:ext uri="{BB962C8B-B14F-4D97-AF65-F5344CB8AC3E}">
        <p14:creationId xmlns:p14="http://schemas.microsoft.com/office/powerpoint/2010/main" val="178409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he Scarlet And The Black - Film | Park Circus">
            <a:extLst>
              <a:ext uri="{FF2B5EF4-FFF2-40B4-BE49-F238E27FC236}">
                <a16:creationId xmlns:a16="http://schemas.microsoft.com/office/drawing/2014/main" id="{D94B2453-8221-F6D1-71AC-3345B9D99B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5906" y="2099277"/>
            <a:ext cx="7111046" cy="376971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7441F694-CF58-9625-C911-232B9A317BD8}"/>
              </a:ext>
            </a:extLst>
          </p:cNvPr>
          <p:cNvSpPr>
            <a:spLocks noGrp="1"/>
          </p:cNvSpPr>
          <p:nvPr>
            <p:ph type="title"/>
          </p:nvPr>
        </p:nvSpPr>
        <p:spPr>
          <a:xfrm>
            <a:off x="839788" y="457200"/>
            <a:ext cx="10401026" cy="1600200"/>
          </a:xfrm>
        </p:spPr>
        <p:txBody>
          <a:bodyPr anchor="ctr"/>
          <a:lstStyle/>
          <a:p>
            <a:pPr algn="ctr"/>
            <a:r>
              <a:rPr lang="en-US" dirty="0"/>
              <a:t>Socialism, Communism, Nazism and the Catholic Church</a:t>
            </a:r>
            <a:br>
              <a:rPr lang="en-US" dirty="0"/>
            </a:br>
            <a:r>
              <a:rPr lang="en-US" dirty="0"/>
              <a:t>“The Scarlet and the Black”</a:t>
            </a:r>
          </a:p>
        </p:txBody>
      </p:sp>
      <p:sp>
        <p:nvSpPr>
          <p:cNvPr id="8" name="Content Placeholder 7">
            <a:extLst>
              <a:ext uri="{FF2B5EF4-FFF2-40B4-BE49-F238E27FC236}">
                <a16:creationId xmlns:a16="http://schemas.microsoft.com/office/drawing/2014/main" id="{9B2C34BF-84F6-AC11-86E4-A491A91620CB}"/>
              </a:ext>
            </a:extLst>
          </p:cNvPr>
          <p:cNvSpPr>
            <a:spLocks noGrp="1"/>
          </p:cNvSpPr>
          <p:nvPr>
            <p:ph idx="1"/>
          </p:nvPr>
        </p:nvSpPr>
        <p:spPr>
          <a:xfrm>
            <a:off x="2805906" y="2113290"/>
            <a:ext cx="7098948" cy="3769711"/>
          </a:xfrm>
        </p:spPr>
        <p:txBody>
          <a:bodyPr/>
          <a:lstStyle/>
          <a:p>
            <a:endParaRPr lang="en-US" dirty="0"/>
          </a:p>
        </p:txBody>
      </p:sp>
      <p:sp>
        <p:nvSpPr>
          <p:cNvPr id="9" name="Text Placeholder 8">
            <a:extLst>
              <a:ext uri="{FF2B5EF4-FFF2-40B4-BE49-F238E27FC236}">
                <a16:creationId xmlns:a16="http://schemas.microsoft.com/office/drawing/2014/main" id="{A402344E-B363-BD31-6424-31B445F1BEB9}"/>
              </a:ext>
            </a:extLst>
          </p:cNvPr>
          <p:cNvSpPr>
            <a:spLocks noGrp="1"/>
          </p:cNvSpPr>
          <p:nvPr>
            <p:ph type="body" sz="half" idx="2"/>
          </p:nvPr>
        </p:nvSpPr>
        <p:spPr>
          <a:xfrm flipV="1">
            <a:off x="839788" y="5868987"/>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16741127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1208</TotalTime>
  <Words>1568</Words>
  <Application>Microsoft Office PowerPoint</Application>
  <PresentationFormat>Widescreen</PresentationFormat>
  <Paragraphs>118</Paragraphs>
  <Slides>27</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-apple-system</vt:lpstr>
      <vt:lpstr>Aptos</vt:lpstr>
      <vt:lpstr>Aptos Display</vt:lpstr>
      <vt:lpstr>Arial</vt:lpstr>
      <vt:lpstr>Office Theme</vt:lpstr>
      <vt:lpstr>1_Office Theme</vt:lpstr>
      <vt:lpstr>  Socialism, Communism, Nazism and the Catholic Church</vt:lpstr>
      <vt:lpstr>PowerPoint Presentation</vt:lpstr>
      <vt:lpstr>PowerPoint Presentation</vt:lpstr>
      <vt:lpstr>PowerPoint Presentation</vt:lpstr>
      <vt:lpstr>PowerPoint Presentation</vt:lpstr>
      <vt:lpstr>PowerPoint Presentation</vt:lpstr>
      <vt:lpstr>PowerPoint Presentation</vt:lpstr>
      <vt:lpstr>May 1, 2024 Memorial of St. Joseph the Worker</vt:lpstr>
      <vt:lpstr>Pope Pius XII (1939-1958)</vt:lpstr>
      <vt:lpstr>Class #27, May 4, 2024  Socialism, Communism, Nazism and the Catholic Church</vt:lpstr>
      <vt:lpstr>Major Principles of Catholic Social Teaching</vt:lpstr>
      <vt:lpstr>Principle of the Common Good</vt:lpstr>
      <vt:lpstr>Universal Destination of Goods</vt:lpstr>
      <vt:lpstr>Participation in Democracy</vt:lpstr>
      <vt:lpstr>What is Socialism?</vt:lpstr>
      <vt:lpstr>What is Socialism?</vt:lpstr>
      <vt:lpstr>PowerPoint Presentation</vt:lpstr>
      <vt:lpstr>PowerPoint Presentation</vt:lpstr>
      <vt:lpstr>Communism/Marxism</vt:lpstr>
      <vt:lpstr>PowerPoint Presentation</vt:lpstr>
      <vt:lpstr>Marxism According to Solzhenitsyn</vt:lpstr>
      <vt:lpstr> Marxism According to Solzhenitsyn</vt:lpstr>
      <vt:lpstr>Steps toward a Marxist society </vt:lpstr>
      <vt:lpstr>Communism</vt:lpstr>
      <vt:lpstr>Steps to Communism</vt:lpstr>
      <vt:lpstr>Steps to Communism</vt:lpstr>
      <vt:lpstr>Socialism, Communism, Nazism and the Catholic Church “The Scarlet and the Black”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Gerri Laird</dc:creator>
  <cp:lastModifiedBy>Gerri Laird</cp:lastModifiedBy>
  <cp:revision>8</cp:revision>
  <dcterms:created xsi:type="dcterms:W3CDTF">2024-04-23T23:37:45Z</dcterms:created>
  <dcterms:modified xsi:type="dcterms:W3CDTF">2024-05-13T20:18:06Z</dcterms:modified>
</cp:coreProperties>
</file>