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2"/>
  </p:notesMasterIdLst>
  <p:sldIdLst>
    <p:sldId id="294" r:id="rId3"/>
    <p:sldId id="256" r:id="rId4"/>
    <p:sldId id="346" r:id="rId5"/>
    <p:sldId id="348" r:id="rId6"/>
    <p:sldId id="347" r:id="rId7"/>
    <p:sldId id="364" r:id="rId8"/>
    <p:sldId id="365" r:id="rId9"/>
    <p:sldId id="366" r:id="rId10"/>
    <p:sldId id="344" r:id="rId11"/>
    <p:sldId id="345" r:id="rId12"/>
    <p:sldId id="343" r:id="rId13"/>
    <p:sldId id="341" r:id="rId14"/>
    <p:sldId id="278" r:id="rId15"/>
    <p:sldId id="265" r:id="rId16"/>
    <p:sldId id="336" r:id="rId17"/>
    <p:sldId id="279" r:id="rId18"/>
    <p:sldId id="337" r:id="rId19"/>
    <p:sldId id="281" r:id="rId20"/>
    <p:sldId id="259" r:id="rId21"/>
    <p:sldId id="261" r:id="rId22"/>
    <p:sldId id="260" r:id="rId23"/>
    <p:sldId id="262" r:id="rId24"/>
    <p:sldId id="257" r:id="rId25"/>
    <p:sldId id="266" r:id="rId26"/>
    <p:sldId id="276" r:id="rId27"/>
    <p:sldId id="277" r:id="rId28"/>
    <p:sldId id="282" r:id="rId29"/>
    <p:sldId id="351" r:id="rId30"/>
    <p:sldId id="33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2"/>
    <p:restoredTop sz="94521"/>
  </p:normalViewPr>
  <p:slideViewPr>
    <p:cSldViewPr snapToGrid="0" snapToObjects="1">
      <p:cViewPr varScale="1">
        <p:scale>
          <a:sx n="77" d="100"/>
          <a:sy n="77" d="100"/>
        </p:scale>
        <p:origin x="1301" y="43"/>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B75EE2-EEB8-4FA2-9512-0CF6053F0D80}"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4C9A3EDB-45E2-4BDA-AD43-D994EB7A980D}">
      <dgm:prSet/>
      <dgm:spPr/>
      <dgm:t>
        <a:bodyPr/>
        <a:lstStyle/>
        <a:p>
          <a:r>
            <a:rPr lang="en-US"/>
            <a:t>Who has Primary Responsibility?</a:t>
          </a:r>
        </a:p>
      </dgm:t>
    </dgm:pt>
    <dgm:pt modelId="{F43F616F-0700-4806-9EE4-7C1B25E4D799}" type="parTrans" cxnId="{F82146A8-8D91-4966-8322-217A09F1EDE2}">
      <dgm:prSet/>
      <dgm:spPr/>
      <dgm:t>
        <a:bodyPr/>
        <a:lstStyle/>
        <a:p>
          <a:endParaRPr lang="en-US"/>
        </a:p>
      </dgm:t>
    </dgm:pt>
    <dgm:pt modelId="{29969DC6-106B-4B2A-8849-61CFFC6B3B39}" type="sibTrans" cxnId="{F82146A8-8D91-4966-8322-217A09F1EDE2}">
      <dgm:prSet/>
      <dgm:spPr/>
      <dgm:t>
        <a:bodyPr/>
        <a:lstStyle/>
        <a:p>
          <a:endParaRPr lang="en-US"/>
        </a:p>
      </dgm:t>
    </dgm:pt>
    <dgm:pt modelId="{3B1CC8B6-D259-4C24-955D-3F5A80CC43EB}">
      <dgm:prSet/>
      <dgm:spPr/>
      <dgm:t>
        <a:bodyPr/>
        <a:lstStyle/>
        <a:p>
          <a:r>
            <a:rPr lang="en-US"/>
            <a:t>State (Fairfax County)?</a:t>
          </a:r>
        </a:p>
      </dgm:t>
    </dgm:pt>
    <dgm:pt modelId="{D2B454F7-4FC2-4B2E-AD0F-2A2F4A1610EE}" type="parTrans" cxnId="{68F24AB1-2AE8-46CE-BE9B-BC443A62A17E}">
      <dgm:prSet/>
      <dgm:spPr/>
      <dgm:t>
        <a:bodyPr/>
        <a:lstStyle/>
        <a:p>
          <a:endParaRPr lang="en-US"/>
        </a:p>
      </dgm:t>
    </dgm:pt>
    <dgm:pt modelId="{1B095EFB-641A-4073-9C73-D4EB53ED2C1E}" type="sibTrans" cxnId="{68F24AB1-2AE8-46CE-BE9B-BC443A62A17E}">
      <dgm:prSet/>
      <dgm:spPr/>
      <dgm:t>
        <a:bodyPr/>
        <a:lstStyle/>
        <a:p>
          <a:endParaRPr lang="en-US"/>
        </a:p>
      </dgm:t>
    </dgm:pt>
    <dgm:pt modelId="{DDE4063F-DF60-4894-B25F-B590D4CD2039}">
      <dgm:prSet/>
      <dgm:spPr/>
      <dgm:t>
        <a:bodyPr/>
        <a:lstStyle/>
        <a:p>
          <a:r>
            <a:rPr lang="en-US"/>
            <a:t>Church (Fr. De Celles)?</a:t>
          </a:r>
        </a:p>
      </dgm:t>
    </dgm:pt>
    <dgm:pt modelId="{0864C9D1-945E-47F2-8CB6-94CAE9BFA6C4}" type="parTrans" cxnId="{DAE11048-3AA1-45C5-A0C7-D6F6688F9507}">
      <dgm:prSet/>
      <dgm:spPr/>
      <dgm:t>
        <a:bodyPr/>
        <a:lstStyle/>
        <a:p>
          <a:endParaRPr lang="en-US"/>
        </a:p>
      </dgm:t>
    </dgm:pt>
    <dgm:pt modelId="{3C9577E5-969D-4C5D-BDA9-023E86B04D55}" type="sibTrans" cxnId="{DAE11048-3AA1-45C5-A0C7-D6F6688F9507}">
      <dgm:prSet/>
      <dgm:spPr/>
      <dgm:t>
        <a:bodyPr/>
        <a:lstStyle/>
        <a:p>
          <a:endParaRPr lang="en-US"/>
        </a:p>
      </dgm:t>
    </dgm:pt>
    <dgm:pt modelId="{CA7B92AF-24A5-421F-9440-3E088D2798D5}">
      <dgm:prSet/>
      <dgm:spPr/>
      <dgm:t>
        <a:bodyPr/>
        <a:lstStyle/>
        <a:p>
          <a:r>
            <a:rPr lang="en-US"/>
            <a:t>Parents?</a:t>
          </a:r>
        </a:p>
      </dgm:t>
    </dgm:pt>
    <dgm:pt modelId="{DD3AA6DE-8B59-47E9-8D07-514331772F42}" type="parTrans" cxnId="{836E49E6-041C-4697-84F4-881459C89763}">
      <dgm:prSet/>
      <dgm:spPr/>
      <dgm:t>
        <a:bodyPr/>
        <a:lstStyle/>
        <a:p>
          <a:endParaRPr lang="en-US"/>
        </a:p>
      </dgm:t>
    </dgm:pt>
    <dgm:pt modelId="{61901CC8-1726-44C6-AE58-6E53D4DBB33D}" type="sibTrans" cxnId="{836E49E6-041C-4697-84F4-881459C89763}">
      <dgm:prSet/>
      <dgm:spPr/>
      <dgm:t>
        <a:bodyPr/>
        <a:lstStyle/>
        <a:p>
          <a:endParaRPr lang="en-US"/>
        </a:p>
      </dgm:t>
    </dgm:pt>
    <dgm:pt modelId="{74656F7E-9039-4662-8604-0E2BC2A746C6}">
      <dgm:prSet/>
      <dgm:spPr/>
      <dgm:t>
        <a:bodyPr/>
        <a:lstStyle/>
        <a:p>
          <a:r>
            <a:rPr lang="en-US"/>
            <a:t>Who plays a subordinate role in your education?</a:t>
          </a:r>
        </a:p>
      </dgm:t>
    </dgm:pt>
    <dgm:pt modelId="{41D7DE3E-35C2-401F-8DF4-376BB4357CC4}" type="parTrans" cxnId="{C2B2D3B4-E209-421E-9F8F-95385648E462}">
      <dgm:prSet/>
      <dgm:spPr/>
      <dgm:t>
        <a:bodyPr/>
        <a:lstStyle/>
        <a:p>
          <a:endParaRPr lang="en-US"/>
        </a:p>
      </dgm:t>
    </dgm:pt>
    <dgm:pt modelId="{C523E78E-7243-4A2A-A785-FB1E5932E2DB}" type="sibTrans" cxnId="{C2B2D3B4-E209-421E-9F8F-95385648E462}">
      <dgm:prSet/>
      <dgm:spPr/>
      <dgm:t>
        <a:bodyPr/>
        <a:lstStyle/>
        <a:p>
          <a:endParaRPr lang="en-US"/>
        </a:p>
      </dgm:t>
    </dgm:pt>
    <dgm:pt modelId="{C0652268-684C-4480-A69C-93EFD5D8F2C6}">
      <dgm:prSet/>
      <dgm:spPr/>
      <dgm:t>
        <a:bodyPr/>
        <a:lstStyle/>
        <a:p>
          <a:r>
            <a:rPr lang="en-US"/>
            <a:t>State (Fairfax County)?</a:t>
          </a:r>
        </a:p>
      </dgm:t>
    </dgm:pt>
    <dgm:pt modelId="{DDBEC0FB-A3F5-4811-9619-21F51FF52F20}" type="parTrans" cxnId="{C6D3F60B-55D3-43A0-A8B5-DFD22A46F403}">
      <dgm:prSet/>
      <dgm:spPr/>
      <dgm:t>
        <a:bodyPr/>
        <a:lstStyle/>
        <a:p>
          <a:endParaRPr lang="en-US"/>
        </a:p>
      </dgm:t>
    </dgm:pt>
    <dgm:pt modelId="{CE9810B1-96A8-4E06-844E-70A268828D56}" type="sibTrans" cxnId="{C6D3F60B-55D3-43A0-A8B5-DFD22A46F403}">
      <dgm:prSet/>
      <dgm:spPr/>
      <dgm:t>
        <a:bodyPr/>
        <a:lstStyle/>
        <a:p>
          <a:endParaRPr lang="en-US"/>
        </a:p>
      </dgm:t>
    </dgm:pt>
    <dgm:pt modelId="{5D545544-9A79-47BD-B781-57D2B4BE4CA8}">
      <dgm:prSet/>
      <dgm:spPr/>
      <dgm:t>
        <a:bodyPr/>
        <a:lstStyle/>
        <a:p>
          <a:r>
            <a:rPr lang="en-US"/>
            <a:t>Church (Fr. De Celles)?</a:t>
          </a:r>
        </a:p>
      </dgm:t>
    </dgm:pt>
    <dgm:pt modelId="{94212B30-9CA6-4DF0-96F3-591AC47E5218}" type="parTrans" cxnId="{B36E74F8-6565-479D-B472-7E019568AA09}">
      <dgm:prSet/>
      <dgm:spPr/>
      <dgm:t>
        <a:bodyPr/>
        <a:lstStyle/>
        <a:p>
          <a:endParaRPr lang="en-US"/>
        </a:p>
      </dgm:t>
    </dgm:pt>
    <dgm:pt modelId="{B0CE45D3-EEBD-4E54-836B-8F4E057FD194}" type="sibTrans" cxnId="{B36E74F8-6565-479D-B472-7E019568AA09}">
      <dgm:prSet/>
      <dgm:spPr/>
      <dgm:t>
        <a:bodyPr/>
        <a:lstStyle/>
        <a:p>
          <a:endParaRPr lang="en-US"/>
        </a:p>
      </dgm:t>
    </dgm:pt>
    <dgm:pt modelId="{8A6072B9-9F37-411B-87A3-617D65CA4820}">
      <dgm:prSet/>
      <dgm:spPr/>
      <dgm:t>
        <a:bodyPr/>
        <a:lstStyle/>
        <a:p>
          <a:r>
            <a:rPr lang="en-US"/>
            <a:t>Parents?</a:t>
          </a:r>
        </a:p>
      </dgm:t>
    </dgm:pt>
    <dgm:pt modelId="{694F8E38-FCA0-459B-AF9E-C6C2EFB40968}" type="parTrans" cxnId="{30386EB7-07B2-47B8-8F07-C164E780F428}">
      <dgm:prSet/>
      <dgm:spPr/>
      <dgm:t>
        <a:bodyPr/>
        <a:lstStyle/>
        <a:p>
          <a:endParaRPr lang="en-US"/>
        </a:p>
      </dgm:t>
    </dgm:pt>
    <dgm:pt modelId="{DDCD91C1-4D4B-4348-B46F-55FDA7436FC9}" type="sibTrans" cxnId="{30386EB7-07B2-47B8-8F07-C164E780F428}">
      <dgm:prSet/>
      <dgm:spPr/>
      <dgm:t>
        <a:bodyPr/>
        <a:lstStyle/>
        <a:p>
          <a:endParaRPr lang="en-US"/>
        </a:p>
      </dgm:t>
    </dgm:pt>
    <dgm:pt modelId="{92A20E00-9C13-4424-AF4A-5DAE3348186F}" type="pres">
      <dgm:prSet presAssocID="{9EB75EE2-EEB8-4FA2-9512-0CF6053F0D80}" presName="Name0" presStyleCnt="0">
        <dgm:presLayoutVars>
          <dgm:dir/>
          <dgm:animLvl val="lvl"/>
          <dgm:resizeHandles val="exact"/>
        </dgm:presLayoutVars>
      </dgm:prSet>
      <dgm:spPr/>
    </dgm:pt>
    <dgm:pt modelId="{D1D36C28-19D7-487A-B2DD-B5FECEF5AFB8}" type="pres">
      <dgm:prSet presAssocID="{4C9A3EDB-45E2-4BDA-AD43-D994EB7A980D}" presName="linNode" presStyleCnt="0"/>
      <dgm:spPr/>
    </dgm:pt>
    <dgm:pt modelId="{C1FFF6AD-74BC-4C29-9678-24DA71F6353B}" type="pres">
      <dgm:prSet presAssocID="{4C9A3EDB-45E2-4BDA-AD43-D994EB7A980D}" presName="parentText" presStyleLbl="node1" presStyleIdx="0" presStyleCnt="2">
        <dgm:presLayoutVars>
          <dgm:chMax val="1"/>
          <dgm:bulletEnabled val="1"/>
        </dgm:presLayoutVars>
      </dgm:prSet>
      <dgm:spPr/>
    </dgm:pt>
    <dgm:pt modelId="{F24A1B8A-6B48-463F-9087-C554EC27100E}" type="pres">
      <dgm:prSet presAssocID="{4C9A3EDB-45E2-4BDA-AD43-D994EB7A980D}" presName="descendantText" presStyleLbl="alignAccFollowNode1" presStyleIdx="0" presStyleCnt="2">
        <dgm:presLayoutVars>
          <dgm:bulletEnabled val="1"/>
        </dgm:presLayoutVars>
      </dgm:prSet>
      <dgm:spPr/>
    </dgm:pt>
    <dgm:pt modelId="{6BECE00F-426D-446F-89CB-396D566FF0F5}" type="pres">
      <dgm:prSet presAssocID="{29969DC6-106B-4B2A-8849-61CFFC6B3B39}" presName="sp" presStyleCnt="0"/>
      <dgm:spPr/>
    </dgm:pt>
    <dgm:pt modelId="{224ACB89-F12F-47FF-9E44-7BC29954BEBC}" type="pres">
      <dgm:prSet presAssocID="{74656F7E-9039-4662-8604-0E2BC2A746C6}" presName="linNode" presStyleCnt="0"/>
      <dgm:spPr/>
    </dgm:pt>
    <dgm:pt modelId="{345F8F4D-0428-427E-B43C-82A8BA2DC922}" type="pres">
      <dgm:prSet presAssocID="{74656F7E-9039-4662-8604-0E2BC2A746C6}" presName="parentText" presStyleLbl="node1" presStyleIdx="1" presStyleCnt="2">
        <dgm:presLayoutVars>
          <dgm:chMax val="1"/>
          <dgm:bulletEnabled val="1"/>
        </dgm:presLayoutVars>
      </dgm:prSet>
      <dgm:spPr/>
    </dgm:pt>
    <dgm:pt modelId="{87406734-6A55-4BB2-BDA2-EB1078B05295}" type="pres">
      <dgm:prSet presAssocID="{74656F7E-9039-4662-8604-0E2BC2A746C6}" presName="descendantText" presStyleLbl="alignAccFollowNode1" presStyleIdx="1" presStyleCnt="2">
        <dgm:presLayoutVars>
          <dgm:bulletEnabled val="1"/>
        </dgm:presLayoutVars>
      </dgm:prSet>
      <dgm:spPr/>
    </dgm:pt>
  </dgm:ptLst>
  <dgm:cxnLst>
    <dgm:cxn modelId="{1B815802-83BE-4C6C-B598-D5F223C4BD7C}" type="presOf" srcId="{C0652268-684C-4480-A69C-93EFD5D8F2C6}" destId="{87406734-6A55-4BB2-BDA2-EB1078B05295}" srcOrd="0" destOrd="0" presId="urn:microsoft.com/office/officeart/2005/8/layout/vList5"/>
    <dgm:cxn modelId="{C6D3F60B-55D3-43A0-A8B5-DFD22A46F403}" srcId="{74656F7E-9039-4662-8604-0E2BC2A746C6}" destId="{C0652268-684C-4480-A69C-93EFD5D8F2C6}" srcOrd="0" destOrd="0" parTransId="{DDBEC0FB-A3F5-4811-9619-21F51FF52F20}" sibTransId="{CE9810B1-96A8-4E06-844E-70A268828D56}"/>
    <dgm:cxn modelId="{B43D891A-4D53-44D9-A130-3395290720BC}" type="presOf" srcId="{9EB75EE2-EEB8-4FA2-9512-0CF6053F0D80}" destId="{92A20E00-9C13-4424-AF4A-5DAE3348186F}" srcOrd="0" destOrd="0" presId="urn:microsoft.com/office/officeart/2005/8/layout/vList5"/>
    <dgm:cxn modelId="{609C311C-9334-4F0E-A60D-EFCD535865AC}" type="presOf" srcId="{74656F7E-9039-4662-8604-0E2BC2A746C6}" destId="{345F8F4D-0428-427E-B43C-82A8BA2DC922}" srcOrd="0" destOrd="0" presId="urn:microsoft.com/office/officeart/2005/8/layout/vList5"/>
    <dgm:cxn modelId="{E732CA2D-3A2C-44C9-B49D-734FD21ADFD2}" type="presOf" srcId="{CA7B92AF-24A5-421F-9440-3E088D2798D5}" destId="{F24A1B8A-6B48-463F-9087-C554EC27100E}" srcOrd="0" destOrd="2" presId="urn:microsoft.com/office/officeart/2005/8/layout/vList5"/>
    <dgm:cxn modelId="{4D3A7A33-D731-4088-BCB6-7C9AB870574F}" type="presOf" srcId="{5D545544-9A79-47BD-B781-57D2B4BE4CA8}" destId="{87406734-6A55-4BB2-BDA2-EB1078B05295}" srcOrd="0" destOrd="1" presId="urn:microsoft.com/office/officeart/2005/8/layout/vList5"/>
    <dgm:cxn modelId="{C399795C-90A8-4222-94C8-D087EFF7C591}" type="presOf" srcId="{3B1CC8B6-D259-4C24-955D-3F5A80CC43EB}" destId="{F24A1B8A-6B48-463F-9087-C554EC27100E}" srcOrd="0" destOrd="0" presId="urn:microsoft.com/office/officeart/2005/8/layout/vList5"/>
    <dgm:cxn modelId="{DAE11048-3AA1-45C5-A0C7-D6F6688F9507}" srcId="{4C9A3EDB-45E2-4BDA-AD43-D994EB7A980D}" destId="{DDE4063F-DF60-4894-B25F-B590D4CD2039}" srcOrd="1" destOrd="0" parTransId="{0864C9D1-945E-47F2-8CB6-94CAE9BFA6C4}" sibTransId="{3C9577E5-969D-4C5D-BDA9-023E86B04D55}"/>
    <dgm:cxn modelId="{6C14624F-18DA-46F9-A2EA-84E75408E7E5}" type="presOf" srcId="{DDE4063F-DF60-4894-B25F-B590D4CD2039}" destId="{F24A1B8A-6B48-463F-9087-C554EC27100E}" srcOrd="0" destOrd="1" presId="urn:microsoft.com/office/officeart/2005/8/layout/vList5"/>
    <dgm:cxn modelId="{F82146A8-8D91-4966-8322-217A09F1EDE2}" srcId="{9EB75EE2-EEB8-4FA2-9512-0CF6053F0D80}" destId="{4C9A3EDB-45E2-4BDA-AD43-D994EB7A980D}" srcOrd="0" destOrd="0" parTransId="{F43F616F-0700-4806-9EE4-7C1B25E4D799}" sibTransId="{29969DC6-106B-4B2A-8849-61CFFC6B3B39}"/>
    <dgm:cxn modelId="{68F24AB1-2AE8-46CE-BE9B-BC443A62A17E}" srcId="{4C9A3EDB-45E2-4BDA-AD43-D994EB7A980D}" destId="{3B1CC8B6-D259-4C24-955D-3F5A80CC43EB}" srcOrd="0" destOrd="0" parTransId="{D2B454F7-4FC2-4B2E-AD0F-2A2F4A1610EE}" sibTransId="{1B095EFB-641A-4073-9C73-D4EB53ED2C1E}"/>
    <dgm:cxn modelId="{C2B2D3B4-E209-421E-9F8F-95385648E462}" srcId="{9EB75EE2-EEB8-4FA2-9512-0CF6053F0D80}" destId="{74656F7E-9039-4662-8604-0E2BC2A746C6}" srcOrd="1" destOrd="0" parTransId="{41D7DE3E-35C2-401F-8DF4-376BB4357CC4}" sibTransId="{C523E78E-7243-4A2A-A785-FB1E5932E2DB}"/>
    <dgm:cxn modelId="{30386EB7-07B2-47B8-8F07-C164E780F428}" srcId="{74656F7E-9039-4662-8604-0E2BC2A746C6}" destId="{8A6072B9-9F37-411B-87A3-617D65CA4820}" srcOrd="2" destOrd="0" parTransId="{694F8E38-FCA0-459B-AF9E-C6C2EFB40968}" sibTransId="{DDCD91C1-4D4B-4348-B46F-55FDA7436FC9}"/>
    <dgm:cxn modelId="{D64F8ED8-D1A4-44EC-8BEE-A0AB459A15DC}" type="presOf" srcId="{8A6072B9-9F37-411B-87A3-617D65CA4820}" destId="{87406734-6A55-4BB2-BDA2-EB1078B05295}" srcOrd="0" destOrd="2" presId="urn:microsoft.com/office/officeart/2005/8/layout/vList5"/>
    <dgm:cxn modelId="{836E49E6-041C-4697-84F4-881459C89763}" srcId="{4C9A3EDB-45E2-4BDA-AD43-D994EB7A980D}" destId="{CA7B92AF-24A5-421F-9440-3E088D2798D5}" srcOrd="2" destOrd="0" parTransId="{DD3AA6DE-8B59-47E9-8D07-514331772F42}" sibTransId="{61901CC8-1726-44C6-AE58-6E53D4DBB33D}"/>
    <dgm:cxn modelId="{B5E366F1-1D24-4567-B1F3-3B201F7CEDE8}" type="presOf" srcId="{4C9A3EDB-45E2-4BDA-AD43-D994EB7A980D}" destId="{C1FFF6AD-74BC-4C29-9678-24DA71F6353B}" srcOrd="0" destOrd="0" presId="urn:microsoft.com/office/officeart/2005/8/layout/vList5"/>
    <dgm:cxn modelId="{B36E74F8-6565-479D-B472-7E019568AA09}" srcId="{74656F7E-9039-4662-8604-0E2BC2A746C6}" destId="{5D545544-9A79-47BD-B781-57D2B4BE4CA8}" srcOrd="1" destOrd="0" parTransId="{94212B30-9CA6-4DF0-96F3-591AC47E5218}" sibTransId="{B0CE45D3-EEBD-4E54-836B-8F4E057FD194}"/>
    <dgm:cxn modelId="{A299B197-AD5F-4436-AE9D-DB4DF1D30476}" type="presParOf" srcId="{92A20E00-9C13-4424-AF4A-5DAE3348186F}" destId="{D1D36C28-19D7-487A-B2DD-B5FECEF5AFB8}" srcOrd="0" destOrd="0" presId="urn:microsoft.com/office/officeart/2005/8/layout/vList5"/>
    <dgm:cxn modelId="{5945DB91-DD35-41E0-8430-C50D68852620}" type="presParOf" srcId="{D1D36C28-19D7-487A-B2DD-B5FECEF5AFB8}" destId="{C1FFF6AD-74BC-4C29-9678-24DA71F6353B}" srcOrd="0" destOrd="0" presId="urn:microsoft.com/office/officeart/2005/8/layout/vList5"/>
    <dgm:cxn modelId="{D3AB2B79-B499-4138-9094-F622023051A8}" type="presParOf" srcId="{D1D36C28-19D7-487A-B2DD-B5FECEF5AFB8}" destId="{F24A1B8A-6B48-463F-9087-C554EC27100E}" srcOrd="1" destOrd="0" presId="urn:microsoft.com/office/officeart/2005/8/layout/vList5"/>
    <dgm:cxn modelId="{D4D81782-336D-4A1E-8AAF-80428373B4BF}" type="presParOf" srcId="{92A20E00-9C13-4424-AF4A-5DAE3348186F}" destId="{6BECE00F-426D-446F-89CB-396D566FF0F5}" srcOrd="1" destOrd="0" presId="urn:microsoft.com/office/officeart/2005/8/layout/vList5"/>
    <dgm:cxn modelId="{EC6E62C5-9F40-4FCD-A4FE-B2805D46D895}" type="presParOf" srcId="{92A20E00-9C13-4424-AF4A-5DAE3348186F}" destId="{224ACB89-F12F-47FF-9E44-7BC29954BEBC}" srcOrd="2" destOrd="0" presId="urn:microsoft.com/office/officeart/2005/8/layout/vList5"/>
    <dgm:cxn modelId="{1DE196CA-DE6A-418F-996E-FBBB3E89671F}" type="presParOf" srcId="{224ACB89-F12F-47FF-9E44-7BC29954BEBC}" destId="{345F8F4D-0428-427E-B43C-82A8BA2DC922}" srcOrd="0" destOrd="0" presId="urn:microsoft.com/office/officeart/2005/8/layout/vList5"/>
    <dgm:cxn modelId="{70742069-9BA2-431A-B401-CB1F5AD3E552}" type="presParOf" srcId="{224ACB89-F12F-47FF-9E44-7BC29954BEBC}" destId="{87406734-6A55-4BB2-BDA2-EB1078B0529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3E0CE5-7BBF-4F7C-ADAD-2592061B9E63}"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6FD74FF-F2E5-4AA9-A0B0-8A956B94933B}">
      <dgm:prSet/>
      <dgm:spPr/>
      <dgm:t>
        <a:bodyPr/>
        <a:lstStyle/>
        <a:p>
          <a:r>
            <a:rPr lang="en-US" dirty="0"/>
            <a:t>Family bonds extend beyond your parents.</a:t>
          </a:r>
        </a:p>
      </dgm:t>
    </dgm:pt>
    <dgm:pt modelId="{6C793EEE-EC33-4504-BD6D-CECAC2568D09}" type="parTrans" cxnId="{4D748665-E4E7-43F9-B4DB-9124B346BD14}">
      <dgm:prSet/>
      <dgm:spPr/>
      <dgm:t>
        <a:bodyPr/>
        <a:lstStyle/>
        <a:p>
          <a:endParaRPr lang="en-US"/>
        </a:p>
      </dgm:t>
    </dgm:pt>
    <dgm:pt modelId="{140CE700-B1F5-4865-AB75-9049C9F5EDEA}" type="sibTrans" cxnId="{4D748665-E4E7-43F9-B4DB-9124B346BD14}">
      <dgm:prSet/>
      <dgm:spPr/>
      <dgm:t>
        <a:bodyPr/>
        <a:lstStyle/>
        <a:p>
          <a:endParaRPr lang="en-US"/>
        </a:p>
      </dgm:t>
    </dgm:pt>
    <dgm:pt modelId="{45662B02-6CC0-4882-8A99-F324087324FA}">
      <dgm:prSet/>
      <dgm:spPr/>
      <dgm:t>
        <a:bodyPr/>
        <a:lstStyle/>
        <a:p>
          <a:r>
            <a:rPr lang="en-US" dirty="0"/>
            <a:t>The Catechism describes the extensive familial and social obligations of the Fourth Commandment.      (CCC 2199)</a:t>
          </a:r>
        </a:p>
      </dgm:t>
    </dgm:pt>
    <dgm:pt modelId="{5FBF3E53-5BF6-497E-A84C-7580A0387848}" type="parTrans" cxnId="{9F074474-1BF8-449E-BE85-DE7A0F32E0F0}">
      <dgm:prSet/>
      <dgm:spPr/>
      <dgm:t>
        <a:bodyPr/>
        <a:lstStyle/>
        <a:p>
          <a:endParaRPr lang="en-US"/>
        </a:p>
      </dgm:t>
    </dgm:pt>
    <dgm:pt modelId="{1EECD904-E241-4AB0-856F-8C23510511D7}" type="sibTrans" cxnId="{9F074474-1BF8-449E-BE85-DE7A0F32E0F0}">
      <dgm:prSet/>
      <dgm:spPr/>
      <dgm:t>
        <a:bodyPr/>
        <a:lstStyle/>
        <a:p>
          <a:endParaRPr lang="en-US"/>
        </a:p>
      </dgm:t>
    </dgm:pt>
    <dgm:pt modelId="{FCB4FB86-BAD0-4309-9D94-04748196F848}" type="pres">
      <dgm:prSet presAssocID="{F53E0CE5-7BBF-4F7C-ADAD-2592061B9E63}" presName="linear" presStyleCnt="0">
        <dgm:presLayoutVars>
          <dgm:animLvl val="lvl"/>
          <dgm:resizeHandles val="exact"/>
        </dgm:presLayoutVars>
      </dgm:prSet>
      <dgm:spPr/>
    </dgm:pt>
    <dgm:pt modelId="{002E0911-AD17-4C64-B272-5C1B69C7C310}" type="pres">
      <dgm:prSet presAssocID="{A6FD74FF-F2E5-4AA9-A0B0-8A956B94933B}" presName="parentText" presStyleLbl="node1" presStyleIdx="0" presStyleCnt="2">
        <dgm:presLayoutVars>
          <dgm:chMax val="0"/>
          <dgm:bulletEnabled val="1"/>
        </dgm:presLayoutVars>
      </dgm:prSet>
      <dgm:spPr/>
    </dgm:pt>
    <dgm:pt modelId="{67A08162-77F7-46F8-92F4-7C9EDEFC3BED}" type="pres">
      <dgm:prSet presAssocID="{140CE700-B1F5-4865-AB75-9049C9F5EDEA}" presName="spacer" presStyleCnt="0"/>
      <dgm:spPr/>
    </dgm:pt>
    <dgm:pt modelId="{C90A44C3-2E3F-4236-920E-2E546F9240DF}" type="pres">
      <dgm:prSet presAssocID="{45662B02-6CC0-4882-8A99-F324087324FA}" presName="parentText" presStyleLbl="node1" presStyleIdx="1" presStyleCnt="2">
        <dgm:presLayoutVars>
          <dgm:chMax val="0"/>
          <dgm:bulletEnabled val="1"/>
        </dgm:presLayoutVars>
      </dgm:prSet>
      <dgm:spPr/>
    </dgm:pt>
  </dgm:ptLst>
  <dgm:cxnLst>
    <dgm:cxn modelId="{10798C37-62F2-4A1F-B90F-C87EB43B1F18}" type="presOf" srcId="{A6FD74FF-F2E5-4AA9-A0B0-8A956B94933B}" destId="{002E0911-AD17-4C64-B272-5C1B69C7C310}" srcOrd="0" destOrd="0" presId="urn:microsoft.com/office/officeart/2005/8/layout/vList2"/>
    <dgm:cxn modelId="{4D748665-E4E7-43F9-B4DB-9124B346BD14}" srcId="{F53E0CE5-7BBF-4F7C-ADAD-2592061B9E63}" destId="{A6FD74FF-F2E5-4AA9-A0B0-8A956B94933B}" srcOrd="0" destOrd="0" parTransId="{6C793EEE-EC33-4504-BD6D-CECAC2568D09}" sibTransId="{140CE700-B1F5-4865-AB75-9049C9F5EDEA}"/>
    <dgm:cxn modelId="{92E8FD6D-340C-40A5-8B48-9D9F70575FEA}" type="presOf" srcId="{45662B02-6CC0-4882-8A99-F324087324FA}" destId="{C90A44C3-2E3F-4236-920E-2E546F9240DF}" srcOrd="0" destOrd="0" presId="urn:microsoft.com/office/officeart/2005/8/layout/vList2"/>
    <dgm:cxn modelId="{9F074474-1BF8-449E-BE85-DE7A0F32E0F0}" srcId="{F53E0CE5-7BBF-4F7C-ADAD-2592061B9E63}" destId="{45662B02-6CC0-4882-8A99-F324087324FA}" srcOrd="1" destOrd="0" parTransId="{5FBF3E53-5BF6-497E-A84C-7580A0387848}" sibTransId="{1EECD904-E241-4AB0-856F-8C23510511D7}"/>
    <dgm:cxn modelId="{8A5305E9-7B59-4221-8D51-71B02A35A751}" type="presOf" srcId="{F53E0CE5-7BBF-4F7C-ADAD-2592061B9E63}" destId="{FCB4FB86-BAD0-4309-9D94-04748196F848}" srcOrd="0" destOrd="0" presId="urn:microsoft.com/office/officeart/2005/8/layout/vList2"/>
    <dgm:cxn modelId="{D24DD7FF-ACBB-4E1A-A2B5-9954CAAA503D}" type="presParOf" srcId="{FCB4FB86-BAD0-4309-9D94-04748196F848}" destId="{002E0911-AD17-4C64-B272-5C1B69C7C310}" srcOrd="0" destOrd="0" presId="urn:microsoft.com/office/officeart/2005/8/layout/vList2"/>
    <dgm:cxn modelId="{1A1DE27B-D430-4349-ACD4-D97F9350B51D}" type="presParOf" srcId="{FCB4FB86-BAD0-4309-9D94-04748196F848}" destId="{67A08162-77F7-46F8-92F4-7C9EDEFC3BED}" srcOrd="1" destOrd="0" presId="urn:microsoft.com/office/officeart/2005/8/layout/vList2"/>
    <dgm:cxn modelId="{52F8791F-BBD3-497D-86E7-2D99DB4CA95C}" type="presParOf" srcId="{FCB4FB86-BAD0-4309-9D94-04748196F848}" destId="{C90A44C3-2E3F-4236-920E-2E546F9240D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4A1B8A-6B48-463F-9087-C554EC27100E}">
      <dsp:nvSpPr>
        <dsp:cNvPr id="0" name=""/>
        <dsp:cNvSpPr/>
      </dsp:nvSpPr>
      <dsp:spPr>
        <a:xfrm rot="5400000">
          <a:off x="6301587" y="-2303662"/>
          <a:ext cx="1698041" cy="672998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kern="1200"/>
            <a:t>State (Fairfax County)?</a:t>
          </a:r>
        </a:p>
        <a:p>
          <a:pPr marL="285750" lvl="1" indent="-285750" algn="l" defTabSz="1333500">
            <a:lnSpc>
              <a:spcPct val="90000"/>
            </a:lnSpc>
            <a:spcBef>
              <a:spcPct val="0"/>
            </a:spcBef>
            <a:spcAft>
              <a:spcPct val="15000"/>
            </a:spcAft>
            <a:buChar char="•"/>
          </a:pPr>
          <a:r>
            <a:rPr lang="en-US" sz="3000" kern="1200"/>
            <a:t>Church (Fr. De Celles)?</a:t>
          </a:r>
        </a:p>
        <a:p>
          <a:pPr marL="285750" lvl="1" indent="-285750" algn="l" defTabSz="1333500">
            <a:lnSpc>
              <a:spcPct val="90000"/>
            </a:lnSpc>
            <a:spcBef>
              <a:spcPct val="0"/>
            </a:spcBef>
            <a:spcAft>
              <a:spcPct val="15000"/>
            </a:spcAft>
            <a:buChar char="•"/>
          </a:pPr>
          <a:r>
            <a:rPr lang="en-US" sz="3000" kern="1200"/>
            <a:t>Parents?</a:t>
          </a:r>
        </a:p>
      </dsp:txBody>
      <dsp:txXfrm rot="-5400000">
        <a:off x="3785616" y="295201"/>
        <a:ext cx="6647092" cy="1532257"/>
      </dsp:txXfrm>
    </dsp:sp>
    <dsp:sp modelId="{C1FFF6AD-74BC-4C29-9678-24DA71F6353B}">
      <dsp:nvSpPr>
        <dsp:cNvPr id="0" name=""/>
        <dsp:cNvSpPr/>
      </dsp:nvSpPr>
      <dsp:spPr>
        <a:xfrm>
          <a:off x="0" y="53"/>
          <a:ext cx="3785616" cy="21225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a:t>Who has Primary Responsibility?</a:t>
          </a:r>
        </a:p>
      </dsp:txBody>
      <dsp:txXfrm>
        <a:off x="103614" y="103667"/>
        <a:ext cx="3578388" cy="1915324"/>
      </dsp:txXfrm>
    </dsp:sp>
    <dsp:sp modelId="{87406734-6A55-4BB2-BDA2-EB1078B05295}">
      <dsp:nvSpPr>
        <dsp:cNvPr id="0" name=""/>
        <dsp:cNvSpPr/>
      </dsp:nvSpPr>
      <dsp:spPr>
        <a:xfrm rot="5400000">
          <a:off x="6301587" y="-74983"/>
          <a:ext cx="1698041" cy="6729984"/>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kern="1200"/>
            <a:t>State (Fairfax County)?</a:t>
          </a:r>
        </a:p>
        <a:p>
          <a:pPr marL="285750" lvl="1" indent="-285750" algn="l" defTabSz="1333500">
            <a:lnSpc>
              <a:spcPct val="90000"/>
            </a:lnSpc>
            <a:spcBef>
              <a:spcPct val="0"/>
            </a:spcBef>
            <a:spcAft>
              <a:spcPct val="15000"/>
            </a:spcAft>
            <a:buChar char="•"/>
          </a:pPr>
          <a:r>
            <a:rPr lang="en-US" sz="3000" kern="1200"/>
            <a:t>Church (Fr. De Celles)?</a:t>
          </a:r>
        </a:p>
        <a:p>
          <a:pPr marL="285750" lvl="1" indent="-285750" algn="l" defTabSz="1333500">
            <a:lnSpc>
              <a:spcPct val="90000"/>
            </a:lnSpc>
            <a:spcBef>
              <a:spcPct val="0"/>
            </a:spcBef>
            <a:spcAft>
              <a:spcPct val="15000"/>
            </a:spcAft>
            <a:buChar char="•"/>
          </a:pPr>
          <a:r>
            <a:rPr lang="en-US" sz="3000" kern="1200"/>
            <a:t>Parents?</a:t>
          </a:r>
        </a:p>
      </dsp:txBody>
      <dsp:txXfrm rot="-5400000">
        <a:off x="3785616" y="2523880"/>
        <a:ext cx="6647092" cy="1532257"/>
      </dsp:txXfrm>
    </dsp:sp>
    <dsp:sp modelId="{345F8F4D-0428-427E-B43C-82A8BA2DC922}">
      <dsp:nvSpPr>
        <dsp:cNvPr id="0" name=""/>
        <dsp:cNvSpPr/>
      </dsp:nvSpPr>
      <dsp:spPr>
        <a:xfrm>
          <a:off x="0" y="2228732"/>
          <a:ext cx="3785616" cy="212255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a:t>Who plays a subordinate role in your education?</a:t>
          </a:r>
        </a:p>
      </dsp:txBody>
      <dsp:txXfrm>
        <a:off x="103614" y="2332346"/>
        <a:ext cx="3578388" cy="1915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2E0911-AD17-4C64-B272-5C1B69C7C310}">
      <dsp:nvSpPr>
        <dsp:cNvPr id="0" name=""/>
        <dsp:cNvSpPr/>
      </dsp:nvSpPr>
      <dsp:spPr>
        <a:xfrm>
          <a:off x="0" y="51929"/>
          <a:ext cx="6666833" cy="262175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Family bonds extend beyond your parents.</a:t>
          </a:r>
        </a:p>
      </dsp:txBody>
      <dsp:txXfrm>
        <a:off x="127983" y="179912"/>
        <a:ext cx="6410867" cy="2365784"/>
      </dsp:txXfrm>
    </dsp:sp>
    <dsp:sp modelId="{C90A44C3-2E3F-4236-920E-2E546F9240DF}">
      <dsp:nvSpPr>
        <dsp:cNvPr id="0" name=""/>
        <dsp:cNvSpPr/>
      </dsp:nvSpPr>
      <dsp:spPr>
        <a:xfrm>
          <a:off x="0" y="2780239"/>
          <a:ext cx="6666833" cy="262175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The Catechism describes the extensive familial and social obligations of the Fourth Commandment.      (CCC 2199)</a:t>
          </a:r>
        </a:p>
      </dsp:txBody>
      <dsp:txXfrm>
        <a:off x="127983" y="2908222"/>
        <a:ext cx="6410867" cy="236578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E7F48-4964-124C-9E97-AF9188A296B6}" type="datetimeFigureOut">
              <a:rPr lang="en-US" smtClean="0"/>
              <a:t>3/9/2024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B057D-3143-9A4A-A323-031A7A8AB7A2}" type="slidenum">
              <a:rPr lang="en-US" smtClean="0"/>
              <a:t>‹#›</a:t>
            </a:fld>
            <a:endParaRPr lang="en-US"/>
          </a:p>
        </p:txBody>
      </p:sp>
    </p:spTree>
    <p:extLst>
      <p:ext uri="{BB962C8B-B14F-4D97-AF65-F5344CB8AC3E}">
        <p14:creationId xmlns:p14="http://schemas.microsoft.com/office/powerpoint/2010/main" val="302895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Antioch was the “capital” of the ancient world; Rome was the ”capital” of the “modern” world.</a:t>
            </a:r>
          </a:p>
        </p:txBody>
      </p:sp>
      <p:sp>
        <p:nvSpPr>
          <p:cNvPr id="4" name="Slide Number Placeholder 3"/>
          <p:cNvSpPr>
            <a:spLocks noGrp="1"/>
          </p:cNvSpPr>
          <p:nvPr>
            <p:ph type="sldNum" sz="quarter" idx="5"/>
          </p:nvPr>
        </p:nvSpPr>
        <p:spPr/>
        <p:txBody>
          <a:bodyPr/>
          <a:lstStyle/>
          <a:p>
            <a:fld id="{FCCB057D-3143-9A4A-A323-031A7A8AB7A2}" type="slidenum">
              <a:rPr lang="en-US" smtClean="0"/>
              <a:t>3</a:t>
            </a:fld>
            <a:endParaRPr lang="en-US"/>
          </a:p>
        </p:txBody>
      </p:sp>
    </p:spTree>
    <p:extLst>
      <p:ext uri="{BB962C8B-B14F-4D97-AF65-F5344CB8AC3E}">
        <p14:creationId xmlns:p14="http://schemas.microsoft.com/office/powerpoint/2010/main" val="564051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you going, Lord?” ”I am going to Rome to be crucified again!”</a:t>
            </a:r>
          </a:p>
        </p:txBody>
      </p:sp>
      <p:sp>
        <p:nvSpPr>
          <p:cNvPr id="4" name="Slide Number Placeholder 3"/>
          <p:cNvSpPr>
            <a:spLocks noGrp="1"/>
          </p:cNvSpPr>
          <p:nvPr>
            <p:ph type="sldNum" sz="quarter" idx="5"/>
          </p:nvPr>
        </p:nvSpPr>
        <p:spPr/>
        <p:txBody>
          <a:bodyPr/>
          <a:lstStyle/>
          <a:p>
            <a:fld id="{FCCB057D-3143-9A4A-A323-031A7A8AB7A2}" type="slidenum">
              <a:rPr lang="en-US" smtClean="0"/>
              <a:t>4</a:t>
            </a:fld>
            <a:endParaRPr lang="en-US"/>
          </a:p>
        </p:txBody>
      </p:sp>
    </p:spTree>
    <p:extLst>
      <p:ext uri="{BB962C8B-B14F-4D97-AF65-F5344CB8AC3E}">
        <p14:creationId xmlns:p14="http://schemas.microsoft.com/office/powerpoint/2010/main" val="2227124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Gerri, can you bring your banner and tell stories </a:t>
            </a:r>
            <a:r>
              <a:rPr lang="en-US"/>
              <a:t>about your trip to China.</a:t>
            </a:r>
          </a:p>
        </p:txBody>
      </p:sp>
      <p:sp>
        <p:nvSpPr>
          <p:cNvPr id="4" name="Slide Number Placeholder 3"/>
          <p:cNvSpPr>
            <a:spLocks noGrp="1"/>
          </p:cNvSpPr>
          <p:nvPr>
            <p:ph type="sldNum" sz="quarter" idx="5"/>
          </p:nvPr>
        </p:nvSpPr>
        <p:spPr/>
        <p:txBody>
          <a:bodyPr/>
          <a:lstStyle/>
          <a:p>
            <a:fld id="{FCCB057D-3143-9A4A-A323-031A7A8AB7A2}" type="slidenum">
              <a:rPr lang="en-US" smtClean="0"/>
              <a:t>14</a:t>
            </a:fld>
            <a:endParaRPr lang="en-US"/>
          </a:p>
        </p:txBody>
      </p:sp>
    </p:spTree>
    <p:extLst>
      <p:ext uri="{BB962C8B-B14F-4D97-AF65-F5344CB8AC3E}">
        <p14:creationId xmlns:p14="http://schemas.microsoft.com/office/powerpoint/2010/main" val="2289639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also a responsibility for parents to guide their children toward the truth .</a:t>
            </a:r>
          </a:p>
        </p:txBody>
      </p:sp>
      <p:sp>
        <p:nvSpPr>
          <p:cNvPr id="4" name="Slide Number Placeholder 3"/>
          <p:cNvSpPr>
            <a:spLocks noGrp="1"/>
          </p:cNvSpPr>
          <p:nvPr>
            <p:ph type="sldNum" sz="quarter" idx="5"/>
          </p:nvPr>
        </p:nvSpPr>
        <p:spPr/>
        <p:txBody>
          <a:bodyPr/>
          <a:lstStyle/>
          <a:p>
            <a:fld id="{FCCB057D-3143-9A4A-A323-031A7A8AB7A2}" type="slidenum">
              <a:rPr lang="en-US" smtClean="0"/>
              <a:t>22</a:t>
            </a:fld>
            <a:endParaRPr lang="en-US"/>
          </a:p>
        </p:txBody>
      </p:sp>
    </p:spTree>
    <p:extLst>
      <p:ext uri="{BB962C8B-B14F-4D97-AF65-F5344CB8AC3E}">
        <p14:creationId xmlns:p14="http://schemas.microsoft.com/office/powerpoint/2010/main" val="2712743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also a responsibility for parents to guide their children toward the truth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B057D-3143-9A4A-A323-031A7A8AB7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511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9D82-C1DA-DB4C-906B-6912E54E92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1DAC12-F787-C242-B508-68670F3D90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71885A-089E-B745-9CAF-B8EBA3C47B9E}"/>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3AF51D76-2EBF-4A4B-838B-C94B66A4E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47943-EBD4-C34E-B1FB-EE6AFAB8E2C1}"/>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295279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7B91-7FA7-D44D-8EDD-CB3DBA6B1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763F2E-C405-744D-944C-0E32AADF8D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5662C-BF97-5A4D-92DA-ACB32E575490}"/>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789D5A06-A07C-3748-8A40-EE3F4AE1A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6B2A9-5999-F642-BFE3-462A8E25C37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93946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DA976-03DF-0E49-8474-32B46C3384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BE0CC2-80DB-894F-A81A-6520AD3EE4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6A5F76-4A71-B147-B771-E33F1DECC699}"/>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697C75BA-DBBC-7E40-89A7-BEBE6A1F19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B0A384-1F33-8646-9EA3-DC2E3EF2AB42}"/>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55176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17BC9-26DE-8446-9E47-937E2C1993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8C15FF-AFA1-174E-986C-9C6D2FEEE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F8B332-A43B-834A-B503-0646855F65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10F9F0-DB56-6944-BE0F-3B8610BB800D}"/>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6" name="Footer Placeholder 5">
            <a:extLst>
              <a:ext uri="{FF2B5EF4-FFF2-40B4-BE49-F238E27FC236}">
                <a16:creationId xmlns:a16="http://schemas.microsoft.com/office/drawing/2014/main" id="{1CE84844-7DD3-784D-BD0E-B5946CAFC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DEE001-9BD2-8D4B-83F8-143ECF79C52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44752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ABAD-8F3F-814D-B8D5-3474FF6F47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B88A48-4598-DD4D-87C5-371BF8044C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FD32CD-2964-C047-AFDB-76CEA93D06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3CD989-D6BE-704C-B24A-65C91E05C7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C57930-68FD-D447-B1DE-1049D58DFE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C46265-17B4-244B-81AB-590B240F0657}"/>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8" name="Footer Placeholder 7">
            <a:extLst>
              <a:ext uri="{FF2B5EF4-FFF2-40B4-BE49-F238E27FC236}">
                <a16:creationId xmlns:a16="http://schemas.microsoft.com/office/drawing/2014/main" id="{9BC5A398-D129-7D4D-B636-15D1100127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B6265E-9F93-9F49-9456-144B9035690C}"/>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45391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B834-43B3-564E-84FA-BF88D1108A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61C922-3E12-8A4E-8886-789530532A79}"/>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4" name="Footer Placeholder 3">
            <a:extLst>
              <a:ext uri="{FF2B5EF4-FFF2-40B4-BE49-F238E27FC236}">
                <a16:creationId xmlns:a16="http://schemas.microsoft.com/office/drawing/2014/main" id="{A6D0B3D9-497C-744A-B53B-B919E5090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EAC0D4-653B-0940-A50D-83F637478A1F}"/>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209940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E78CB1-8F82-DF4D-B061-B17EC86FA482}"/>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3" name="Footer Placeholder 2">
            <a:extLst>
              <a:ext uri="{FF2B5EF4-FFF2-40B4-BE49-F238E27FC236}">
                <a16:creationId xmlns:a16="http://schemas.microsoft.com/office/drawing/2014/main" id="{39CB6EEF-7D98-354A-91BB-EE5D67D70B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D60804-D3E9-6548-9F91-DD197124397A}"/>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4035530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E27A-7427-9346-B377-4712249C43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76E729-9007-1A4B-A9F8-A015154D77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6622FD-97D2-5F48-BC85-B3787C88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E3350-6C9A-294F-893B-4F77877852AD}"/>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6" name="Footer Placeholder 5">
            <a:extLst>
              <a:ext uri="{FF2B5EF4-FFF2-40B4-BE49-F238E27FC236}">
                <a16:creationId xmlns:a16="http://schemas.microsoft.com/office/drawing/2014/main" id="{473B2802-A393-5246-9860-08DE76B303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811BC-AD1E-5744-8028-CA92F10F1933}"/>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75140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C9CA-8B1E-BC4D-965B-19EC790503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78DC6F-84DA-804B-A12C-D2E7B608AD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DD3A19-9411-4549-9124-1B05DDF41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6C575-4504-A34B-B111-F8B5BD9D5F78}"/>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6" name="Footer Placeholder 5">
            <a:extLst>
              <a:ext uri="{FF2B5EF4-FFF2-40B4-BE49-F238E27FC236}">
                <a16:creationId xmlns:a16="http://schemas.microsoft.com/office/drawing/2014/main" id="{8BE025EE-070E-D64C-BA96-AD031F7920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C41E01-1BB2-D742-B72C-B8BA609874C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964472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1575-0ADE-174C-B0DD-2AED731D8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D8A663-85CC-7D44-9E39-AE33432094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D83B4-1292-1149-80BF-ABC9CB5C7FF2}"/>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B1BE0983-9D44-1E49-AEA4-9D00B7306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F2368-F89E-2E44-BC59-A57D0B260393}"/>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288105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4BEE9D-B75D-8648-8564-697FA3710F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014954-9EC6-7C40-9B0B-5647A5C2E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7CE42E-8A16-6549-A5DC-F6FC579BDC83}"/>
              </a:ext>
            </a:extLst>
          </p:cNvPr>
          <p:cNvSpPr>
            <a:spLocks noGrp="1"/>
          </p:cNvSpPr>
          <p:nvPr>
            <p:ph type="dt" sz="half" idx="10"/>
          </p:nvPr>
        </p:nvSpPr>
        <p:spPr/>
        <p:txBody>
          <a:body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67724D61-C56D-0542-A1B7-F92F366DAB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5335B-3872-5C4A-918B-DE750A9FB6F7}"/>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4257556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CD3C9-FA9F-4D8A-A7A2-3402561E91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B5CB54-4267-4EF7-A254-394052602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198DE1-FF5E-447F-9792-79BCC79A4868}"/>
              </a:ext>
            </a:extLst>
          </p:cNvPr>
          <p:cNvSpPr>
            <a:spLocks noGrp="1"/>
          </p:cNvSpPr>
          <p:nvPr>
            <p:ph type="dt" sz="half" idx="10"/>
          </p:nvPr>
        </p:nvSpPr>
        <p:spPr/>
        <p:txBody>
          <a:bodyPr/>
          <a:lstStyle/>
          <a:p>
            <a:fld id="{8994394A-E95D-49DE-8614-F37E1FCF0AC3}" type="datetime2">
              <a:rPr lang="en-US" smtClean="0"/>
              <a:pPr/>
              <a:t>Saturday, March 9, 2024</a:t>
            </a:fld>
            <a:endParaRPr lang="en-US" dirty="0"/>
          </a:p>
        </p:txBody>
      </p:sp>
      <p:sp>
        <p:nvSpPr>
          <p:cNvPr id="5" name="Footer Placeholder 4">
            <a:extLst>
              <a:ext uri="{FF2B5EF4-FFF2-40B4-BE49-F238E27FC236}">
                <a16:creationId xmlns:a16="http://schemas.microsoft.com/office/drawing/2014/main" id="{5063FE19-B94C-4D29-9C1C-4F544F346BE9}"/>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887C8D2-DAE7-42EC-80B8-39C02793F018}"/>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288529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E278-376A-43D4-B5A9-13BB8430E3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4875A3-09AD-4D05-93EB-8CDBB232A1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D6FDE-13B4-4A2D-A053-A52B4BD0453F}"/>
              </a:ext>
            </a:extLst>
          </p:cNvPr>
          <p:cNvSpPr>
            <a:spLocks noGrp="1"/>
          </p:cNvSpPr>
          <p:nvPr>
            <p:ph type="dt" sz="half" idx="10"/>
          </p:nvPr>
        </p:nvSpPr>
        <p:spPr/>
        <p:txBody>
          <a:bodyPr/>
          <a:lstStyle/>
          <a:p>
            <a:fld id="{58D82CC3-100B-41FC-9DB0-99A6D4849F72}" type="datetime2">
              <a:rPr lang="en-US" smtClean="0"/>
              <a:pPr/>
              <a:t>Saturday, March 9, 2024</a:t>
            </a:fld>
            <a:endParaRPr lang="en-US" dirty="0">
              <a:latin typeface="+mn-lt"/>
            </a:endParaRPr>
          </a:p>
        </p:txBody>
      </p:sp>
      <p:sp>
        <p:nvSpPr>
          <p:cNvPr id="5" name="Footer Placeholder 4">
            <a:extLst>
              <a:ext uri="{FF2B5EF4-FFF2-40B4-BE49-F238E27FC236}">
                <a16:creationId xmlns:a16="http://schemas.microsoft.com/office/drawing/2014/main" id="{EEC6D997-4289-4D52-99DC-3EC4152C937B}"/>
              </a:ext>
            </a:extLst>
          </p:cNvPr>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660E3EE4-0365-4937-820D-8BF878E9B167}"/>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869552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F7170-3B6E-43E6-8900-A0344D69EB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37E332-4878-4DB5-A7B3-0FF6922EED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090EF1-6CCA-4B17-9700-2ECB389DB8CF}"/>
              </a:ext>
            </a:extLst>
          </p:cNvPr>
          <p:cNvSpPr>
            <a:spLocks noGrp="1"/>
          </p:cNvSpPr>
          <p:nvPr>
            <p:ph type="dt" sz="half" idx="10"/>
          </p:nvPr>
        </p:nvSpPr>
        <p:spPr/>
        <p:txBody>
          <a:bodyPr/>
          <a:lstStyle/>
          <a:p>
            <a:fld id="{3E58FDCC-AC46-4D9F-98DC-C163BFA43704}" type="datetime2">
              <a:rPr lang="en-US" smtClean="0"/>
              <a:t>Saturday, March 9, 2024</a:t>
            </a:fld>
            <a:endParaRPr lang="en-US" dirty="0"/>
          </a:p>
        </p:txBody>
      </p:sp>
      <p:sp>
        <p:nvSpPr>
          <p:cNvPr id="5" name="Footer Placeholder 4">
            <a:extLst>
              <a:ext uri="{FF2B5EF4-FFF2-40B4-BE49-F238E27FC236}">
                <a16:creationId xmlns:a16="http://schemas.microsoft.com/office/drawing/2014/main" id="{06F885CA-EB43-419F-834A-A4AF222FC066}"/>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0F21DF9F-BB7C-4AE1-8CEB-C16BA9BF7F36}"/>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4115475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BC3A-7143-43BF-A390-09FCDA992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054BBF-FE69-4111-9034-D5072DAF4A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F4BB7-7ABE-4C68-9C0C-4BB5279F4E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ABC153-5E26-46B0-A8BB-B89D80052FDD}"/>
              </a:ext>
            </a:extLst>
          </p:cNvPr>
          <p:cNvSpPr>
            <a:spLocks noGrp="1"/>
          </p:cNvSpPr>
          <p:nvPr>
            <p:ph type="dt" sz="half" idx="10"/>
          </p:nvPr>
        </p:nvSpPr>
        <p:spPr/>
        <p:txBody>
          <a:bodyPr/>
          <a:lstStyle/>
          <a:p>
            <a:fld id="{45832F11-C374-493A-BB7E-11B09A67FAD0}" type="datetime2">
              <a:rPr lang="en-US" smtClean="0"/>
              <a:t>Saturday, March 9, 2024</a:t>
            </a:fld>
            <a:endParaRPr lang="en-US" dirty="0"/>
          </a:p>
        </p:txBody>
      </p:sp>
      <p:sp>
        <p:nvSpPr>
          <p:cNvPr id="6" name="Footer Placeholder 5">
            <a:extLst>
              <a:ext uri="{FF2B5EF4-FFF2-40B4-BE49-F238E27FC236}">
                <a16:creationId xmlns:a16="http://schemas.microsoft.com/office/drawing/2014/main" id="{88838CE3-D0C7-40B0-A6E3-8777B1730C27}"/>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78138EF4-31F3-47C4-B72B-DC14905D8AB9}"/>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12970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1A97-F05F-4AC8-B4FF-658CC8907A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A28BE9-38E4-4F49-BC33-B39AD8447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BD7F34-87D3-45CC-9D17-015152D813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35049B-3645-48DA-A936-339C0828FB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CDA4A9-4CDF-499C-8262-DA054EC19A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6C2B9D-A796-4A0F-B538-1FC5A25B9CE6}"/>
              </a:ext>
            </a:extLst>
          </p:cNvPr>
          <p:cNvSpPr>
            <a:spLocks noGrp="1"/>
          </p:cNvSpPr>
          <p:nvPr>
            <p:ph type="dt" sz="half" idx="10"/>
          </p:nvPr>
        </p:nvSpPr>
        <p:spPr/>
        <p:txBody>
          <a:bodyPr/>
          <a:lstStyle/>
          <a:p>
            <a:fld id="{5136546C-EE55-422E-9D57-50E6C4234F80}" type="datetime2">
              <a:rPr lang="en-US" smtClean="0"/>
              <a:t>Saturday, March 9, 2024</a:t>
            </a:fld>
            <a:endParaRPr lang="en-US" dirty="0"/>
          </a:p>
        </p:txBody>
      </p:sp>
      <p:sp>
        <p:nvSpPr>
          <p:cNvPr id="8" name="Footer Placeholder 7">
            <a:extLst>
              <a:ext uri="{FF2B5EF4-FFF2-40B4-BE49-F238E27FC236}">
                <a16:creationId xmlns:a16="http://schemas.microsoft.com/office/drawing/2014/main" id="{4735ADDF-4C40-4883-B7BC-91674DB9F18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5C08C37-D754-43A3-8772-08C786103DEC}"/>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231403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A60B-F0B0-4A01-84CC-EED3008AE6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786D89-CD8A-4EE4-98F3-C830ABE6E6E1}"/>
              </a:ext>
            </a:extLst>
          </p:cNvPr>
          <p:cNvSpPr>
            <a:spLocks noGrp="1"/>
          </p:cNvSpPr>
          <p:nvPr>
            <p:ph type="dt" sz="half" idx="10"/>
          </p:nvPr>
        </p:nvSpPr>
        <p:spPr/>
        <p:txBody>
          <a:bodyPr/>
          <a:lstStyle/>
          <a:p>
            <a:fld id="{83685C8A-A1A1-423D-82D7-1ACC187CCA77}" type="datetime2">
              <a:rPr lang="en-US" smtClean="0"/>
              <a:pPr/>
              <a:t>Saturday, March 9, 2024</a:t>
            </a:fld>
            <a:endParaRPr lang="en-US" dirty="0">
              <a:latin typeface="+mn-lt"/>
            </a:endParaRPr>
          </a:p>
        </p:txBody>
      </p:sp>
      <p:sp>
        <p:nvSpPr>
          <p:cNvPr id="4" name="Footer Placeholder 3">
            <a:extLst>
              <a:ext uri="{FF2B5EF4-FFF2-40B4-BE49-F238E27FC236}">
                <a16:creationId xmlns:a16="http://schemas.microsoft.com/office/drawing/2014/main" id="{8225DC43-3DBF-479F-B102-A4528629482F}"/>
              </a:ext>
            </a:extLst>
          </p:cNvPr>
          <p:cNvSpPr>
            <a:spLocks noGrp="1"/>
          </p:cNvSpPr>
          <p:nvPr>
            <p:ph type="ftr" sz="quarter" idx="11"/>
          </p:nvPr>
        </p:nvSpPr>
        <p:spPr/>
        <p:txBody>
          <a:bodyPr/>
          <a:lstStyle/>
          <a:p>
            <a:r>
              <a:rPr lang="en-US"/>
              <a:t>Sample Footer Text</a:t>
            </a:r>
            <a:endParaRPr lang="en-US" dirty="0">
              <a:latin typeface="+mn-lt"/>
            </a:endParaRPr>
          </a:p>
        </p:txBody>
      </p:sp>
      <p:sp>
        <p:nvSpPr>
          <p:cNvPr id="5" name="Slide Number Placeholder 4">
            <a:extLst>
              <a:ext uri="{FF2B5EF4-FFF2-40B4-BE49-F238E27FC236}">
                <a16:creationId xmlns:a16="http://schemas.microsoft.com/office/drawing/2014/main" id="{897E59F6-7628-4403-A52C-4E187B887899}"/>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662015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D7C196-A582-4123-B573-EBD8FBCE8921}"/>
              </a:ext>
            </a:extLst>
          </p:cNvPr>
          <p:cNvSpPr>
            <a:spLocks noGrp="1"/>
          </p:cNvSpPr>
          <p:nvPr>
            <p:ph type="dt" sz="half" idx="10"/>
          </p:nvPr>
        </p:nvSpPr>
        <p:spPr/>
        <p:txBody>
          <a:bodyPr/>
          <a:lstStyle/>
          <a:p>
            <a:fld id="{325DF798-D264-4BC9-8824-70A25106E4C6}" type="datetime2">
              <a:rPr lang="en-US" smtClean="0"/>
              <a:pPr/>
              <a:t>Saturday, March 9, 2024</a:t>
            </a:fld>
            <a:endParaRPr lang="en-US" dirty="0">
              <a:latin typeface="+mn-lt"/>
            </a:endParaRPr>
          </a:p>
        </p:txBody>
      </p:sp>
      <p:sp>
        <p:nvSpPr>
          <p:cNvPr id="3" name="Footer Placeholder 2">
            <a:extLst>
              <a:ext uri="{FF2B5EF4-FFF2-40B4-BE49-F238E27FC236}">
                <a16:creationId xmlns:a16="http://schemas.microsoft.com/office/drawing/2014/main" id="{239589BF-C42E-4988-92CC-3DABAF48727A}"/>
              </a:ext>
            </a:extLst>
          </p:cNvPr>
          <p:cNvSpPr>
            <a:spLocks noGrp="1"/>
          </p:cNvSpPr>
          <p:nvPr>
            <p:ph type="ftr" sz="quarter" idx="11"/>
          </p:nvPr>
        </p:nvSpPr>
        <p:spPr/>
        <p:txBody>
          <a:bodyPr/>
          <a:lstStyle/>
          <a:p>
            <a:r>
              <a:rPr lang="en-US"/>
              <a:t>Sample Footer Text</a:t>
            </a:r>
            <a:endParaRPr lang="en-US" dirty="0">
              <a:latin typeface="+mn-lt"/>
            </a:endParaRPr>
          </a:p>
        </p:txBody>
      </p:sp>
      <p:sp>
        <p:nvSpPr>
          <p:cNvPr id="4" name="Slide Number Placeholder 3">
            <a:extLst>
              <a:ext uri="{FF2B5EF4-FFF2-40B4-BE49-F238E27FC236}">
                <a16:creationId xmlns:a16="http://schemas.microsoft.com/office/drawing/2014/main" id="{3DBF6E38-457B-4658-9F6A-164F09379B83}"/>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766413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B45F-1E6B-4629-8E6C-73417826FD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B6267-4E39-46FD-8A7A-2F8ACE5C3B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DA765C-6105-463F-A665-766E8AECD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186D2-B232-40E2-81E3-3D016F4B7983}"/>
              </a:ext>
            </a:extLst>
          </p:cNvPr>
          <p:cNvSpPr>
            <a:spLocks noGrp="1"/>
          </p:cNvSpPr>
          <p:nvPr>
            <p:ph type="dt" sz="half" idx="10"/>
          </p:nvPr>
        </p:nvSpPr>
        <p:spPr/>
        <p:txBody>
          <a:bodyPr/>
          <a:lstStyle/>
          <a:p>
            <a:fld id="{29ACAD25-C1CF-4F11-8692-066E6505443C}" type="datetime2">
              <a:rPr lang="en-US" smtClean="0"/>
              <a:t>Saturday, March 9, 2024</a:t>
            </a:fld>
            <a:endParaRPr lang="en-US" dirty="0"/>
          </a:p>
        </p:txBody>
      </p:sp>
      <p:sp>
        <p:nvSpPr>
          <p:cNvPr id="6" name="Footer Placeholder 5">
            <a:extLst>
              <a:ext uri="{FF2B5EF4-FFF2-40B4-BE49-F238E27FC236}">
                <a16:creationId xmlns:a16="http://schemas.microsoft.com/office/drawing/2014/main" id="{13500942-0394-4221-AB56-312BF89FF96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D80708B5-CEFA-4E12-BBCB-935202D2A3BA}"/>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189198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3471E-42C2-49DC-8889-A9C7EE9195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9E7BDC-78F0-442C-863E-1C01214569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87B83-79ED-43A1-ADA9-86FE4B5DE4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64ADB6-DE20-4EBF-A2FE-042855F58DCF}"/>
              </a:ext>
            </a:extLst>
          </p:cNvPr>
          <p:cNvSpPr>
            <a:spLocks noGrp="1"/>
          </p:cNvSpPr>
          <p:nvPr>
            <p:ph type="dt" sz="half" idx="10"/>
          </p:nvPr>
        </p:nvSpPr>
        <p:spPr/>
        <p:txBody>
          <a:bodyPr/>
          <a:lstStyle/>
          <a:p>
            <a:fld id="{91688A1C-01B8-42B6-BBF1-2BCF5E311248}" type="datetime2">
              <a:rPr lang="en-US" smtClean="0"/>
              <a:t>Saturday, March 9, 2024</a:t>
            </a:fld>
            <a:endParaRPr lang="en-US" dirty="0"/>
          </a:p>
        </p:txBody>
      </p:sp>
      <p:sp>
        <p:nvSpPr>
          <p:cNvPr id="6" name="Footer Placeholder 5">
            <a:extLst>
              <a:ext uri="{FF2B5EF4-FFF2-40B4-BE49-F238E27FC236}">
                <a16:creationId xmlns:a16="http://schemas.microsoft.com/office/drawing/2014/main" id="{16863C98-27F0-4364-B7C4-9D4A0430B59C}"/>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D6540BCC-6AB9-43E7-A986-F2540B6C2451}"/>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063973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DA6FD-EC60-44F3-9A8D-9654D56408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048201-FDF9-413F-8B13-4CE92D682D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1861E-646E-4FAA-9BF4-D74F254D031C}"/>
              </a:ext>
            </a:extLst>
          </p:cNvPr>
          <p:cNvSpPr>
            <a:spLocks noGrp="1"/>
          </p:cNvSpPr>
          <p:nvPr>
            <p:ph type="dt" sz="half" idx="10"/>
          </p:nvPr>
        </p:nvSpPr>
        <p:spPr/>
        <p:txBody>
          <a:bodyPr/>
          <a:lstStyle/>
          <a:p>
            <a:fld id="{6D51179E-60E8-4F2A-A3F9-6F3CE2ABCAF9}" type="datetime2">
              <a:rPr lang="en-US" smtClean="0"/>
              <a:pPr/>
              <a:t>Saturday, March 9, 2024</a:t>
            </a:fld>
            <a:endParaRPr lang="en-US" dirty="0">
              <a:latin typeface="+mn-lt"/>
            </a:endParaRPr>
          </a:p>
        </p:txBody>
      </p:sp>
      <p:sp>
        <p:nvSpPr>
          <p:cNvPr id="5" name="Footer Placeholder 4">
            <a:extLst>
              <a:ext uri="{FF2B5EF4-FFF2-40B4-BE49-F238E27FC236}">
                <a16:creationId xmlns:a16="http://schemas.microsoft.com/office/drawing/2014/main" id="{273240FC-DA15-4CD1-8EE4-FF07C04FEA44}"/>
              </a:ext>
            </a:extLst>
          </p:cNvPr>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A4482E44-B66F-49AA-BA96-CA4047213E8E}"/>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235808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2709DC-B9CB-4D5D-8565-F8B1EB2A40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71A7C5-5032-417E-B501-CB332627BE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6028AE-53A9-4827-94F2-C3CC0543FBCA}"/>
              </a:ext>
            </a:extLst>
          </p:cNvPr>
          <p:cNvSpPr>
            <a:spLocks noGrp="1"/>
          </p:cNvSpPr>
          <p:nvPr>
            <p:ph type="dt" sz="half" idx="10"/>
          </p:nvPr>
        </p:nvSpPr>
        <p:spPr/>
        <p:txBody>
          <a:bodyPr/>
          <a:lstStyle/>
          <a:p>
            <a:fld id="{1C32B061-4DDF-403A-A7DB-3B6FD0BE9165}" type="datetime2">
              <a:rPr lang="en-US" smtClean="0"/>
              <a:t>Saturday, March 9, 2024</a:t>
            </a:fld>
            <a:endParaRPr lang="en-US" dirty="0"/>
          </a:p>
        </p:txBody>
      </p:sp>
      <p:sp>
        <p:nvSpPr>
          <p:cNvPr id="5" name="Footer Placeholder 4">
            <a:extLst>
              <a:ext uri="{FF2B5EF4-FFF2-40B4-BE49-F238E27FC236}">
                <a16:creationId xmlns:a16="http://schemas.microsoft.com/office/drawing/2014/main" id="{75CD96F5-AB42-4C52-9888-D7B450798CD7}"/>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8A36442-3DA4-469F-A5AF-4EF4828C3F9E}"/>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1915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9B93D9-297B-AF4A-AEA4-EEAD25613E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CEAF64-F17B-C042-9824-ADCDBC01C3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6AC8A-B3E7-EC4E-90B2-9403F936FA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004CB-6009-A046-942B-5DAA0414080E}" type="datetimeFigureOut">
              <a:rPr lang="en-US" smtClean="0"/>
              <a:t>3/9/2024</a:t>
            </a:fld>
            <a:endParaRPr lang="en-US"/>
          </a:p>
        </p:txBody>
      </p:sp>
      <p:sp>
        <p:nvSpPr>
          <p:cNvPr id="5" name="Footer Placeholder 4">
            <a:extLst>
              <a:ext uri="{FF2B5EF4-FFF2-40B4-BE49-F238E27FC236}">
                <a16:creationId xmlns:a16="http://schemas.microsoft.com/office/drawing/2014/main" id="{841E681A-4BE4-0B45-9ABF-AF58577AE6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31792C-A7D8-4742-A9BD-5655F1E60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D2230-9894-8A4A-9720-C211D0B027A0}" type="slidenum">
              <a:rPr lang="en-US" smtClean="0"/>
              <a:t>‹#›</a:t>
            </a:fld>
            <a:endParaRPr lang="en-US"/>
          </a:p>
        </p:txBody>
      </p:sp>
    </p:spTree>
    <p:extLst>
      <p:ext uri="{BB962C8B-B14F-4D97-AF65-F5344CB8AC3E}">
        <p14:creationId xmlns:p14="http://schemas.microsoft.com/office/powerpoint/2010/main" val="549467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F45C85-8775-4BBA-AE22-1E1703B0E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E9E55A-3F9D-4D2D-8F4B-E3B41C4ECA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6AFDB-319E-48AA-B6FF-E9F12F29D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3BBDD-218C-4B2A-98A0-F5F369754705}" type="datetime2">
              <a:rPr lang="en-US" smtClean="0"/>
              <a:pPr/>
              <a:t>Saturday, March 9, 2024</a:t>
            </a:fld>
            <a:endParaRPr lang="en-US" dirty="0">
              <a:latin typeface="+mn-lt"/>
            </a:endParaRPr>
          </a:p>
        </p:txBody>
      </p:sp>
      <p:sp>
        <p:nvSpPr>
          <p:cNvPr id="5" name="Footer Placeholder 4">
            <a:extLst>
              <a:ext uri="{FF2B5EF4-FFF2-40B4-BE49-F238E27FC236}">
                <a16:creationId xmlns:a16="http://schemas.microsoft.com/office/drawing/2014/main" id="{C5DC6CE0-5D31-4307-9AF2-9B15EA3259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87872169-08A9-443F-8AB6-D2E8717F4B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4953689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britannica.com/topic/Real-Presence" TargetMode="External"/><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kCXSp19YHww" TargetMode="External"/><Relationship Id="rId2" Type="http://schemas.openxmlformats.org/officeDocument/2006/relationships/hyperlink" Target="https://www.bing.com/videos/search?q=the+chosen+episode+5+youtube&amp;docid=608047072037504964&amp;mid=4A1D51F797356009BCE24A1D51F797356009BCE2&amp;view=detail&amp;FORM=VIR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876406" y="194709"/>
            <a:ext cx="4728463" cy="2123658"/>
          </a:xfrm>
          <a:prstGeom prst="rect">
            <a:avLst/>
          </a:prstGeom>
        </p:spPr>
        <p:txBody>
          <a:bodyPr wrap="square" lIns="91440" tIns="45720" rIns="91440" bIns="45720" anchor="t">
            <a:spAutoFit/>
          </a:bodyPr>
          <a:lstStyle/>
          <a:p>
            <a:pPr algn="ctr"/>
            <a:r>
              <a:rPr lang="en-US" sz="4400" dirty="0">
                <a:solidFill>
                  <a:srgbClr val="050505"/>
                </a:solidFill>
                <a:latin typeface="system-ui"/>
              </a:rPr>
              <a:t>Ninth Grade CCD Class #19</a:t>
            </a:r>
          </a:p>
          <a:p>
            <a:pPr algn="ctr"/>
            <a:r>
              <a:rPr lang="en-US" sz="4400">
                <a:solidFill>
                  <a:srgbClr val="050505"/>
                </a:solidFill>
                <a:latin typeface="system-ui"/>
              </a:rPr>
              <a:t>February 25, 2024</a:t>
            </a:r>
            <a:endParaRPr lang="en-US" sz="4400" dirty="0"/>
          </a:p>
        </p:txBody>
      </p:sp>
      <p:sp>
        <p:nvSpPr>
          <p:cNvPr id="2" name="TextBox 1">
            <a:extLst>
              <a:ext uri="{FF2B5EF4-FFF2-40B4-BE49-F238E27FC236}">
                <a16:creationId xmlns:a16="http://schemas.microsoft.com/office/drawing/2014/main" id="{787AC7C7-6728-FE40-AD68-29EA40A344DF}"/>
              </a:ext>
            </a:extLst>
          </p:cNvPr>
          <p:cNvSpPr txBox="1"/>
          <p:nvPr/>
        </p:nvSpPr>
        <p:spPr>
          <a:xfrm>
            <a:off x="7049194" y="3429000"/>
            <a:ext cx="4412338" cy="1384995"/>
          </a:xfrm>
          <a:prstGeom prst="rect">
            <a:avLst/>
          </a:prstGeom>
          <a:noFill/>
        </p:spPr>
        <p:txBody>
          <a:bodyPr wrap="square" rtlCol="0">
            <a:spAutoFit/>
          </a:bodyPr>
          <a:lstStyle/>
          <a:p>
            <a:pPr algn="ctr"/>
            <a:r>
              <a:rPr lang="en-US" sz="2800" dirty="0"/>
              <a:t>Third, Fourth, &amp; Fifth Commandments Establishment of the Church</a:t>
            </a:r>
          </a:p>
        </p:txBody>
      </p:sp>
      <p:pic>
        <p:nvPicPr>
          <p:cNvPr id="1026" name="Picture 2" descr="The Holy Family at Nazareth on Canvas Holy Family Picture image 1">
            <a:extLst>
              <a:ext uri="{FF2B5EF4-FFF2-40B4-BE49-F238E27FC236}">
                <a16:creationId xmlns:a16="http://schemas.microsoft.com/office/drawing/2014/main" id="{6E8EA5C3-198B-4E82-8A7F-F4072D80D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313"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66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082C-C2A5-9DA9-6347-C0C8E3B69AFB}"/>
              </a:ext>
            </a:extLst>
          </p:cNvPr>
          <p:cNvSpPr>
            <a:spLocks noGrp="1"/>
          </p:cNvSpPr>
          <p:nvPr>
            <p:ph type="title"/>
          </p:nvPr>
        </p:nvSpPr>
        <p:spPr/>
        <p:txBody>
          <a:bodyPr/>
          <a:lstStyle/>
          <a:p>
            <a:pPr algn="ctr"/>
            <a:r>
              <a:rPr lang="en-US" dirty="0"/>
              <a:t>The Feast of the Chair of St. Peter </a:t>
            </a:r>
            <a:br>
              <a:rPr lang="en-US" dirty="0"/>
            </a:br>
            <a:r>
              <a:rPr lang="en-US" dirty="0"/>
              <a:t>February 22</a:t>
            </a:r>
          </a:p>
        </p:txBody>
      </p:sp>
      <p:sp>
        <p:nvSpPr>
          <p:cNvPr id="3" name="Subtitle 2">
            <a:extLst>
              <a:ext uri="{FF2B5EF4-FFF2-40B4-BE49-F238E27FC236}">
                <a16:creationId xmlns:a16="http://schemas.microsoft.com/office/drawing/2014/main" id="{9B534959-4F8E-1A34-6656-BEF051E528DD}"/>
              </a:ext>
            </a:extLst>
          </p:cNvPr>
          <p:cNvSpPr>
            <a:spLocks noGrp="1"/>
          </p:cNvSpPr>
          <p:nvPr>
            <p:ph sz="half" idx="1"/>
          </p:nvPr>
        </p:nvSpPr>
        <p:spPr>
          <a:xfrm>
            <a:off x="-2019300" y="2352567"/>
            <a:ext cx="5181600" cy="4351338"/>
          </a:xfrm>
        </p:spPr>
        <p:txBody>
          <a:bodyPr/>
          <a:lstStyle/>
          <a:p>
            <a:pPr marL="0" indent="0">
              <a:buNone/>
            </a:pPr>
            <a:endParaRPr lang="en-US" dirty="0"/>
          </a:p>
        </p:txBody>
      </p:sp>
      <p:sp>
        <p:nvSpPr>
          <p:cNvPr id="4" name="Content Placeholder 3">
            <a:extLst>
              <a:ext uri="{FF2B5EF4-FFF2-40B4-BE49-F238E27FC236}">
                <a16:creationId xmlns:a16="http://schemas.microsoft.com/office/drawing/2014/main" id="{E7DE55B0-AA71-5FBF-AA4A-4DB1A24D9DFA}"/>
              </a:ext>
            </a:extLst>
          </p:cNvPr>
          <p:cNvSpPr>
            <a:spLocks noGrp="1"/>
          </p:cNvSpPr>
          <p:nvPr>
            <p:ph sz="half" idx="2"/>
          </p:nvPr>
        </p:nvSpPr>
        <p:spPr>
          <a:xfrm>
            <a:off x="7010400" y="3029944"/>
            <a:ext cx="5181600" cy="4351338"/>
          </a:xfrm>
        </p:spPr>
        <p:txBody>
          <a:bodyPr/>
          <a:lstStyle/>
          <a:p>
            <a:pPr marL="0" indent="0" algn="ctr">
              <a:buNone/>
            </a:pPr>
            <a:r>
              <a:rPr lang="en-US" dirty="0"/>
              <a:t>St. Peter’s Basilica </a:t>
            </a:r>
          </a:p>
          <a:p>
            <a:pPr marL="0" indent="0" algn="ctr">
              <a:buNone/>
            </a:pPr>
            <a:r>
              <a:rPr lang="en-US" dirty="0"/>
              <a:t>Vatican City</a:t>
            </a:r>
          </a:p>
        </p:txBody>
      </p:sp>
      <p:pic>
        <p:nvPicPr>
          <p:cNvPr id="1026" name="Picture 2" descr="1,189 Vatican Chair Images, Stock Photos, 3D objects ...">
            <a:extLst>
              <a:ext uri="{FF2B5EF4-FFF2-40B4-BE49-F238E27FC236}">
                <a16:creationId xmlns:a16="http://schemas.microsoft.com/office/drawing/2014/main" id="{1DB89C6F-6268-11F4-83C7-5F34BC724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79" y="2006915"/>
            <a:ext cx="6807567" cy="5042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16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CC282F74-27F0-5FD5-8D6C-6F71B8778672}"/>
              </a:ext>
            </a:extLst>
          </p:cNvPr>
          <p:cNvSpPr>
            <a:spLocks noChangeArrowheads="1"/>
          </p:cNvSpPr>
          <p:nvPr/>
        </p:nvSpPr>
        <p:spPr bwMode="auto">
          <a:xfrm>
            <a:off x="876693" y="2533476"/>
            <a:ext cx="3455821" cy="344783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ctr" eaLnBrk="1" fontAlgn="base" hangingPunct="1">
              <a:lnSpc>
                <a:spcPct val="90000"/>
              </a:lnSpc>
              <a:spcBef>
                <a:spcPct val="0"/>
              </a:spcBef>
              <a:spcAft>
                <a:spcPts val="600"/>
              </a:spcAft>
              <a:buClrTx/>
              <a:buSzTx/>
              <a:tabLst/>
            </a:pPr>
            <a:r>
              <a:rPr lang="en-US" altLang="en-US" sz="3200" dirty="0">
                <a:latin typeface="+mn-lt"/>
              </a:rPr>
              <a:t>Travels of St. Peter</a:t>
            </a:r>
            <a:br>
              <a:rPr kumimoji="0" lang="en-US" altLang="en-US" sz="2000" b="0" i="0" u="none" strike="noStrike" cap="none" normalizeH="0" baseline="0" dirty="0">
                <a:ln>
                  <a:noFill/>
                </a:ln>
                <a:effectLst/>
                <a:latin typeface="+mn-lt"/>
              </a:rPr>
            </a:br>
            <a:endParaRPr kumimoji="0" lang="en-US" altLang="en-US" sz="2000" b="0" i="0" u="none" strike="noStrike" cap="none" normalizeH="0" baseline="0" dirty="0">
              <a:ln>
                <a:noFill/>
              </a:ln>
              <a:effectLst/>
              <a:latin typeface="+mn-lt"/>
            </a:endParaRPr>
          </a:p>
        </p:txBody>
      </p:sp>
      <p:pic>
        <p:nvPicPr>
          <p:cNvPr id="2050" name="Picture 2" descr="Map of Peter's Journeys">
            <a:extLst>
              <a:ext uri="{FF2B5EF4-FFF2-40B4-BE49-F238E27FC236}">
                <a16:creationId xmlns:a16="http://schemas.microsoft.com/office/drawing/2014/main" id="{63F465CE-8DE1-CF01-3D82-8DFFB7F5D4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87672" y="1261277"/>
            <a:ext cx="6389346" cy="4344755"/>
          </a:xfrm>
          <a:prstGeom prst="rect">
            <a:avLst/>
          </a:prstGeom>
          <a:noFill/>
          <a:extLst>
            <a:ext uri="{909E8E84-426E-40DD-AFC4-6F175D3DCCD1}">
              <a14:hiddenFill xmlns:a14="http://schemas.microsoft.com/office/drawing/2010/main">
                <a:solidFill>
                  <a:srgbClr val="FFFFFF"/>
                </a:solidFill>
              </a14:hiddenFill>
            </a:ext>
          </a:extLst>
        </p:spPr>
      </p:pic>
      <p:grpSp>
        <p:nvGrpSpPr>
          <p:cNvPr id="2062" name="Group 206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063" name="Rectangle 2062">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Rectangle 2063">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235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5CC4-DECF-3A24-289F-9B8A92CFD1CD}"/>
              </a:ext>
            </a:extLst>
          </p:cNvPr>
          <p:cNvSpPr>
            <a:spLocks noGrp="1"/>
          </p:cNvSpPr>
          <p:nvPr>
            <p:ph type="title"/>
          </p:nvPr>
        </p:nvSpPr>
        <p:spPr/>
        <p:txBody>
          <a:bodyPr/>
          <a:lstStyle/>
          <a:p>
            <a:pPr algn="ctr"/>
            <a:r>
              <a:rPr lang="en-US" dirty="0"/>
              <a:t>Quo Vadis Domine?</a:t>
            </a:r>
          </a:p>
        </p:txBody>
      </p:sp>
      <p:pic>
        <p:nvPicPr>
          <p:cNvPr id="4098" name="Picture 2" descr="“Quo Vadis?” St. Peter's Call to Martyrdom in Rome">
            <a:extLst>
              <a:ext uri="{FF2B5EF4-FFF2-40B4-BE49-F238E27FC236}">
                <a16:creationId xmlns:a16="http://schemas.microsoft.com/office/drawing/2014/main" id="{4C03DDDD-6B0E-3C9F-EC98-16EDD35A6C1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27315" y="2050854"/>
            <a:ext cx="7838051" cy="416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81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524B-C22D-E511-8EEC-9085441DE466}"/>
              </a:ext>
            </a:extLst>
          </p:cNvPr>
          <p:cNvSpPr>
            <a:spLocks noGrp="1"/>
          </p:cNvSpPr>
          <p:nvPr>
            <p:ph type="title"/>
          </p:nvPr>
        </p:nvSpPr>
        <p:spPr/>
        <p:txBody>
          <a:bodyPr/>
          <a:lstStyle/>
          <a:p>
            <a:pPr algn="ctr"/>
            <a:r>
              <a:rPr lang="en-US" dirty="0"/>
              <a:t>Cathedral of St. Thomas More, Arlington, VA</a:t>
            </a:r>
          </a:p>
        </p:txBody>
      </p:sp>
      <p:pic>
        <p:nvPicPr>
          <p:cNvPr id="3074" name="Picture 2">
            <a:extLst>
              <a:ext uri="{FF2B5EF4-FFF2-40B4-BE49-F238E27FC236}">
                <a16:creationId xmlns:a16="http://schemas.microsoft.com/office/drawing/2014/main" id="{B4695563-64C2-186E-50D1-DA2EFBD36C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0073" y="1424348"/>
            <a:ext cx="6999315" cy="524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118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A6B5-39D9-A459-5AEE-85C5C2347E8F}"/>
              </a:ext>
            </a:extLst>
          </p:cNvPr>
          <p:cNvSpPr>
            <a:spLocks noGrp="1"/>
          </p:cNvSpPr>
          <p:nvPr>
            <p:ph type="title"/>
          </p:nvPr>
        </p:nvSpPr>
        <p:spPr/>
        <p:txBody>
          <a:bodyPr/>
          <a:lstStyle/>
          <a:p>
            <a:pPr algn="ctr"/>
            <a:r>
              <a:rPr lang="en-US" dirty="0"/>
              <a:t>Third Commandment</a:t>
            </a:r>
          </a:p>
        </p:txBody>
      </p:sp>
      <p:sp>
        <p:nvSpPr>
          <p:cNvPr id="3" name="Content Placeholder 2">
            <a:extLst>
              <a:ext uri="{FF2B5EF4-FFF2-40B4-BE49-F238E27FC236}">
                <a16:creationId xmlns:a16="http://schemas.microsoft.com/office/drawing/2014/main" id="{06271344-1687-18A3-ED5C-B83A23E5E9BE}"/>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3600" dirty="0"/>
              <a:t>Thou Shall Keep Holy the Sabbath!</a:t>
            </a:r>
          </a:p>
        </p:txBody>
      </p:sp>
    </p:spTree>
    <p:extLst>
      <p:ext uri="{BB962C8B-B14F-4D97-AF65-F5344CB8AC3E}">
        <p14:creationId xmlns:p14="http://schemas.microsoft.com/office/powerpoint/2010/main" val="159157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7241-D78C-B2C4-EC7C-59FB0E08A8CE}"/>
              </a:ext>
            </a:extLst>
          </p:cNvPr>
          <p:cNvSpPr>
            <a:spLocks noGrp="1"/>
          </p:cNvSpPr>
          <p:nvPr>
            <p:ph type="title"/>
          </p:nvPr>
        </p:nvSpPr>
        <p:spPr>
          <a:xfrm>
            <a:off x="838201" y="345810"/>
            <a:ext cx="5120561" cy="1325563"/>
          </a:xfrm>
        </p:spPr>
        <p:txBody>
          <a:bodyPr>
            <a:normAutofit/>
          </a:bodyPr>
          <a:lstStyle/>
          <a:p>
            <a:pPr algn="ctr"/>
            <a:r>
              <a:rPr lang="en-US" dirty="0"/>
              <a:t>Establishment of  the Eucharist</a:t>
            </a:r>
          </a:p>
        </p:txBody>
      </p:sp>
      <p:sp>
        <p:nvSpPr>
          <p:cNvPr id="3" name="Content Placeholder 2">
            <a:extLst>
              <a:ext uri="{FF2B5EF4-FFF2-40B4-BE49-F238E27FC236}">
                <a16:creationId xmlns:a16="http://schemas.microsoft.com/office/drawing/2014/main" id="{C335DF36-9284-F04D-07F2-6CCBD2655DD5}"/>
              </a:ext>
            </a:extLst>
          </p:cNvPr>
          <p:cNvSpPr>
            <a:spLocks noGrp="1"/>
          </p:cNvSpPr>
          <p:nvPr>
            <p:ph idx="1"/>
          </p:nvPr>
        </p:nvSpPr>
        <p:spPr>
          <a:xfrm>
            <a:off x="838201" y="1825625"/>
            <a:ext cx="5092194" cy="4351338"/>
          </a:xfrm>
        </p:spPr>
        <p:txBody>
          <a:bodyPr>
            <a:normAutofit/>
          </a:bodyPr>
          <a:lstStyle/>
          <a:p>
            <a:pPr marL="0" indent="0">
              <a:buNone/>
            </a:pPr>
            <a:r>
              <a:rPr lang="en-US" dirty="0"/>
              <a:t>Last Supper</a:t>
            </a:r>
          </a:p>
          <a:p>
            <a:pPr marL="457200" lvl="1" indent="0">
              <a:buNone/>
            </a:pPr>
            <a:r>
              <a:rPr lang="en-US" dirty="0"/>
              <a:t>Read John 6: 25-69</a:t>
            </a:r>
          </a:p>
          <a:p>
            <a:pPr marL="457200" lvl="1" indent="0">
              <a:buNone/>
            </a:pPr>
            <a:r>
              <a:rPr lang="en-US" dirty="0"/>
              <a:t>“Do not labor for the food which perishes, but for the food which endures to eternal life, which the Son of man will give to you; for on him has God the Father set his seal.” (27)</a:t>
            </a:r>
          </a:p>
          <a:p>
            <a:pPr marL="457200" lvl="1" indent="0">
              <a:buNone/>
            </a:pPr>
            <a:endParaRPr lang="en-US" dirty="0"/>
          </a:p>
          <a:p>
            <a:pPr marL="457200" lvl="1" indent="0">
              <a:buNone/>
            </a:pPr>
            <a:r>
              <a:rPr lang="en-US" dirty="0"/>
              <a:t>“This is the work of God, that you believed in him who he has sent.” (29)</a:t>
            </a:r>
          </a:p>
        </p:txBody>
      </p:sp>
      <p:pic>
        <p:nvPicPr>
          <p:cNvPr id="4" name="Picture 3">
            <a:extLst>
              <a:ext uri="{FF2B5EF4-FFF2-40B4-BE49-F238E27FC236}">
                <a16:creationId xmlns:a16="http://schemas.microsoft.com/office/drawing/2014/main" id="{B6252BFE-F24D-83E7-A498-E34FD0A79BBB}"/>
              </a:ext>
            </a:extLst>
          </p:cNvPr>
          <p:cNvPicPr>
            <a:picLocks noChangeAspect="1"/>
          </p:cNvPicPr>
          <p:nvPr/>
        </p:nvPicPr>
        <p:blipFill rotWithShape="1">
          <a:blip r:embed="rId2"/>
          <a:srcRect l="8518" r="22138"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2050" name="Picture 2" descr="The Last Supper Wallpapers - Wallpaper Cave">
            <a:extLst>
              <a:ext uri="{FF2B5EF4-FFF2-40B4-BE49-F238E27FC236}">
                <a16:creationId xmlns:a16="http://schemas.microsoft.com/office/drawing/2014/main" id="{170772EF-D372-90BF-F60B-1667DCBC0E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85"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65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C3268-14A0-674F-F161-4EACDCCDC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2B2FF1-35D0-5C23-DEFA-D3F9F8E61E88}"/>
              </a:ext>
            </a:extLst>
          </p:cNvPr>
          <p:cNvSpPr>
            <a:spLocks noGrp="1"/>
          </p:cNvSpPr>
          <p:nvPr>
            <p:ph type="title"/>
          </p:nvPr>
        </p:nvSpPr>
        <p:spPr>
          <a:xfrm>
            <a:off x="761803" y="350196"/>
            <a:ext cx="4646904" cy="1624520"/>
          </a:xfrm>
        </p:spPr>
        <p:txBody>
          <a:bodyPr anchor="ctr">
            <a:normAutofit/>
          </a:bodyPr>
          <a:lstStyle/>
          <a:p>
            <a:r>
              <a:rPr lang="en-US" sz="4000"/>
              <a:t>Establishment of  the Eucharist</a:t>
            </a:r>
          </a:p>
        </p:txBody>
      </p:sp>
      <p:sp>
        <p:nvSpPr>
          <p:cNvPr id="3" name="Content Placeholder 2">
            <a:extLst>
              <a:ext uri="{FF2B5EF4-FFF2-40B4-BE49-F238E27FC236}">
                <a16:creationId xmlns:a16="http://schemas.microsoft.com/office/drawing/2014/main" id="{E1F04826-9222-75DA-2718-10506662CE7E}"/>
              </a:ext>
            </a:extLst>
          </p:cNvPr>
          <p:cNvSpPr>
            <a:spLocks noGrp="1"/>
          </p:cNvSpPr>
          <p:nvPr>
            <p:ph idx="1"/>
          </p:nvPr>
        </p:nvSpPr>
        <p:spPr>
          <a:xfrm>
            <a:off x="1" y="2052320"/>
            <a:ext cx="6102825" cy="4066378"/>
          </a:xfrm>
        </p:spPr>
        <p:txBody>
          <a:bodyPr anchor="ctr">
            <a:normAutofit/>
          </a:bodyPr>
          <a:lstStyle/>
          <a:p>
            <a:pPr marL="457200" lvl="1" indent="0">
              <a:buNone/>
            </a:pPr>
            <a:r>
              <a:rPr lang="en-US" sz="2800" dirty="0"/>
              <a:t>“I am the bread of life; he who comes to me shall not hunger….” (35)</a:t>
            </a:r>
          </a:p>
          <a:p>
            <a:pPr marL="457200" lvl="1" indent="0">
              <a:buNone/>
            </a:pPr>
            <a:endParaRPr lang="en-US" sz="2800" dirty="0"/>
          </a:p>
          <a:p>
            <a:pPr marL="457200" lvl="1" indent="0">
              <a:buNone/>
            </a:pPr>
            <a:endParaRPr lang="en-US" sz="2800" dirty="0"/>
          </a:p>
          <a:p>
            <a:pPr marL="457200" lvl="1" indent="0">
              <a:buNone/>
            </a:pPr>
            <a:r>
              <a:rPr lang="en-US" sz="2800" dirty="0"/>
              <a:t>“And the Jews then murmured at him….” (41)</a:t>
            </a:r>
          </a:p>
          <a:p>
            <a:pPr marL="457200" lvl="1" indent="0">
              <a:buNone/>
            </a:pPr>
            <a:endParaRPr lang="en-US" sz="1600" dirty="0"/>
          </a:p>
        </p:txBody>
      </p:sp>
      <p:pic>
        <p:nvPicPr>
          <p:cNvPr id="4" name="Picture 3">
            <a:extLst>
              <a:ext uri="{FF2B5EF4-FFF2-40B4-BE49-F238E27FC236}">
                <a16:creationId xmlns:a16="http://schemas.microsoft.com/office/drawing/2014/main" id="{8B6E8E7F-756B-4BD7-45F1-D8085067B020}"/>
              </a:ext>
            </a:extLst>
          </p:cNvPr>
          <p:cNvPicPr>
            <a:picLocks noChangeAspect="1"/>
          </p:cNvPicPr>
          <p:nvPr/>
        </p:nvPicPr>
        <p:blipFill rotWithShape="1">
          <a:blip r:embed="rId2"/>
          <a:srcRect l="13175" r="27424" b="-2"/>
          <a:stretch/>
        </p:blipFill>
        <p:spPr>
          <a:xfrm>
            <a:off x="6096000" y="1"/>
            <a:ext cx="6102825" cy="6858000"/>
          </a:xfrm>
          <a:prstGeom prst="rect">
            <a:avLst/>
          </a:prstGeom>
        </p:spPr>
      </p:pic>
    </p:spTree>
    <p:extLst>
      <p:ext uri="{BB962C8B-B14F-4D97-AF65-F5344CB8AC3E}">
        <p14:creationId xmlns:p14="http://schemas.microsoft.com/office/powerpoint/2010/main" val="266270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CEB49-4427-56C8-4AFE-428532FF1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CB8C7-1D4A-6298-F95C-9CF3AD3DCD15}"/>
              </a:ext>
            </a:extLst>
          </p:cNvPr>
          <p:cNvSpPr>
            <a:spLocks noGrp="1"/>
          </p:cNvSpPr>
          <p:nvPr>
            <p:ph type="title"/>
          </p:nvPr>
        </p:nvSpPr>
        <p:spPr>
          <a:xfrm>
            <a:off x="838201" y="279310"/>
            <a:ext cx="5120561" cy="1325563"/>
          </a:xfrm>
        </p:spPr>
        <p:txBody>
          <a:bodyPr>
            <a:normAutofit/>
          </a:bodyPr>
          <a:lstStyle/>
          <a:p>
            <a:r>
              <a:rPr lang="en-US"/>
              <a:t>Establishment of  the Eucharist</a:t>
            </a:r>
          </a:p>
        </p:txBody>
      </p:sp>
      <p:sp>
        <p:nvSpPr>
          <p:cNvPr id="3" name="Content Placeholder 2">
            <a:extLst>
              <a:ext uri="{FF2B5EF4-FFF2-40B4-BE49-F238E27FC236}">
                <a16:creationId xmlns:a16="http://schemas.microsoft.com/office/drawing/2014/main" id="{90A74C62-8589-1BE1-4EED-320CEEE233DB}"/>
              </a:ext>
            </a:extLst>
          </p:cNvPr>
          <p:cNvSpPr>
            <a:spLocks noGrp="1"/>
          </p:cNvSpPr>
          <p:nvPr>
            <p:ph idx="1"/>
          </p:nvPr>
        </p:nvSpPr>
        <p:spPr>
          <a:xfrm>
            <a:off x="291830" y="2198451"/>
            <a:ext cx="5638565" cy="3978512"/>
          </a:xfrm>
        </p:spPr>
        <p:txBody>
          <a:bodyPr>
            <a:normAutofit/>
          </a:bodyPr>
          <a:lstStyle/>
          <a:p>
            <a:pPr marL="457200" lvl="1" indent="0">
              <a:buNone/>
            </a:pPr>
            <a:r>
              <a:rPr lang="en-US" sz="3200" dirty="0"/>
              <a:t>“I am the bread of life….” (48)</a:t>
            </a:r>
          </a:p>
          <a:p>
            <a:pPr marL="457200" lvl="1" indent="0">
              <a:buNone/>
            </a:pPr>
            <a:endParaRPr lang="en-US" sz="3200" dirty="0"/>
          </a:p>
          <a:p>
            <a:pPr marL="457200" lvl="1" indent="0">
              <a:buNone/>
            </a:pPr>
            <a:r>
              <a:rPr lang="en-US" sz="3200" dirty="0"/>
              <a:t>“…the bread that I give for the life of the world is my flesh.” (51)</a:t>
            </a:r>
          </a:p>
          <a:p>
            <a:pPr marL="457200" lvl="1" indent="0">
              <a:buNone/>
            </a:pPr>
            <a:endParaRPr lang="en-US" sz="3200" dirty="0"/>
          </a:p>
          <a:p>
            <a:pPr marL="457200" lvl="1" indent="0">
              <a:buNone/>
            </a:pPr>
            <a:r>
              <a:rPr lang="en-US" sz="3200" dirty="0"/>
              <a:t>“And then the Jews disputed among themselves….” (52)</a:t>
            </a:r>
          </a:p>
          <a:p>
            <a:pPr marL="0" indent="0">
              <a:buNone/>
            </a:pPr>
            <a:endParaRPr lang="en-US" dirty="0"/>
          </a:p>
        </p:txBody>
      </p:sp>
      <p:pic>
        <p:nvPicPr>
          <p:cNvPr id="4" name="Picture 3">
            <a:extLst>
              <a:ext uri="{FF2B5EF4-FFF2-40B4-BE49-F238E27FC236}">
                <a16:creationId xmlns:a16="http://schemas.microsoft.com/office/drawing/2014/main" id="{7881E5FF-9F43-5566-5F1E-BB87806D56AB}"/>
              </a:ext>
            </a:extLst>
          </p:cNvPr>
          <p:cNvPicPr>
            <a:picLocks noChangeAspect="1"/>
          </p:cNvPicPr>
          <p:nvPr/>
        </p:nvPicPr>
        <p:blipFill rotWithShape="1">
          <a:blip r:embed="rId2"/>
          <a:srcRect l="8518" r="22138"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2050" name="Picture 2" descr="The Last Supper Wallpapers - Wallpaper Cave">
            <a:extLst>
              <a:ext uri="{FF2B5EF4-FFF2-40B4-BE49-F238E27FC236}">
                <a16:creationId xmlns:a16="http://schemas.microsoft.com/office/drawing/2014/main" id="{D3C9F89D-0349-459B-E318-BC8D5EB0CE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85" b="2"/>
          <a:stretch/>
        </p:blipFill>
        <p:spPr bwMode="auto">
          <a:xfrm>
            <a:off x="6233240" y="0"/>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80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9BC6CA-720B-A094-9C59-F928507DC0A9}"/>
            </a:ext>
          </a:extLst>
        </p:cNvPr>
        <p:cNvGrpSpPr/>
        <p:nvPr/>
      </p:nvGrpSpPr>
      <p:grpSpPr>
        <a:xfrm>
          <a:off x="0" y="0"/>
          <a:ext cx="0" cy="0"/>
          <a:chOff x="0" y="0"/>
          <a:chExt cx="0" cy="0"/>
        </a:xfrm>
      </p:grpSpPr>
      <p:sp useBgFill="1">
        <p:nvSpPr>
          <p:cNvPr id="5149" name="Rectangle 5148">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627CF9-8EFC-154F-C598-D572C151FA40}"/>
              </a:ext>
            </a:extLst>
          </p:cNvPr>
          <p:cNvSpPr>
            <a:spLocks noGrp="1"/>
          </p:cNvSpPr>
          <p:nvPr>
            <p:ph type="title"/>
          </p:nvPr>
        </p:nvSpPr>
        <p:spPr>
          <a:xfrm>
            <a:off x="457201" y="1"/>
            <a:ext cx="2381250" cy="2959627"/>
          </a:xfrm>
        </p:spPr>
        <p:txBody>
          <a:bodyPr>
            <a:normAutofit/>
          </a:bodyPr>
          <a:lstStyle/>
          <a:p>
            <a:r>
              <a:rPr lang="en-US" sz="2800" dirty="0"/>
              <a:t>Establishment of  the Eucharist</a:t>
            </a:r>
          </a:p>
        </p:txBody>
      </p:sp>
      <p:sp>
        <p:nvSpPr>
          <p:cNvPr id="5151" name="Rectangle 5150">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53" name="Rectangle 5152">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06475F6-F229-89D7-9E1B-1D5454551963}"/>
              </a:ext>
            </a:extLst>
          </p:cNvPr>
          <p:cNvSpPr>
            <a:spLocks noGrp="1"/>
          </p:cNvSpPr>
          <p:nvPr>
            <p:ph idx="1"/>
          </p:nvPr>
        </p:nvSpPr>
        <p:spPr>
          <a:xfrm>
            <a:off x="3028949" y="573932"/>
            <a:ext cx="3562350" cy="2385696"/>
          </a:xfrm>
        </p:spPr>
        <p:txBody>
          <a:bodyPr anchor="ctr">
            <a:normAutofit/>
          </a:bodyPr>
          <a:lstStyle/>
          <a:p>
            <a:pPr marL="0" indent="0">
              <a:buNone/>
            </a:pPr>
            <a:r>
              <a:rPr lang="en-US" sz="2400" dirty="0"/>
              <a:t>“For my flesh is real food indeed and my blood real drink indeed. He who eats my flesh and drinks my blood abides in me, and I in him.” (56)</a:t>
            </a:r>
          </a:p>
          <a:p>
            <a:pPr marL="0" indent="0">
              <a:buNone/>
            </a:pPr>
            <a:endParaRPr lang="en-US" sz="1700" dirty="0"/>
          </a:p>
        </p:txBody>
      </p:sp>
      <p:pic>
        <p:nvPicPr>
          <p:cNvPr id="2050" name="Picture 2" descr="The Last Supper Wallpapers - Wallpaper Cave">
            <a:extLst>
              <a:ext uri="{FF2B5EF4-FFF2-40B4-BE49-F238E27FC236}">
                <a16:creationId xmlns:a16="http://schemas.microsoft.com/office/drawing/2014/main" id="{F23F8CE3-517C-B80A-17C2-C543F4DD85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391"/>
          <a:stretch/>
        </p:blipFill>
        <p:spPr bwMode="auto">
          <a:xfrm>
            <a:off x="20" y="2959630"/>
            <a:ext cx="6400781" cy="38983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ly Mass images...: Holy Eucharist">
            <a:extLst>
              <a:ext uri="{FF2B5EF4-FFF2-40B4-BE49-F238E27FC236}">
                <a16:creationId xmlns:a16="http://schemas.microsoft.com/office/drawing/2014/main" id="{8EC0452E-2F5D-0ADD-BD9A-D3E6185129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80" r="18870"/>
          <a:stretch/>
        </p:blipFill>
        <p:spPr bwMode="auto">
          <a:xfrm>
            <a:off x="6591299" y="1"/>
            <a:ext cx="560070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027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2DEA85-9B99-F8AC-7C03-B5D8FDEE865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B357004-2B81-7B84-E4B6-46965AD20398}"/>
              </a:ext>
            </a:extLst>
          </p:cNvPr>
          <p:cNvPicPr>
            <a:picLocks noChangeAspect="1"/>
          </p:cNvPicPr>
          <p:nvPr/>
        </p:nvPicPr>
        <p:blipFill rotWithShape="1">
          <a:blip r:embed="rId2"/>
          <a:srcRect l="15234" r="14267"/>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AA230A-3BF6-4956-28E2-0277DDC1D503}"/>
              </a:ext>
            </a:extLst>
          </p:cNvPr>
          <p:cNvSpPr>
            <a:spLocks noGrp="1"/>
          </p:cNvSpPr>
          <p:nvPr>
            <p:ph type="title"/>
          </p:nvPr>
        </p:nvSpPr>
        <p:spPr>
          <a:xfrm>
            <a:off x="838200" y="365125"/>
            <a:ext cx="3822189" cy="1899912"/>
          </a:xfrm>
        </p:spPr>
        <p:txBody>
          <a:bodyPr>
            <a:noAutofit/>
          </a:bodyPr>
          <a:lstStyle/>
          <a:p>
            <a:r>
              <a:rPr lang="en-US" dirty="0"/>
              <a:t>Establishment of  the Eucharist</a:t>
            </a:r>
          </a:p>
        </p:txBody>
      </p:sp>
      <p:sp>
        <p:nvSpPr>
          <p:cNvPr id="3" name="Content Placeholder 2">
            <a:extLst>
              <a:ext uri="{FF2B5EF4-FFF2-40B4-BE49-F238E27FC236}">
                <a16:creationId xmlns:a16="http://schemas.microsoft.com/office/drawing/2014/main" id="{527556CE-D949-AC83-713C-722489A97683}"/>
              </a:ext>
            </a:extLst>
          </p:cNvPr>
          <p:cNvSpPr>
            <a:spLocks noGrp="1"/>
          </p:cNvSpPr>
          <p:nvPr>
            <p:ph idx="1"/>
          </p:nvPr>
        </p:nvSpPr>
        <p:spPr>
          <a:xfrm>
            <a:off x="3050" y="2082800"/>
            <a:ext cx="4345430" cy="4094163"/>
          </a:xfrm>
        </p:spPr>
        <p:txBody>
          <a:bodyPr>
            <a:normAutofit lnSpcReduction="10000"/>
          </a:bodyPr>
          <a:lstStyle/>
          <a:p>
            <a:pPr marL="457200" lvl="1" indent="0">
              <a:buNone/>
            </a:pPr>
            <a:endParaRPr lang="en-US" sz="2800" dirty="0"/>
          </a:p>
          <a:p>
            <a:pPr marL="457200" lvl="1" indent="0">
              <a:buNone/>
            </a:pPr>
            <a:r>
              <a:rPr lang="en-US" sz="4400" dirty="0"/>
              <a:t>“After this, many of his disciples drew back and no longer walked with him.” (66)</a:t>
            </a:r>
          </a:p>
          <a:p>
            <a:pPr marL="457200" lvl="1" indent="0">
              <a:buNone/>
            </a:pPr>
            <a:endParaRPr lang="en-US" sz="2000" dirty="0"/>
          </a:p>
        </p:txBody>
      </p:sp>
    </p:spTree>
    <p:extLst>
      <p:ext uri="{BB962C8B-B14F-4D97-AF65-F5344CB8AC3E}">
        <p14:creationId xmlns:p14="http://schemas.microsoft.com/office/powerpoint/2010/main" val="3676043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Bread broken in half">
            <a:extLst>
              <a:ext uri="{FF2B5EF4-FFF2-40B4-BE49-F238E27FC236}">
                <a16:creationId xmlns:a16="http://schemas.microsoft.com/office/drawing/2014/main" id="{F590A23D-0AD1-8450-B9D3-31B1399693B7}"/>
              </a:ext>
            </a:extLst>
          </p:cNvPr>
          <p:cNvPicPr>
            <a:picLocks noChangeAspect="1"/>
          </p:cNvPicPr>
          <p:nvPr/>
        </p:nvPicPr>
        <p:blipFill rotWithShape="1">
          <a:blip r:embed="rId2"/>
          <a:srcRect l="13045" r="8445" b="2"/>
          <a:stretch/>
        </p:blipFill>
        <p:spPr>
          <a:xfrm>
            <a:off x="20" y="1666568"/>
            <a:ext cx="6106195" cy="5191432"/>
          </a:xfrm>
          <a:prstGeom prst="rect">
            <a:avLst/>
          </a:prstGeom>
        </p:spPr>
      </p:pic>
      <p:sp useBgFill="1">
        <p:nvSpPr>
          <p:cNvPr id="8" name="Rectangle 7">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2C97F8-891A-2008-AE67-9266C9939E97}"/>
              </a:ext>
            </a:extLst>
          </p:cNvPr>
          <p:cNvSpPr>
            <a:spLocks noGrp="1"/>
          </p:cNvSpPr>
          <p:nvPr>
            <p:ph type="title"/>
          </p:nvPr>
        </p:nvSpPr>
        <p:spPr>
          <a:xfrm>
            <a:off x="761801" y="758756"/>
            <a:ext cx="10591999" cy="836580"/>
          </a:xfrm>
        </p:spPr>
        <p:txBody>
          <a:bodyPr>
            <a:normAutofit fontScale="90000"/>
          </a:bodyPr>
          <a:lstStyle/>
          <a:p>
            <a:pPr algn="ctr"/>
            <a:br>
              <a:rPr lang="en-US" sz="2200" dirty="0"/>
            </a:br>
            <a:r>
              <a:rPr lang="en-US" sz="4900" b="1" dirty="0"/>
              <a:t>Is there a unified response by the Protestants to John 6?</a:t>
            </a:r>
            <a:br>
              <a:rPr lang="en-US" sz="4900" b="1" dirty="0"/>
            </a:br>
            <a:endParaRPr lang="en-US" sz="4900" b="1" dirty="0"/>
          </a:p>
        </p:txBody>
      </p:sp>
      <p:sp>
        <p:nvSpPr>
          <p:cNvPr id="3" name="Content Placeholder 2">
            <a:extLst>
              <a:ext uri="{FF2B5EF4-FFF2-40B4-BE49-F238E27FC236}">
                <a16:creationId xmlns:a16="http://schemas.microsoft.com/office/drawing/2014/main" id="{7D023D14-BF16-8D3A-0670-E6DC78BB17AE}"/>
              </a:ext>
            </a:extLst>
          </p:cNvPr>
          <p:cNvSpPr>
            <a:spLocks noGrp="1"/>
          </p:cNvSpPr>
          <p:nvPr>
            <p:ph idx="1"/>
          </p:nvPr>
        </p:nvSpPr>
        <p:spPr>
          <a:xfrm>
            <a:off x="6106216" y="1666568"/>
            <a:ext cx="6085764" cy="5191432"/>
          </a:xfrm>
        </p:spPr>
        <p:txBody>
          <a:bodyPr anchor="ctr">
            <a:normAutofit/>
          </a:bodyPr>
          <a:lstStyle/>
          <a:p>
            <a:r>
              <a:rPr lang="en-US" sz="2400" b="0" i="0" dirty="0">
                <a:effectLst/>
              </a:rPr>
              <a:t>They interpret it figuratively; rather than </a:t>
            </a:r>
            <a:r>
              <a:rPr lang="en-US" sz="2400" dirty="0"/>
              <a:t>literally.</a:t>
            </a:r>
          </a:p>
          <a:p>
            <a:r>
              <a:rPr lang="en-US" sz="2400" b="0" i="0" dirty="0">
                <a:effectLst/>
              </a:rPr>
              <a:t>Most Protestant traditions call the ritual communion, rather than the Eucharist. There are major differences between the Protestant practice of communion and the Eucharist. </a:t>
            </a:r>
          </a:p>
          <a:p>
            <a:r>
              <a:rPr lang="en-US" sz="2400" b="0" i="0" dirty="0">
                <a:effectLst/>
              </a:rPr>
              <a:t>Most Protestant traditions about communion do not rely on the power of a priest to transform the bread into the body of Christ.</a:t>
            </a:r>
          </a:p>
          <a:p>
            <a:r>
              <a:rPr lang="en-US" sz="2400" b="0" i="0" dirty="0">
                <a:effectLst/>
              </a:rPr>
              <a:t>Luther believed that the Lord’s Supper and that the body of Christ was physically </a:t>
            </a:r>
            <a:r>
              <a:rPr lang="en-US" sz="2400" b="0" i="0" u="sng" dirty="0">
                <a:effectLst/>
                <a:hlinkClick r:id="rId3"/>
              </a:rPr>
              <a:t>present</a:t>
            </a:r>
            <a:r>
              <a:rPr lang="en-US" sz="2400" b="0" i="0" dirty="0">
                <a:effectLst/>
              </a:rPr>
              <a:t> in the communion offering because Christ said, “This is my body.”</a:t>
            </a:r>
            <a:endParaRPr lang="en-US" sz="2400" dirty="0"/>
          </a:p>
        </p:txBody>
      </p:sp>
    </p:spTree>
    <p:extLst>
      <p:ext uri="{BB962C8B-B14F-4D97-AF65-F5344CB8AC3E}">
        <p14:creationId xmlns:p14="http://schemas.microsoft.com/office/powerpoint/2010/main" val="367953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1D022-9368-6849-BAB7-EB29302E57F3}"/>
              </a:ext>
            </a:extLst>
          </p:cNvPr>
          <p:cNvSpPr>
            <a:spLocks noGrp="1"/>
          </p:cNvSpPr>
          <p:nvPr>
            <p:ph type="title"/>
          </p:nvPr>
        </p:nvSpPr>
        <p:spPr/>
        <p:txBody>
          <a:bodyPr/>
          <a:lstStyle/>
          <a:p>
            <a:pPr algn="ctr"/>
            <a:r>
              <a:rPr lang="en-US" b="1" dirty="0">
                <a:solidFill>
                  <a:srgbClr val="7030A0"/>
                </a:solidFill>
              </a:rPr>
              <a:t>What is the Fourth Commandment?</a:t>
            </a:r>
          </a:p>
        </p:txBody>
      </p:sp>
      <p:sp>
        <p:nvSpPr>
          <p:cNvPr id="3" name="Content Placeholder 2">
            <a:extLst>
              <a:ext uri="{FF2B5EF4-FFF2-40B4-BE49-F238E27FC236}">
                <a16:creationId xmlns:a16="http://schemas.microsoft.com/office/drawing/2014/main" id="{579673AB-BCEC-2442-814C-5E9E3754DC24}"/>
              </a:ext>
            </a:extLst>
          </p:cNvPr>
          <p:cNvSpPr>
            <a:spLocks noGrp="1"/>
          </p:cNvSpPr>
          <p:nvPr>
            <p:ph idx="1"/>
          </p:nvPr>
        </p:nvSpPr>
        <p:spPr>
          <a:xfrm>
            <a:off x="944034" y="1690688"/>
            <a:ext cx="10515600" cy="4351338"/>
          </a:xfrm>
        </p:spPr>
        <p:txBody>
          <a:bodyPr>
            <a:normAutofit/>
          </a:bodyPr>
          <a:lstStyle/>
          <a:p>
            <a:pPr marL="0" indent="0" algn="ctr">
              <a:buNone/>
            </a:pPr>
            <a:r>
              <a:rPr lang="en-US" sz="3600" b="1" dirty="0">
                <a:solidFill>
                  <a:srgbClr val="7030A0"/>
                </a:solidFill>
              </a:rPr>
              <a:t>Honor Your Father and Mother!</a:t>
            </a:r>
          </a:p>
          <a:p>
            <a:pPr marL="0" indent="0" algn="ctr">
              <a:buNone/>
            </a:pPr>
            <a:endParaRPr lang="en-US" sz="2400" dirty="0"/>
          </a:p>
          <a:p>
            <a:pPr marL="0" indent="0" algn="ctr">
              <a:buNone/>
            </a:pPr>
            <a:r>
              <a:rPr lang="en-US" sz="2400" dirty="0"/>
              <a:t>Chosen (Finding of Jesus in the Temple; 0-2:06)</a:t>
            </a:r>
          </a:p>
          <a:p>
            <a:pPr marL="0" indent="0" algn="ctr">
              <a:buNone/>
            </a:pPr>
            <a:r>
              <a:rPr lang="en-US" sz="2400" dirty="0">
                <a:hlinkClick r:id="rId2"/>
              </a:rPr>
              <a:t>The Chosen Episode 5 - Bing video</a:t>
            </a:r>
            <a:endParaRPr lang="en-US" sz="2400" dirty="0"/>
          </a:p>
          <a:p>
            <a:pPr marL="0" indent="0" algn="ctr">
              <a:buNone/>
            </a:pPr>
            <a:r>
              <a:rPr lang="en-US" sz="1200" dirty="0"/>
              <a:t>https://www.bing.com/videos/search?q=the+chosen+episode+5+youtube&amp;docid=608047072037504964&amp;mid=4A1D51F797356009BCE24A1D51F797356009BCE2&amp;view=detail&amp;FORM=VIRE</a:t>
            </a:r>
          </a:p>
          <a:p>
            <a:pPr marL="0" indent="0" algn="ctr">
              <a:buNone/>
            </a:pPr>
            <a:endParaRPr lang="en-US" dirty="0"/>
          </a:p>
          <a:p>
            <a:pPr marL="0" indent="0" algn="ctr">
              <a:buNone/>
            </a:pPr>
            <a:r>
              <a:rPr lang="en-US" sz="2400" dirty="0"/>
              <a:t>Chosen (Wedding Feast at Cana; 38:25-39:35)</a:t>
            </a:r>
          </a:p>
          <a:p>
            <a:pPr marL="0" indent="0" algn="ctr">
              <a:buNone/>
            </a:pPr>
            <a:r>
              <a:rPr lang="en-US" sz="2400" dirty="0">
                <a:hlinkClick r:id="rId3"/>
              </a:rPr>
              <a:t>The first miracle of Jesus • The Chosen | Jesus turns water to wine | Download “The Chosen” app now - YouTube</a:t>
            </a:r>
            <a:endParaRPr lang="en-US" sz="2400" dirty="0"/>
          </a:p>
        </p:txBody>
      </p:sp>
    </p:spTree>
    <p:extLst>
      <p:ext uri="{BB962C8B-B14F-4D97-AF65-F5344CB8AC3E}">
        <p14:creationId xmlns:p14="http://schemas.microsoft.com/office/powerpoint/2010/main" val="170839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9" name="Rectangle 154">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B4AA60-AD9F-B743-B210-CC141516343D}"/>
              </a:ext>
            </a:extLst>
          </p:cNvPr>
          <p:cNvSpPr>
            <a:spLocks noGrp="1"/>
          </p:cNvSpPr>
          <p:nvPr>
            <p:ph type="title"/>
          </p:nvPr>
        </p:nvSpPr>
        <p:spPr>
          <a:xfrm>
            <a:off x="6248400" y="365124"/>
            <a:ext cx="5105400" cy="4399915"/>
          </a:xfrm>
        </p:spPr>
        <p:txBody>
          <a:bodyPr anchor="b">
            <a:normAutofit/>
          </a:bodyPr>
          <a:lstStyle/>
          <a:p>
            <a:pPr algn="ctr"/>
            <a:r>
              <a:rPr lang="en-US" sz="4800" u="sng" dirty="0"/>
              <a:t>FAMILY</a:t>
            </a:r>
            <a:r>
              <a:rPr lang="en-US" sz="4800" dirty="0"/>
              <a:t>: </a:t>
            </a:r>
            <a:br>
              <a:rPr lang="en-US" sz="4800" dirty="0"/>
            </a:br>
            <a:br>
              <a:rPr lang="en-US" sz="4800" dirty="0"/>
            </a:br>
            <a:r>
              <a:rPr lang="en-US" sz="4800" dirty="0"/>
              <a:t>“Building the </a:t>
            </a:r>
            <a:br>
              <a:rPr lang="en-US" sz="4800" dirty="0"/>
            </a:br>
            <a:r>
              <a:rPr lang="en-US" sz="4800" dirty="0"/>
              <a:t>smallest democracy                at the heart of society”</a:t>
            </a:r>
          </a:p>
        </p:txBody>
      </p:sp>
      <p:pic>
        <p:nvPicPr>
          <p:cNvPr id="2056" name="Picture 8" descr="See the source image">
            <a:extLst>
              <a:ext uri="{FF2B5EF4-FFF2-40B4-BE49-F238E27FC236}">
                <a16:creationId xmlns:a16="http://schemas.microsoft.com/office/drawing/2014/main" id="{3C40863C-4204-4A25-8182-EF48181817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779" b="-2"/>
          <a:stretch/>
        </p:blipFill>
        <p:spPr bwMode="auto">
          <a:xfrm>
            <a:off x="20" y="1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1511A614-CB69-484F-B6ED-091DB7B559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071" r="-1" b="14606"/>
          <a:stretch/>
        </p:blipFill>
        <p:spPr bwMode="auto">
          <a:xfrm>
            <a:off x="462420" y="4304418"/>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0A1A734-E44A-4B47-8AEB-7D9F061DC30E}"/>
              </a:ext>
            </a:extLst>
          </p:cNvPr>
          <p:cNvSpPr>
            <a:spLocks noGrp="1"/>
          </p:cNvSpPr>
          <p:nvPr>
            <p:ph idx="1"/>
          </p:nvPr>
        </p:nvSpPr>
        <p:spPr>
          <a:xfrm>
            <a:off x="6248399" y="6085840"/>
            <a:ext cx="5105400" cy="91122"/>
          </a:xfrm>
        </p:spPr>
        <p:txBody>
          <a:bodyPr vert="horz" lIns="91440" tIns="45720" rIns="91440" bIns="45720" rtlCol="0">
            <a:normAutofit fontScale="25000" lnSpcReduction="20000"/>
          </a:bodyPr>
          <a:lstStyle/>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52694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fade">
                                      <p:cBhvr>
                                        <p:cTn id="7" dur="1000"/>
                                        <p:tgtEl>
                                          <p:spTgt spid="2058"/>
                                        </p:tgtEl>
                                      </p:cBhvr>
                                    </p:animEffect>
                                    <p:anim calcmode="lin" valueType="num">
                                      <p:cBhvr>
                                        <p:cTn id="8" dur="1000" fill="hold"/>
                                        <p:tgtEl>
                                          <p:spTgt spid="2058"/>
                                        </p:tgtEl>
                                        <p:attrNameLst>
                                          <p:attrName>ppt_x</p:attrName>
                                        </p:attrNameLst>
                                      </p:cBhvr>
                                      <p:tavLst>
                                        <p:tav tm="0">
                                          <p:val>
                                            <p:strVal val="#ppt_x"/>
                                          </p:val>
                                        </p:tav>
                                        <p:tav tm="100000">
                                          <p:val>
                                            <p:strVal val="#ppt_x"/>
                                          </p:val>
                                        </p:tav>
                                      </p:tavLst>
                                    </p:anim>
                                    <p:anim calcmode="lin" valueType="num">
                                      <p:cBhvr>
                                        <p:cTn id="9"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E7AE1-9812-454A-B1F2-69EB14751F27}"/>
              </a:ext>
            </a:extLst>
          </p:cNvPr>
          <p:cNvSpPr>
            <a:spLocks noGrp="1"/>
          </p:cNvSpPr>
          <p:nvPr>
            <p:ph type="title"/>
          </p:nvPr>
        </p:nvSpPr>
        <p:spPr>
          <a:xfrm>
            <a:off x="838201" y="345810"/>
            <a:ext cx="5120561" cy="1325563"/>
          </a:xfrm>
        </p:spPr>
        <p:txBody>
          <a:bodyPr vert="horz" lIns="91440" tIns="45720" rIns="91440" bIns="45720" rtlCol="0">
            <a:normAutofit/>
          </a:bodyPr>
          <a:lstStyle/>
          <a:p>
            <a:pPr algn="ctr"/>
            <a:r>
              <a:rPr lang="en-US" sz="6000" b="1" kern="1200" dirty="0">
                <a:solidFill>
                  <a:schemeClr val="accent2">
                    <a:lumMod val="75000"/>
                  </a:schemeClr>
                </a:solidFill>
                <a:latin typeface="+mj-lt"/>
                <a:ea typeface="+mj-ea"/>
                <a:cs typeface="+mj-cs"/>
              </a:rPr>
              <a:t>FAMILY</a:t>
            </a:r>
          </a:p>
        </p:txBody>
      </p:sp>
      <p:sp>
        <p:nvSpPr>
          <p:cNvPr id="24" name="Content Placeholder 23">
            <a:extLst>
              <a:ext uri="{FF2B5EF4-FFF2-40B4-BE49-F238E27FC236}">
                <a16:creationId xmlns:a16="http://schemas.microsoft.com/office/drawing/2014/main" id="{CF95D2B8-0706-43E8-8940-F9C5AEEC9DCC}"/>
              </a:ext>
            </a:extLst>
          </p:cNvPr>
          <p:cNvSpPr>
            <a:spLocks noGrp="1"/>
          </p:cNvSpPr>
          <p:nvPr>
            <p:ph idx="1"/>
          </p:nvPr>
        </p:nvSpPr>
        <p:spPr>
          <a:xfrm>
            <a:off x="838201" y="1825625"/>
            <a:ext cx="5092194" cy="4351338"/>
          </a:xfrm>
        </p:spPr>
        <p:txBody>
          <a:bodyPr>
            <a:normAutofit/>
          </a:bodyPr>
          <a:lstStyle/>
          <a:p>
            <a:pPr marL="0" indent="0" algn="ctr">
              <a:buNone/>
            </a:pPr>
            <a:endParaRPr lang="en-US" dirty="0"/>
          </a:p>
          <a:p>
            <a:pPr marL="0" indent="0" algn="ctr">
              <a:buNone/>
            </a:pPr>
            <a:r>
              <a:rPr lang="en-US" sz="4400" b="1" dirty="0">
                <a:solidFill>
                  <a:schemeClr val="accent1"/>
                </a:solidFill>
              </a:rPr>
              <a:t>A</a:t>
            </a:r>
          </a:p>
          <a:p>
            <a:pPr marL="0" indent="0" algn="ctr">
              <a:buNone/>
            </a:pPr>
            <a:r>
              <a:rPr lang="en-US" sz="4400" b="1" dirty="0">
                <a:solidFill>
                  <a:schemeClr val="accent1"/>
                </a:solidFill>
              </a:rPr>
              <a:t>Little</a:t>
            </a:r>
          </a:p>
          <a:p>
            <a:pPr marL="0" indent="0" algn="ctr">
              <a:buNone/>
            </a:pPr>
            <a:r>
              <a:rPr lang="en-US" sz="4400" b="1" dirty="0">
                <a:solidFill>
                  <a:schemeClr val="accent1"/>
                </a:solidFill>
              </a:rPr>
              <a:t>Church</a:t>
            </a:r>
          </a:p>
        </p:txBody>
      </p:sp>
      <p:sp>
        <p:nvSpPr>
          <p:cNvPr id="29" name="Oval 2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Content Placeholder 3" descr="A group of people posing for a photo&#10;&#10;Description automatically generated with medium confidence">
            <a:extLst>
              <a:ext uri="{FF2B5EF4-FFF2-40B4-BE49-F238E27FC236}">
                <a16:creationId xmlns:a16="http://schemas.microsoft.com/office/drawing/2014/main" id="{B50B91FE-4914-4D40-BE87-8325837DCDBA}"/>
              </a:ext>
            </a:extLst>
          </p:cNvPr>
          <p:cNvPicPr>
            <a:picLocks noChangeAspect="1"/>
          </p:cNvPicPr>
          <p:nvPr/>
        </p:nvPicPr>
        <p:blipFill rotWithShape="1">
          <a:blip r:embed="rId2"/>
          <a:srcRect l="17470" r="13707"/>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31" name="Arc 3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Content Placeholder 8" descr="A group of people in front of a church&#10;&#10;Description automatically generated with medium confidence">
            <a:extLst>
              <a:ext uri="{FF2B5EF4-FFF2-40B4-BE49-F238E27FC236}">
                <a16:creationId xmlns:a16="http://schemas.microsoft.com/office/drawing/2014/main" id="{EF51D062-FD45-470B-9DDB-E5CC919DD480}"/>
              </a:ext>
            </a:extLst>
          </p:cNvPr>
          <p:cNvPicPr>
            <a:picLocks noChangeAspect="1"/>
          </p:cNvPicPr>
          <p:nvPr/>
        </p:nvPicPr>
        <p:blipFill rotWithShape="1">
          <a:blip r:embed="rId3"/>
          <a:srcRect t="16687" r="-3" b="-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482921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FD48-1B73-3347-AF32-45CF93DD2899}"/>
              </a:ext>
            </a:extLst>
          </p:cNvPr>
          <p:cNvSpPr>
            <a:spLocks noGrp="1"/>
          </p:cNvSpPr>
          <p:nvPr>
            <p:ph type="title"/>
          </p:nvPr>
        </p:nvSpPr>
        <p:spPr>
          <a:xfrm>
            <a:off x="4965430" y="629268"/>
            <a:ext cx="6586491" cy="1286160"/>
          </a:xfrm>
        </p:spPr>
        <p:txBody>
          <a:bodyPr anchor="b">
            <a:normAutofit/>
          </a:bodyPr>
          <a:lstStyle/>
          <a:p>
            <a:r>
              <a:rPr lang="en-US" sz="3700"/>
              <a:t>What Is the Expanded Meaning of the Fourth Commandment?</a:t>
            </a:r>
          </a:p>
        </p:txBody>
      </p:sp>
      <p:sp>
        <p:nvSpPr>
          <p:cNvPr id="3" name="Content Placeholder 2">
            <a:extLst>
              <a:ext uri="{FF2B5EF4-FFF2-40B4-BE49-F238E27FC236}">
                <a16:creationId xmlns:a16="http://schemas.microsoft.com/office/drawing/2014/main" id="{210CF400-A8DF-D54B-A936-CD81753DD049}"/>
              </a:ext>
            </a:extLst>
          </p:cNvPr>
          <p:cNvSpPr>
            <a:spLocks noGrp="1"/>
          </p:cNvSpPr>
          <p:nvPr>
            <p:ph idx="1"/>
          </p:nvPr>
        </p:nvSpPr>
        <p:spPr>
          <a:xfrm>
            <a:off x="4965431" y="2438400"/>
            <a:ext cx="6586489" cy="3785419"/>
          </a:xfrm>
        </p:spPr>
        <p:txBody>
          <a:bodyPr>
            <a:normAutofit/>
          </a:bodyPr>
          <a:lstStyle/>
          <a:p>
            <a:r>
              <a:rPr lang="en-US" sz="2000" dirty="0"/>
              <a:t>Direct Relationships:</a:t>
            </a:r>
          </a:p>
          <a:p>
            <a:pPr lvl="1"/>
            <a:r>
              <a:rPr lang="en-US" sz="2000" dirty="0"/>
              <a:t>The Fourth Commandment requires us to honor and obey our parents and all legitimate authority (both civil and religious).</a:t>
            </a:r>
          </a:p>
          <a:p>
            <a:r>
              <a:rPr lang="en-US" sz="2000" dirty="0"/>
              <a:t>Reciprocal Relationships:</a:t>
            </a:r>
          </a:p>
          <a:p>
            <a:pPr lvl="1"/>
            <a:r>
              <a:rPr lang="en-US" sz="2000" dirty="0"/>
              <a:t>The Fourth Commandment requires:</a:t>
            </a:r>
          </a:p>
          <a:p>
            <a:pPr lvl="2"/>
            <a:r>
              <a:rPr lang="en-US" dirty="0"/>
              <a:t>Parents to protect their children</a:t>
            </a:r>
          </a:p>
          <a:p>
            <a:pPr lvl="2"/>
            <a:r>
              <a:rPr lang="en-US" dirty="0"/>
              <a:t>Civil authorities and citizens to protect children</a:t>
            </a:r>
          </a:p>
        </p:txBody>
      </p:sp>
      <p:pic>
        <p:nvPicPr>
          <p:cNvPr id="11" name="Picture 4" descr="A hand of two adults and a kid on top of each other">
            <a:extLst>
              <a:ext uri="{FF2B5EF4-FFF2-40B4-BE49-F238E27FC236}">
                <a16:creationId xmlns:a16="http://schemas.microsoft.com/office/drawing/2014/main" id="{17CED34D-2E01-4F65-ACAE-6D255EA22F00}"/>
              </a:ext>
            </a:extLst>
          </p:cNvPr>
          <p:cNvPicPr>
            <a:picLocks noChangeAspect="1"/>
          </p:cNvPicPr>
          <p:nvPr/>
        </p:nvPicPr>
        <p:blipFill rotWithShape="1">
          <a:blip r:embed="rId2"/>
          <a:srcRect l="31043" r="23838" b="-1"/>
          <a:stretch/>
        </p:blipFill>
        <p:spPr>
          <a:xfrm>
            <a:off x="20" y="10"/>
            <a:ext cx="4635571" cy="6857990"/>
          </a:xfrm>
          <a:prstGeom prst="rect">
            <a:avLst/>
          </a:prstGeom>
          <a:effectLst/>
        </p:spPr>
      </p:pic>
      <p:cxnSp>
        <p:nvCxnSpPr>
          <p:cNvPr id="13"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76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58A51D-334D-B046-5FC9-390A966D273B}"/>
              </a:ext>
            </a:extLst>
          </p:cNvPr>
          <p:cNvPicPr>
            <a:picLocks noChangeAspect="1"/>
          </p:cNvPicPr>
          <p:nvPr/>
        </p:nvPicPr>
        <p:blipFill rotWithShape="1">
          <a:blip r:embed="rId2">
            <a:alphaModFix amt="35000"/>
          </a:blip>
          <a:srcRect t="9916" b="10578"/>
          <a:stretch/>
        </p:blipFill>
        <p:spPr>
          <a:xfrm>
            <a:off x="20" y="10"/>
            <a:ext cx="12191980" cy="6857990"/>
          </a:xfrm>
          <a:prstGeom prst="rect">
            <a:avLst/>
          </a:prstGeom>
        </p:spPr>
      </p:pic>
      <p:sp>
        <p:nvSpPr>
          <p:cNvPr id="4" name="Title 3">
            <a:extLst>
              <a:ext uri="{FF2B5EF4-FFF2-40B4-BE49-F238E27FC236}">
                <a16:creationId xmlns:a16="http://schemas.microsoft.com/office/drawing/2014/main" id="{59D37A9A-446A-502E-D8C8-42D1CA4329A4}"/>
              </a:ext>
            </a:extLst>
          </p:cNvPr>
          <p:cNvSpPr>
            <a:spLocks noGrp="1"/>
          </p:cNvSpPr>
          <p:nvPr>
            <p:ph type="title"/>
          </p:nvPr>
        </p:nvSpPr>
        <p:spPr>
          <a:xfrm>
            <a:off x="838200" y="681037"/>
            <a:ext cx="10515600" cy="1215857"/>
          </a:xfrm>
        </p:spPr>
        <p:txBody>
          <a:bodyPr>
            <a:normAutofit/>
          </a:bodyPr>
          <a:lstStyle/>
          <a:p>
            <a:pPr algn="ctr"/>
            <a:r>
              <a:rPr lang="en-US" dirty="0">
                <a:solidFill>
                  <a:srgbClr val="002060"/>
                </a:solidFill>
              </a:rPr>
              <a:t>Who is Responsible for Your Education?</a:t>
            </a:r>
          </a:p>
        </p:txBody>
      </p:sp>
      <p:graphicFrame>
        <p:nvGraphicFramePr>
          <p:cNvPr id="7" name="Content Placeholder 4">
            <a:extLst>
              <a:ext uri="{FF2B5EF4-FFF2-40B4-BE49-F238E27FC236}">
                <a16:creationId xmlns:a16="http://schemas.microsoft.com/office/drawing/2014/main" id="{3F0AAA85-A0F0-FDC6-EEB9-B322311643F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6252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F1FAA8-9877-4A94-9677-9BF746208F5D}"/>
              </a:ext>
            </a:extLst>
          </p:cNvPr>
          <p:cNvSpPr>
            <a:spLocks noGrp="1"/>
          </p:cNvSpPr>
          <p:nvPr>
            <p:ph type="title"/>
          </p:nvPr>
        </p:nvSpPr>
        <p:spPr>
          <a:xfrm>
            <a:off x="2311147" y="365760"/>
            <a:ext cx="7569706" cy="1288238"/>
          </a:xfrm>
        </p:spPr>
        <p:txBody>
          <a:bodyPr anchor="ctr">
            <a:normAutofit/>
          </a:bodyPr>
          <a:lstStyle/>
          <a:p>
            <a:pPr algn="ctr"/>
            <a:r>
              <a:rPr lang="en-US"/>
              <a:t>Hmmm…are parents perfect?</a:t>
            </a:r>
            <a:endParaRPr lang="en-US" dirty="0"/>
          </a:p>
        </p:txBody>
      </p:sp>
      <p:sp>
        <p:nvSpPr>
          <p:cNvPr id="3" name="Content Placeholder 2">
            <a:extLst>
              <a:ext uri="{FF2B5EF4-FFF2-40B4-BE49-F238E27FC236}">
                <a16:creationId xmlns:a16="http://schemas.microsoft.com/office/drawing/2014/main" id="{1D2CFC45-1F3F-4C08-9E03-DA42EBB24846}"/>
              </a:ext>
            </a:extLst>
          </p:cNvPr>
          <p:cNvSpPr>
            <a:spLocks noGrp="1"/>
          </p:cNvSpPr>
          <p:nvPr>
            <p:ph idx="1"/>
          </p:nvPr>
        </p:nvSpPr>
        <p:spPr>
          <a:xfrm>
            <a:off x="2165569" y="1819073"/>
            <a:ext cx="7860863" cy="4941650"/>
          </a:xfrm>
        </p:spPr>
        <p:txBody>
          <a:bodyPr vert="horz" lIns="91440" tIns="45720" rIns="91440" bIns="45720" rtlCol="0" anchor="t">
            <a:normAutofit/>
          </a:bodyPr>
          <a:lstStyle/>
          <a:p>
            <a:r>
              <a:rPr lang="en-US" dirty="0"/>
              <a:t>We owe our parents love and respect simply because:</a:t>
            </a:r>
          </a:p>
          <a:p>
            <a:pPr lvl="1"/>
            <a:r>
              <a:rPr lang="en-US" sz="2800" dirty="0"/>
              <a:t>They are our parents; and</a:t>
            </a:r>
          </a:p>
          <a:p>
            <a:pPr lvl="1"/>
            <a:r>
              <a:rPr lang="en-US" sz="2800" dirty="0"/>
              <a:t>They gave us life.</a:t>
            </a:r>
            <a:endParaRPr lang="en-US" sz="2800" dirty="0">
              <a:cs typeface="Calibri"/>
            </a:endParaRPr>
          </a:p>
          <a:p>
            <a:endParaRPr lang="en-US" dirty="0"/>
          </a:p>
          <a:p>
            <a:r>
              <a:rPr lang="en-US" dirty="0"/>
              <a:t>We honor our parents by:</a:t>
            </a:r>
          </a:p>
          <a:p>
            <a:pPr lvl="1"/>
            <a:r>
              <a:rPr lang="en-US" sz="2800" dirty="0"/>
              <a:t>Always being courteous to them;</a:t>
            </a:r>
          </a:p>
          <a:p>
            <a:pPr lvl="1"/>
            <a:r>
              <a:rPr lang="en-US" sz="2800" dirty="0"/>
              <a:t>Helping with family activities and household chores; and</a:t>
            </a:r>
            <a:endParaRPr lang="en-US" sz="2800" dirty="0">
              <a:cs typeface="Calibri"/>
            </a:endParaRPr>
          </a:p>
          <a:p>
            <a:pPr lvl="1"/>
            <a:r>
              <a:rPr lang="en-US" sz="2800" dirty="0"/>
              <a:t>Striving to be good sons and daughters who make them proud.</a:t>
            </a:r>
            <a:endParaRPr lang="en-US" sz="2800" dirty="0">
              <a:cs typeface="Calibri" panose="020F0502020204030204"/>
            </a:endParaRPr>
          </a:p>
          <a:p>
            <a:pPr marL="457200" lvl="1" indent="0">
              <a:buNone/>
            </a:pPr>
            <a:endParaRPr lang="en-US" sz="2000" dirty="0"/>
          </a:p>
        </p:txBody>
      </p:sp>
    </p:spTree>
    <p:extLst>
      <p:ext uri="{BB962C8B-B14F-4D97-AF65-F5344CB8AC3E}">
        <p14:creationId xmlns:p14="http://schemas.microsoft.com/office/powerpoint/2010/main" val="3510005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C8362-7FE3-EE4E-A4DF-D45D50C8CC88}"/>
              </a:ext>
            </a:extLst>
          </p:cNvPr>
          <p:cNvSpPr>
            <a:spLocks noGrp="1"/>
          </p:cNvSpPr>
          <p:nvPr>
            <p:ph type="title"/>
          </p:nvPr>
        </p:nvSpPr>
        <p:spPr>
          <a:xfrm>
            <a:off x="838200" y="365125"/>
            <a:ext cx="10515600" cy="1325563"/>
          </a:xfrm>
        </p:spPr>
        <p:txBody>
          <a:bodyPr>
            <a:normAutofit/>
          </a:bodyPr>
          <a:lstStyle/>
          <a:p>
            <a:r>
              <a:rPr lang="en-US" sz="5400"/>
              <a:t>Social Units in a Healthy Society</a:t>
            </a:r>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5B6FB5-F191-E743-AF37-14DD8319FEFA}"/>
              </a:ext>
            </a:extLst>
          </p:cNvPr>
          <p:cNvSpPr>
            <a:spLocks noGrp="1"/>
          </p:cNvSpPr>
          <p:nvPr>
            <p:ph idx="1"/>
          </p:nvPr>
        </p:nvSpPr>
        <p:spPr>
          <a:xfrm>
            <a:off x="838200" y="1929384"/>
            <a:ext cx="10515600" cy="4637954"/>
          </a:xfrm>
        </p:spPr>
        <p:txBody>
          <a:bodyPr vert="horz" lIns="91440" tIns="45720" rIns="91440" bIns="45720" rtlCol="0">
            <a:normAutofit/>
          </a:bodyPr>
          <a:lstStyle/>
          <a:p>
            <a:pPr marL="0" indent="0">
              <a:buNone/>
            </a:pPr>
            <a:r>
              <a:rPr lang="en-US" sz="2200" dirty="0"/>
              <a:t>	</a:t>
            </a:r>
            <a:r>
              <a:rPr lang="en-US" sz="3200" dirty="0"/>
              <a:t>Basic unit of a healthy society is the family. (CCC 2207)</a:t>
            </a:r>
          </a:p>
          <a:p>
            <a:pPr marL="0" indent="0">
              <a:buNone/>
            </a:pPr>
            <a:r>
              <a:rPr lang="en-US" sz="3200" dirty="0"/>
              <a:t>			Families gather to form communities.</a:t>
            </a:r>
          </a:p>
          <a:p>
            <a:pPr marL="0" indent="0">
              <a:buNone/>
            </a:pPr>
            <a:r>
              <a:rPr lang="en-US" sz="3200" dirty="0"/>
              <a:t>				Communities gather to form states.</a:t>
            </a:r>
          </a:p>
          <a:p>
            <a:pPr marL="0" indent="0">
              <a:buNone/>
            </a:pPr>
            <a:r>
              <a:rPr lang="en-US" sz="3200" dirty="0"/>
              <a:t>					States gather to form nations.</a:t>
            </a:r>
          </a:p>
          <a:p>
            <a:pPr marL="0" indent="0">
              <a:buNone/>
            </a:pPr>
            <a:endParaRPr lang="en-US" dirty="0"/>
          </a:p>
          <a:p>
            <a:pPr marL="0" indent="0">
              <a:buNone/>
            </a:pPr>
            <a:r>
              <a:rPr lang="en-US" sz="3200" dirty="0"/>
              <a:t>“The well-being of the individual person and of both human and Christian society is closely bound up with the healthy state of conjugal and family life.” (GS 47 §1)</a:t>
            </a:r>
          </a:p>
          <a:p>
            <a:pPr marL="0" indent="0">
              <a:buNone/>
            </a:pPr>
            <a:endParaRPr lang="en-US" sz="2200" dirty="0"/>
          </a:p>
        </p:txBody>
      </p:sp>
    </p:spTree>
    <p:extLst>
      <p:ext uri="{BB962C8B-B14F-4D97-AF65-F5344CB8AC3E}">
        <p14:creationId xmlns:p14="http://schemas.microsoft.com/office/powerpoint/2010/main" val="221395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A0F62-AABB-124C-BE99-D1DA698C4CED}"/>
              </a:ext>
            </a:extLst>
          </p:cNvPr>
          <p:cNvSpPr>
            <a:spLocks noGrp="1"/>
          </p:cNvSpPr>
          <p:nvPr>
            <p:ph type="title"/>
          </p:nvPr>
        </p:nvSpPr>
        <p:spPr>
          <a:xfrm>
            <a:off x="841248" y="548640"/>
            <a:ext cx="3600860" cy="5431536"/>
          </a:xfrm>
        </p:spPr>
        <p:txBody>
          <a:bodyPr>
            <a:normAutofit/>
          </a:bodyPr>
          <a:lstStyle/>
          <a:p>
            <a:r>
              <a:rPr lang="en-US" sz="5400" dirty="0"/>
              <a:t>The Positive Aspects of the Family of Today</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B927F4-7250-D34F-AF2C-117C1CE73C88}"/>
              </a:ext>
            </a:extLst>
          </p:cNvPr>
          <p:cNvSpPr>
            <a:spLocks noGrp="1"/>
          </p:cNvSpPr>
          <p:nvPr>
            <p:ph idx="1"/>
          </p:nvPr>
        </p:nvSpPr>
        <p:spPr>
          <a:xfrm>
            <a:off x="5126418" y="552091"/>
            <a:ext cx="6224335" cy="5926530"/>
          </a:xfrm>
        </p:spPr>
        <p:txBody>
          <a:bodyPr anchor="ctr">
            <a:normAutofit/>
          </a:bodyPr>
          <a:lstStyle/>
          <a:p>
            <a:pPr marL="0" indent="0" algn="ctr">
              <a:buNone/>
            </a:pPr>
            <a:r>
              <a:rPr lang="en-US" i="1" dirty="0"/>
              <a:t>Role of the Christian Family in the Modern World (</a:t>
            </a:r>
            <a:r>
              <a:rPr lang="en-US" i="1" dirty="0" err="1"/>
              <a:t>Familiaris</a:t>
            </a:r>
            <a:r>
              <a:rPr lang="en-US" i="1" dirty="0"/>
              <a:t> </a:t>
            </a:r>
            <a:r>
              <a:rPr lang="en-US" i="1" dirty="0" err="1"/>
              <a:t>Consortio</a:t>
            </a:r>
            <a:r>
              <a:rPr lang="en-US" i="1" dirty="0"/>
              <a:t>)</a:t>
            </a:r>
          </a:p>
          <a:p>
            <a:pPr marL="0" indent="0" algn="ctr">
              <a:buNone/>
            </a:pPr>
            <a:endParaRPr lang="en-US" i="1" dirty="0"/>
          </a:p>
          <a:p>
            <a:pPr marL="0" indent="0">
              <a:buNone/>
            </a:pPr>
            <a:r>
              <a:rPr lang="en-US" sz="3200" dirty="0"/>
              <a:t>There is more lively awareness of:</a:t>
            </a:r>
          </a:p>
          <a:p>
            <a:pPr marL="0" indent="0">
              <a:buNone/>
            </a:pPr>
            <a:r>
              <a:rPr lang="en-US" sz="3200" dirty="0"/>
              <a:t>1. personal freedom and greater attention to the quality of interpersonal relationships in marriage,</a:t>
            </a:r>
          </a:p>
          <a:p>
            <a:pPr marL="0" indent="0">
              <a:buNone/>
            </a:pPr>
            <a:r>
              <a:rPr lang="en-US" sz="3200" dirty="0"/>
              <a:t>2. the dignity of women,</a:t>
            </a:r>
          </a:p>
          <a:p>
            <a:pPr marL="0" indent="0">
              <a:buNone/>
            </a:pPr>
            <a:r>
              <a:rPr lang="en-US" sz="3200" dirty="0"/>
              <a:t>3. responsible procreation, and </a:t>
            </a:r>
          </a:p>
          <a:p>
            <a:pPr marL="0" indent="0">
              <a:buNone/>
            </a:pPr>
            <a:r>
              <a:rPr lang="en-US" sz="3200" dirty="0"/>
              <a:t>4. the education of children.</a:t>
            </a:r>
          </a:p>
        </p:txBody>
      </p:sp>
    </p:spTree>
    <p:extLst>
      <p:ext uri="{BB962C8B-B14F-4D97-AF65-F5344CB8AC3E}">
        <p14:creationId xmlns:p14="http://schemas.microsoft.com/office/powerpoint/2010/main" val="270878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A0F62-AABB-124C-BE99-D1DA698C4CED}"/>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The Negative Aspects of the Family of Today </a:t>
            </a:r>
          </a:p>
        </p:txBody>
      </p:sp>
      <p:sp>
        <p:nvSpPr>
          <p:cNvPr id="4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5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5CB927F4-7250-D34F-AF2C-117C1CE73C88}"/>
              </a:ext>
            </a:extLst>
          </p:cNvPr>
          <p:cNvSpPr>
            <a:spLocks noGrp="1"/>
          </p:cNvSpPr>
          <p:nvPr>
            <p:ph idx="1"/>
          </p:nvPr>
        </p:nvSpPr>
        <p:spPr>
          <a:xfrm>
            <a:off x="6096000" y="8878"/>
            <a:ext cx="5700174" cy="6849122"/>
          </a:xfrm>
        </p:spPr>
        <p:txBody>
          <a:bodyPr anchor="ctr">
            <a:normAutofit/>
          </a:bodyPr>
          <a:lstStyle/>
          <a:p>
            <a:pPr marL="0" indent="0" algn="ctr">
              <a:buNone/>
            </a:pPr>
            <a:r>
              <a:rPr lang="en-US" sz="2000" i="1" dirty="0">
                <a:solidFill>
                  <a:schemeClr val="tx1">
                    <a:alpha val="80000"/>
                  </a:schemeClr>
                </a:solidFill>
              </a:rPr>
              <a:t>Role of the Christian Family in the Modern World         (</a:t>
            </a:r>
            <a:r>
              <a:rPr lang="en-US" sz="2000" i="1" dirty="0" err="1">
                <a:solidFill>
                  <a:schemeClr val="tx1">
                    <a:alpha val="80000"/>
                  </a:schemeClr>
                </a:solidFill>
              </a:rPr>
              <a:t>Familiaris</a:t>
            </a:r>
            <a:r>
              <a:rPr lang="en-US" sz="2000" i="1" dirty="0">
                <a:solidFill>
                  <a:schemeClr val="tx1">
                    <a:alpha val="80000"/>
                  </a:schemeClr>
                </a:solidFill>
              </a:rPr>
              <a:t> </a:t>
            </a:r>
            <a:r>
              <a:rPr lang="en-US" sz="2000" i="1" dirty="0" err="1">
                <a:solidFill>
                  <a:schemeClr val="tx1">
                    <a:alpha val="80000"/>
                  </a:schemeClr>
                </a:solidFill>
              </a:rPr>
              <a:t>Consortio</a:t>
            </a:r>
            <a:r>
              <a:rPr lang="en-US" sz="2000" i="1" dirty="0">
                <a:solidFill>
                  <a:schemeClr val="tx1">
                    <a:alpha val="80000"/>
                  </a:schemeClr>
                </a:solidFill>
              </a:rPr>
              <a:t>)</a:t>
            </a:r>
          </a:p>
          <a:p>
            <a:pPr marL="0" indent="0">
              <a:buNone/>
            </a:pPr>
            <a:r>
              <a:rPr lang="en-US" sz="2000" dirty="0">
                <a:solidFill>
                  <a:schemeClr val="tx1">
                    <a:alpha val="80000"/>
                  </a:schemeClr>
                </a:solidFill>
              </a:rPr>
              <a:t>There are signs of disturbing degradation of some fundamental values:</a:t>
            </a:r>
          </a:p>
          <a:p>
            <a:pPr marL="514350" indent="-514350">
              <a:buAutoNum type="arabicPeriod"/>
            </a:pPr>
            <a:r>
              <a:rPr lang="en-US" sz="2000" dirty="0">
                <a:solidFill>
                  <a:schemeClr val="tx1">
                    <a:alpha val="80000"/>
                  </a:schemeClr>
                </a:solidFill>
              </a:rPr>
              <a:t>Serious misconceptions regarding the relationship of authority between parents and children;</a:t>
            </a:r>
          </a:p>
          <a:p>
            <a:pPr marL="514350" indent="-514350">
              <a:buAutoNum type="arabicPeriod"/>
            </a:pPr>
            <a:r>
              <a:rPr lang="en-US" sz="2000" dirty="0">
                <a:solidFill>
                  <a:schemeClr val="tx1">
                    <a:alpha val="80000"/>
                  </a:schemeClr>
                </a:solidFill>
              </a:rPr>
              <a:t>The concrete difficulties that the family itself experiences in the transmission of values;</a:t>
            </a:r>
          </a:p>
          <a:p>
            <a:pPr marL="514350" indent="-514350">
              <a:buAutoNum type="arabicPeriod"/>
            </a:pPr>
            <a:r>
              <a:rPr lang="en-US" sz="2000" dirty="0">
                <a:solidFill>
                  <a:schemeClr val="tx1">
                    <a:alpha val="80000"/>
                  </a:schemeClr>
                </a:solidFill>
              </a:rPr>
              <a:t>The growing number of divorces;</a:t>
            </a:r>
          </a:p>
          <a:p>
            <a:pPr marL="514350" indent="-514350">
              <a:buFont typeface="Arial" panose="020B0604020202020204" pitchFamily="34" charset="0"/>
              <a:buAutoNum type="arabicPeriod"/>
            </a:pPr>
            <a:r>
              <a:rPr lang="en-US" sz="2000" dirty="0">
                <a:solidFill>
                  <a:schemeClr val="tx1">
                    <a:alpha val="80000"/>
                  </a:schemeClr>
                </a:solidFill>
              </a:rPr>
              <a:t>The mistaken theoretical and practical concept of the independence of the spouses in relation to each other;</a:t>
            </a:r>
          </a:p>
          <a:p>
            <a:pPr marL="514350" indent="-514350">
              <a:buAutoNum type="arabicPeriod"/>
            </a:pPr>
            <a:r>
              <a:rPr lang="en-US" sz="2000" dirty="0">
                <a:solidFill>
                  <a:schemeClr val="tx1">
                    <a:alpha val="80000"/>
                  </a:schemeClr>
                </a:solidFill>
              </a:rPr>
              <a:t>scourge of abortion;</a:t>
            </a:r>
          </a:p>
          <a:p>
            <a:pPr marL="514350" indent="-514350">
              <a:buAutoNum type="arabicPeriod"/>
            </a:pPr>
            <a:r>
              <a:rPr lang="en-US" sz="2000" dirty="0">
                <a:solidFill>
                  <a:schemeClr val="tx1">
                    <a:alpha val="80000"/>
                  </a:schemeClr>
                </a:solidFill>
              </a:rPr>
              <a:t>The ever more frequent recourse to sterilization; and</a:t>
            </a:r>
          </a:p>
          <a:p>
            <a:pPr marL="514350" indent="-514350">
              <a:buAutoNum type="arabicPeriod"/>
            </a:pPr>
            <a:r>
              <a:rPr lang="en-US" sz="2000" dirty="0">
                <a:solidFill>
                  <a:schemeClr val="tx1">
                    <a:alpha val="80000"/>
                  </a:schemeClr>
                </a:solidFill>
              </a:rPr>
              <a:t>The appearance of a truly contraceptive mentality.</a:t>
            </a:r>
          </a:p>
        </p:txBody>
      </p:sp>
      <p:sp>
        <p:nvSpPr>
          <p:cNvPr id="5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52" name="Straight Connector 5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39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CEBD0-0754-6B4E-AEEC-98611CC9ECEE}"/>
              </a:ext>
            </a:extLst>
          </p:cNvPr>
          <p:cNvSpPr>
            <a:spLocks noGrp="1"/>
          </p:cNvSpPr>
          <p:nvPr>
            <p:ph type="title"/>
          </p:nvPr>
        </p:nvSpPr>
        <p:spPr>
          <a:xfrm>
            <a:off x="838200" y="365126"/>
            <a:ext cx="10515600" cy="824320"/>
          </a:xfrm>
        </p:spPr>
        <p:txBody>
          <a:bodyPr>
            <a:noAutofit/>
          </a:bodyPr>
          <a:lstStyle/>
          <a:p>
            <a:pPr algn="ctr"/>
            <a:r>
              <a:rPr lang="en-US" sz="3600" dirty="0"/>
              <a:t>What Does This Have to Do With the Fourth Commandment?</a:t>
            </a:r>
          </a:p>
        </p:txBody>
      </p:sp>
      <p:sp>
        <p:nvSpPr>
          <p:cNvPr id="3" name="Content Placeholder 2">
            <a:extLst>
              <a:ext uri="{FF2B5EF4-FFF2-40B4-BE49-F238E27FC236}">
                <a16:creationId xmlns:a16="http://schemas.microsoft.com/office/drawing/2014/main" id="{44B4D6B6-5729-CE45-8F91-864ED9837681}"/>
              </a:ext>
            </a:extLst>
          </p:cNvPr>
          <p:cNvSpPr>
            <a:spLocks noGrp="1"/>
          </p:cNvSpPr>
          <p:nvPr>
            <p:ph idx="1"/>
          </p:nvPr>
        </p:nvSpPr>
        <p:spPr>
          <a:xfrm>
            <a:off x="929639" y="4089919"/>
            <a:ext cx="11353800" cy="5785512"/>
          </a:xfrm>
        </p:spPr>
        <p:txBody>
          <a:bodyPr vert="horz" lIns="91440" tIns="45720" rIns="91440" bIns="45720" rtlCol="0" anchor="t">
            <a:normAutofit/>
          </a:bodyPr>
          <a:lstStyle/>
          <a:p>
            <a:pPr marL="0" indent="0">
              <a:buNone/>
            </a:pPr>
            <a:r>
              <a:rPr lang="en-US" sz="2400" dirty="0"/>
              <a:t>“As long as a child lives at home with his parents, the child should obey his parents in all that they ask of him when it is for his good or that of the family. ‘Children, obey your parents in everything, for this pleases the Lord.’ (Col 3:20) </a:t>
            </a:r>
          </a:p>
          <a:p>
            <a:pPr marL="0" indent="0">
              <a:buNone/>
            </a:pPr>
            <a:r>
              <a:rPr lang="en-US" sz="2400" dirty="0"/>
              <a:t>Children should also obey the reasonable directions of their teachers and all to whom their parents have entrusted them. </a:t>
            </a:r>
          </a:p>
          <a:p>
            <a:pPr marL="0" indent="0">
              <a:buNone/>
            </a:pPr>
            <a:r>
              <a:rPr lang="en-US" sz="2400" b="1" dirty="0">
                <a:solidFill>
                  <a:srgbClr val="C00000"/>
                </a:solidFill>
              </a:rPr>
              <a:t>But if a child is convinced in conscience that it would be morally wrong to obey a particular order, he must not do so. (CCC 2217)</a:t>
            </a:r>
          </a:p>
        </p:txBody>
      </p:sp>
      <p:pic>
        <p:nvPicPr>
          <p:cNvPr id="4098" name="Picture 2" descr="See the source image">
            <a:extLst>
              <a:ext uri="{FF2B5EF4-FFF2-40B4-BE49-F238E27FC236}">
                <a16:creationId xmlns:a16="http://schemas.microsoft.com/office/drawing/2014/main" id="{AC2E1E72-6C64-4E00-998E-8846765CE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1867" y="1189446"/>
            <a:ext cx="5762625" cy="2900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58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84769FE-1656-422F-86E1-8C1B16C27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B249F6D-244F-494A-98B9-5CC7413C4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760" y="682754"/>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506C536E-6ECA-4211-AF8C-A2671C484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4260" y="5435945"/>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EAA70EA-2201-4F5D-AF08-58CFF851C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011593" y="3567390"/>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0E004B-1A24-C842-A36D-02E1C10E072A}"/>
              </a:ext>
            </a:extLst>
          </p:cNvPr>
          <p:cNvSpPr>
            <a:spLocks noGrp="1"/>
          </p:cNvSpPr>
          <p:nvPr>
            <p:ph type="title"/>
          </p:nvPr>
        </p:nvSpPr>
        <p:spPr>
          <a:xfrm>
            <a:off x="6978316" y="1431042"/>
            <a:ext cx="4055899" cy="3995916"/>
          </a:xfrm>
        </p:spPr>
        <p:txBody>
          <a:bodyPr anchor="ctr">
            <a:normAutofit/>
          </a:bodyPr>
          <a:lstStyle/>
          <a:p>
            <a:pPr algn="ctr"/>
            <a:r>
              <a:rPr lang="en-US" dirty="0">
                <a:solidFill>
                  <a:schemeClr val="tx1">
                    <a:lumMod val="95000"/>
                    <a:lumOff val="5000"/>
                  </a:schemeClr>
                </a:solidFill>
              </a:rPr>
              <a:t>Fourth Commandment – Examination of Conscience</a:t>
            </a:r>
            <a:br>
              <a:rPr lang="en-US" dirty="0">
                <a:solidFill>
                  <a:schemeClr val="tx1">
                    <a:lumMod val="95000"/>
                    <a:lumOff val="5000"/>
                  </a:schemeClr>
                </a:solidFill>
              </a:rPr>
            </a:br>
            <a:endParaRPr lang="en-US" dirty="0">
              <a:solidFill>
                <a:schemeClr val="tx1">
                  <a:lumMod val="95000"/>
                  <a:lumOff val="5000"/>
                </a:schemeClr>
              </a:solidFill>
            </a:endParaRPr>
          </a:p>
        </p:txBody>
      </p:sp>
      <p:sp>
        <p:nvSpPr>
          <p:cNvPr id="3" name="Content Placeholder 2">
            <a:extLst>
              <a:ext uri="{FF2B5EF4-FFF2-40B4-BE49-F238E27FC236}">
                <a16:creationId xmlns:a16="http://schemas.microsoft.com/office/drawing/2014/main" id="{C80B9257-FA39-BE45-8C67-798E8DE05A7F}"/>
              </a:ext>
            </a:extLst>
          </p:cNvPr>
          <p:cNvSpPr>
            <a:spLocks noGrp="1"/>
          </p:cNvSpPr>
          <p:nvPr>
            <p:ph idx="1"/>
          </p:nvPr>
        </p:nvSpPr>
        <p:spPr>
          <a:xfrm>
            <a:off x="1463040" y="861237"/>
            <a:ext cx="3927826" cy="5010136"/>
          </a:xfrm>
        </p:spPr>
        <p:txBody>
          <a:bodyPr anchor="ctr">
            <a:noAutofit/>
          </a:bodyPr>
          <a:lstStyle/>
          <a:p>
            <a:r>
              <a:rPr lang="en-US" sz="2400" dirty="0">
                <a:solidFill>
                  <a:schemeClr val="tx1">
                    <a:lumMod val="85000"/>
                    <a:lumOff val="15000"/>
                  </a:schemeClr>
                </a:solidFill>
              </a:rPr>
              <a:t>Did I disobey my parents?</a:t>
            </a:r>
          </a:p>
          <a:p>
            <a:r>
              <a:rPr lang="en-US" sz="2400" dirty="0">
                <a:solidFill>
                  <a:schemeClr val="tx1">
                    <a:lumMod val="85000"/>
                    <a:lumOff val="15000"/>
                  </a:schemeClr>
                </a:solidFill>
              </a:rPr>
              <a:t>Did I neglect to help my parents when my help was needed?</a:t>
            </a:r>
          </a:p>
          <a:p>
            <a:r>
              <a:rPr lang="en-US" sz="2400" dirty="0">
                <a:solidFill>
                  <a:schemeClr val="tx1">
                    <a:lumMod val="85000"/>
                    <a:lumOff val="15000"/>
                  </a:schemeClr>
                </a:solidFill>
              </a:rPr>
              <a:t>Did I treat my parents with little affection or respect?</a:t>
            </a:r>
          </a:p>
          <a:p>
            <a:r>
              <a:rPr lang="en-US" sz="2400" dirty="0">
                <a:solidFill>
                  <a:schemeClr val="tx1">
                    <a:lumMod val="85000"/>
                    <a:lumOff val="15000"/>
                  </a:schemeClr>
                </a:solidFill>
              </a:rPr>
              <a:t>Did I react proudly when I was corrected by my parents?</a:t>
            </a:r>
          </a:p>
          <a:p>
            <a:r>
              <a:rPr lang="en-US" sz="2400" dirty="0">
                <a:solidFill>
                  <a:schemeClr val="tx1">
                    <a:lumMod val="85000"/>
                    <a:lumOff val="15000"/>
                  </a:schemeClr>
                </a:solidFill>
              </a:rPr>
              <a:t>Did I have an excess desire for independence?</a:t>
            </a:r>
          </a:p>
          <a:p>
            <a:r>
              <a:rPr lang="en-US" sz="2400" dirty="0">
                <a:solidFill>
                  <a:schemeClr val="tx1">
                    <a:lumMod val="85000"/>
                    <a:lumOff val="15000"/>
                  </a:schemeClr>
                </a:solidFill>
              </a:rPr>
              <a:t>Did I do my chores?</a:t>
            </a:r>
          </a:p>
        </p:txBody>
      </p:sp>
    </p:spTree>
    <p:extLst>
      <p:ext uri="{BB962C8B-B14F-4D97-AF65-F5344CB8AC3E}">
        <p14:creationId xmlns:p14="http://schemas.microsoft.com/office/powerpoint/2010/main" val="113669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39E87-6EFF-904B-AD1C-5B3669F1F4B3}"/>
              </a:ext>
            </a:extLst>
          </p:cNvPr>
          <p:cNvSpPr>
            <a:spLocks noGrp="1"/>
          </p:cNvSpPr>
          <p:nvPr>
            <p:ph type="ctrTitle"/>
          </p:nvPr>
        </p:nvSpPr>
        <p:spPr/>
        <p:txBody>
          <a:bodyPr>
            <a:normAutofit fontScale="90000"/>
          </a:bodyPr>
          <a:lstStyle/>
          <a:p>
            <a:r>
              <a:rPr lang="en-US" dirty="0"/>
              <a:t>Fourth Commandment and the Mathematics of the Family</a:t>
            </a:r>
          </a:p>
        </p:txBody>
      </p:sp>
      <p:sp>
        <p:nvSpPr>
          <p:cNvPr id="3" name="Subtitle 2">
            <a:extLst>
              <a:ext uri="{FF2B5EF4-FFF2-40B4-BE49-F238E27FC236}">
                <a16:creationId xmlns:a16="http://schemas.microsoft.com/office/drawing/2014/main" id="{97681256-EF13-2848-B3B4-34314CCC456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0641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675543-AE69-4A04-87CA-B227EDDA8EA9}"/>
              </a:ext>
            </a:extLst>
          </p:cNvPr>
          <p:cNvSpPr>
            <a:spLocks noGrp="1"/>
          </p:cNvSpPr>
          <p:nvPr>
            <p:ph type="title"/>
          </p:nvPr>
        </p:nvSpPr>
        <p:spPr>
          <a:xfrm>
            <a:off x="586478" y="1683756"/>
            <a:ext cx="3115265" cy="2396359"/>
          </a:xfrm>
        </p:spPr>
        <p:txBody>
          <a:bodyPr anchor="b">
            <a:normAutofit/>
          </a:bodyPr>
          <a:lstStyle/>
          <a:p>
            <a:r>
              <a:rPr lang="en-US" sz="3400" dirty="0">
                <a:solidFill>
                  <a:srgbClr val="FFFFFF"/>
                </a:solidFill>
              </a:rPr>
              <a:t>The Fourth Commandment                           and the Extended Family</a:t>
            </a:r>
          </a:p>
        </p:txBody>
      </p:sp>
      <p:graphicFrame>
        <p:nvGraphicFramePr>
          <p:cNvPr id="5" name="Content Placeholder 2">
            <a:extLst>
              <a:ext uri="{FF2B5EF4-FFF2-40B4-BE49-F238E27FC236}">
                <a16:creationId xmlns:a16="http://schemas.microsoft.com/office/drawing/2014/main" id="{812D67D8-1C7D-46AC-8222-809A424A34D9}"/>
              </a:ext>
            </a:extLst>
          </p:cNvPr>
          <p:cNvGraphicFramePr>
            <a:graphicFrameLocks noGrp="1"/>
          </p:cNvGraphicFramePr>
          <p:nvPr>
            <p:ph idx="1"/>
            <p:extLst>
              <p:ext uri="{D42A27DB-BD31-4B8C-83A1-F6EECF244321}">
                <p14:modId xmlns:p14="http://schemas.microsoft.com/office/powerpoint/2010/main" val="413029285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5883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675543-AE69-4A04-87CA-B227EDDA8EA9}"/>
              </a:ext>
            </a:extLst>
          </p:cNvPr>
          <p:cNvSpPr>
            <a:spLocks noGrp="1"/>
          </p:cNvSpPr>
          <p:nvPr>
            <p:ph type="title"/>
          </p:nvPr>
        </p:nvSpPr>
        <p:spPr>
          <a:xfrm>
            <a:off x="826396" y="586855"/>
            <a:ext cx="4230100" cy="3387497"/>
          </a:xfrm>
        </p:spPr>
        <p:txBody>
          <a:bodyPr anchor="b">
            <a:normAutofit/>
          </a:bodyPr>
          <a:lstStyle/>
          <a:p>
            <a:r>
              <a:rPr lang="en-US" sz="4000" dirty="0">
                <a:solidFill>
                  <a:srgbClr val="FFFFFF"/>
                </a:solidFill>
              </a:rPr>
              <a:t>The Fourth Commandment                           and the      Extended Family    </a:t>
            </a:r>
            <a:br>
              <a:rPr lang="en-US"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A9912BFA-A025-4294-B732-C3CB6A979F50}"/>
              </a:ext>
            </a:extLst>
          </p:cNvPr>
          <p:cNvSpPr>
            <a:spLocks noGrp="1"/>
          </p:cNvSpPr>
          <p:nvPr>
            <p:ph idx="1"/>
          </p:nvPr>
        </p:nvSpPr>
        <p:spPr>
          <a:xfrm>
            <a:off x="5588347" y="10142"/>
            <a:ext cx="6602887" cy="6847858"/>
          </a:xfrm>
        </p:spPr>
        <p:txBody>
          <a:bodyPr vert="horz" lIns="91440" tIns="45720" rIns="91440" bIns="45720" rtlCol="0" anchor="ctr">
            <a:normAutofit/>
          </a:bodyPr>
          <a:lstStyle/>
          <a:p>
            <a:r>
              <a:rPr lang="en-US" dirty="0"/>
              <a:t>The Catechism (CCC 2199)</a:t>
            </a:r>
          </a:p>
          <a:p>
            <a:r>
              <a:rPr lang="en-US" dirty="0"/>
              <a:t>Honor, affection, and gratitude toward elders. It extends to:</a:t>
            </a:r>
            <a:endParaRPr lang="en-US" dirty="0">
              <a:cs typeface="Calibri"/>
            </a:endParaRPr>
          </a:p>
          <a:p>
            <a:pPr lvl="1"/>
            <a:r>
              <a:rPr lang="en-US" sz="2800" dirty="0"/>
              <a:t>Pupils to teachers,</a:t>
            </a:r>
          </a:p>
          <a:p>
            <a:pPr lvl="1"/>
            <a:r>
              <a:rPr lang="en-US" sz="2800" dirty="0"/>
              <a:t>Employees to employers, </a:t>
            </a:r>
          </a:p>
          <a:p>
            <a:pPr lvl="1"/>
            <a:r>
              <a:rPr lang="en-US" sz="2800" dirty="0"/>
              <a:t>Subordinates to leaders, </a:t>
            </a:r>
          </a:p>
          <a:p>
            <a:pPr lvl="1"/>
            <a:r>
              <a:rPr lang="en-US" sz="2800" dirty="0"/>
              <a:t>Citizens to their country, and </a:t>
            </a:r>
          </a:p>
          <a:p>
            <a:pPr lvl="1"/>
            <a:r>
              <a:rPr lang="en-US" sz="2800" dirty="0"/>
              <a:t>Citizens to those who administrate or govern it.</a:t>
            </a:r>
          </a:p>
          <a:p>
            <a:r>
              <a:rPr lang="en-US" dirty="0"/>
              <a:t>The opposite is also true. The 4</a:t>
            </a:r>
            <a:r>
              <a:rPr lang="en-US" baseline="30000" dirty="0"/>
              <a:t>th</a:t>
            </a:r>
            <a:r>
              <a:rPr lang="en-US" dirty="0"/>
              <a:t> Commandment includes and presupposes the duties of parents, instructors, teachers, leaders, magistrates, those who govern, all who exercise authority over others or over a community of persons.</a:t>
            </a:r>
          </a:p>
        </p:txBody>
      </p:sp>
    </p:spTree>
    <p:extLst>
      <p:ext uri="{BB962C8B-B14F-4D97-AF65-F5344CB8AC3E}">
        <p14:creationId xmlns:p14="http://schemas.microsoft.com/office/powerpoint/2010/main" val="410361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0D68D-44F9-4A4E-9BFF-4FE09E2E2284}"/>
              </a:ext>
            </a:extLst>
          </p:cNvPr>
          <p:cNvSpPr>
            <a:spLocks noGrp="1"/>
          </p:cNvSpPr>
          <p:nvPr>
            <p:ph type="title"/>
          </p:nvPr>
        </p:nvSpPr>
        <p:spPr>
          <a:xfrm>
            <a:off x="1371599" y="294538"/>
            <a:ext cx="9895951" cy="1033669"/>
          </a:xfrm>
        </p:spPr>
        <p:txBody>
          <a:bodyPr>
            <a:normAutofit/>
          </a:bodyPr>
          <a:lstStyle/>
          <a:p>
            <a:pPr algn="ctr"/>
            <a:r>
              <a:rPr lang="en-US" sz="4000" dirty="0">
                <a:solidFill>
                  <a:srgbClr val="FFFFFF"/>
                </a:solidFill>
              </a:rPr>
              <a:t>Fourth Commandment Wrap Up</a:t>
            </a:r>
          </a:p>
        </p:txBody>
      </p:sp>
      <p:sp>
        <p:nvSpPr>
          <p:cNvPr id="3" name="Content Placeholder 2">
            <a:extLst>
              <a:ext uri="{FF2B5EF4-FFF2-40B4-BE49-F238E27FC236}">
                <a16:creationId xmlns:a16="http://schemas.microsoft.com/office/drawing/2014/main" id="{C10082E9-18A6-564D-85B9-F0AAC4C5AA78}"/>
              </a:ext>
            </a:extLst>
          </p:cNvPr>
          <p:cNvSpPr>
            <a:spLocks noGrp="1"/>
          </p:cNvSpPr>
          <p:nvPr>
            <p:ph idx="1"/>
          </p:nvPr>
        </p:nvSpPr>
        <p:spPr>
          <a:xfrm>
            <a:off x="535021" y="1328208"/>
            <a:ext cx="11527277" cy="5529792"/>
          </a:xfrm>
        </p:spPr>
        <p:txBody>
          <a:bodyPr vert="horz" lIns="91440" tIns="45720" rIns="91440" bIns="45720" rtlCol="0" anchor="ctr">
            <a:normAutofit/>
          </a:bodyPr>
          <a:lstStyle/>
          <a:p>
            <a:pPr marL="0" indent="0">
              <a:buNone/>
            </a:pPr>
            <a:r>
              <a:rPr lang="en-US" dirty="0"/>
              <a:t>“Honor your father and your mother.” (</a:t>
            </a:r>
            <a:r>
              <a:rPr lang="en-US" dirty="0" err="1"/>
              <a:t>Deut</a:t>
            </a:r>
            <a:r>
              <a:rPr lang="en-US" dirty="0"/>
              <a:t> 5:16; Mk 7:10)</a:t>
            </a:r>
          </a:p>
          <a:p>
            <a:pPr marL="0" indent="0">
              <a:buNone/>
            </a:pPr>
            <a:r>
              <a:rPr lang="en-US" dirty="0"/>
              <a:t>Family: “Marriage and family are ordered to the good of the spouses, to the procreation and the education of children.” (CCC 2249)</a:t>
            </a:r>
          </a:p>
          <a:p>
            <a:pPr marL="0" indent="0">
              <a:buNone/>
            </a:pPr>
            <a:r>
              <a:rPr lang="en-US" dirty="0"/>
              <a:t>”Children owe their parents respect, gratitude, just obedience, and assistance.” (CCC 2251)</a:t>
            </a:r>
          </a:p>
          <a:p>
            <a:pPr marL="0" indent="0">
              <a:buNone/>
            </a:pPr>
            <a:r>
              <a:rPr lang="en-US" dirty="0"/>
              <a:t>“Parents have the first responsibility for the education of their children in the faith, prayer, and all the virtues. They have the duty to provide as far as possible for the physical and spiritual needs of their children.” (CCC 2252)</a:t>
            </a:r>
          </a:p>
          <a:p>
            <a:pPr marL="0" indent="0">
              <a:buNone/>
            </a:pPr>
            <a:r>
              <a:rPr lang="en-US" dirty="0"/>
              <a:t>“Parents should respect and encourage their children’s vocations.” (CCC 2253)</a:t>
            </a:r>
          </a:p>
          <a:p>
            <a:pPr marL="0" indent="0">
              <a:buNone/>
            </a:pPr>
            <a:endParaRPr lang="en-US" sz="2000" dirty="0"/>
          </a:p>
        </p:txBody>
      </p:sp>
    </p:spTree>
    <p:extLst>
      <p:ext uri="{BB962C8B-B14F-4D97-AF65-F5344CB8AC3E}">
        <p14:creationId xmlns:p14="http://schemas.microsoft.com/office/powerpoint/2010/main" val="39820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FD48-1B73-3347-AF32-45CF93DD2899}"/>
              </a:ext>
            </a:extLst>
          </p:cNvPr>
          <p:cNvSpPr>
            <a:spLocks noGrp="1"/>
          </p:cNvSpPr>
          <p:nvPr>
            <p:ph type="title"/>
          </p:nvPr>
        </p:nvSpPr>
        <p:spPr>
          <a:xfrm>
            <a:off x="4965430" y="175098"/>
            <a:ext cx="6586491" cy="1089498"/>
          </a:xfrm>
        </p:spPr>
        <p:txBody>
          <a:bodyPr anchor="b">
            <a:normAutofit fontScale="90000"/>
          </a:bodyPr>
          <a:lstStyle/>
          <a:p>
            <a:r>
              <a:rPr lang="en-US" sz="3700" dirty="0"/>
              <a:t>What Is the Expanded Meaning of the Fourth Commandment?</a:t>
            </a:r>
          </a:p>
        </p:txBody>
      </p:sp>
      <p:sp>
        <p:nvSpPr>
          <p:cNvPr id="3" name="Content Placeholder 2">
            <a:extLst>
              <a:ext uri="{FF2B5EF4-FFF2-40B4-BE49-F238E27FC236}">
                <a16:creationId xmlns:a16="http://schemas.microsoft.com/office/drawing/2014/main" id="{210CF400-A8DF-D54B-A936-CD81753DD049}"/>
              </a:ext>
            </a:extLst>
          </p:cNvPr>
          <p:cNvSpPr>
            <a:spLocks noGrp="1"/>
          </p:cNvSpPr>
          <p:nvPr>
            <p:ph idx="1"/>
          </p:nvPr>
        </p:nvSpPr>
        <p:spPr>
          <a:xfrm>
            <a:off x="4965431" y="1449422"/>
            <a:ext cx="6941224" cy="4774398"/>
          </a:xfrm>
        </p:spPr>
        <p:txBody>
          <a:bodyPr>
            <a:normAutofit/>
          </a:bodyPr>
          <a:lstStyle/>
          <a:p>
            <a:r>
              <a:rPr lang="en-US" dirty="0"/>
              <a:t>Direct Relationships:</a:t>
            </a:r>
          </a:p>
          <a:p>
            <a:pPr lvl="1"/>
            <a:r>
              <a:rPr lang="en-US" sz="2800" dirty="0"/>
              <a:t>The Fourth Commandment requires us to honor and obey our parents and all legitimate authority.</a:t>
            </a:r>
          </a:p>
          <a:p>
            <a:pPr lvl="1"/>
            <a:endParaRPr lang="en-US" sz="2800" dirty="0"/>
          </a:p>
          <a:p>
            <a:r>
              <a:rPr lang="en-US" dirty="0"/>
              <a:t>Reciprocal Relationships:</a:t>
            </a:r>
          </a:p>
          <a:p>
            <a:pPr lvl="1"/>
            <a:r>
              <a:rPr lang="en-US" sz="2800" dirty="0"/>
              <a:t>The Fourth Commandment requires:</a:t>
            </a:r>
          </a:p>
          <a:p>
            <a:pPr lvl="2"/>
            <a:r>
              <a:rPr lang="en-US" sz="2800" dirty="0"/>
              <a:t>Parents to protect their children</a:t>
            </a:r>
          </a:p>
          <a:p>
            <a:pPr lvl="2"/>
            <a:r>
              <a:rPr lang="en-US" sz="2800" dirty="0"/>
              <a:t>Civil authorities and citizens to protect children</a:t>
            </a:r>
          </a:p>
        </p:txBody>
      </p:sp>
      <p:pic>
        <p:nvPicPr>
          <p:cNvPr id="11" name="Picture 4" descr="A hand of two adults and a kid on top of each other">
            <a:extLst>
              <a:ext uri="{FF2B5EF4-FFF2-40B4-BE49-F238E27FC236}">
                <a16:creationId xmlns:a16="http://schemas.microsoft.com/office/drawing/2014/main" id="{17CED34D-2E01-4F65-ACAE-6D255EA22F00}"/>
              </a:ext>
            </a:extLst>
          </p:cNvPr>
          <p:cNvPicPr>
            <a:picLocks noChangeAspect="1"/>
          </p:cNvPicPr>
          <p:nvPr/>
        </p:nvPicPr>
        <p:blipFill rotWithShape="1">
          <a:blip r:embed="rId2"/>
          <a:srcRect l="31043" r="23838" b="-1"/>
          <a:stretch/>
        </p:blipFill>
        <p:spPr>
          <a:xfrm>
            <a:off x="20" y="10"/>
            <a:ext cx="4635571" cy="6857990"/>
          </a:xfrm>
          <a:prstGeom prst="rect">
            <a:avLst/>
          </a:prstGeom>
          <a:effectLst/>
        </p:spPr>
      </p:pic>
    </p:spTree>
    <p:extLst>
      <p:ext uri="{BB962C8B-B14F-4D97-AF65-F5344CB8AC3E}">
        <p14:creationId xmlns:p14="http://schemas.microsoft.com/office/powerpoint/2010/main" val="247839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AC2E1E72-6C64-4E00-998E-8846765CEA4B}"/>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CCEBD0-0754-6B4E-AEEC-98611CC9ECEE}"/>
              </a:ext>
            </a:extLst>
          </p:cNvPr>
          <p:cNvSpPr>
            <a:spLocks noGrp="1"/>
          </p:cNvSpPr>
          <p:nvPr>
            <p:ph type="title"/>
          </p:nvPr>
        </p:nvSpPr>
        <p:spPr>
          <a:xfrm>
            <a:off x="838200" y="365125"/>
            <a:ext cx="10515600" cy="1113479"/>
          </a:xfrm>
        </p:spPr>
        <p:txBody>
          <a:bodyPr>
            <a:normAutofit/>
          </a:bodyPr>
          <a:lstStyle/>
          <a:p>
            <a:pPr algn="ctr"/>
            <a:r>
              <a:rPr lang="en-US" sz="5400" dirty="0">
                <a:solidFill>
                  <a:srgbClr val="002060"/>
                </a:solidFill>
              </a:rPr>
              <a:t>Fourth Commandment Wrap Up</a:t>
            </a:r>
          </a:p>
        </p:txBody>
      </p:sp>
      <p:sp>
        <p:nvSpPr>
          <p:cNvPr id="3" name="Content Placeholder 2">
            <a:extLst>
              <a:ext uri="{FF2B5EF4-FFF2-40B4-BE49-F238E27FC236}">
                <a16:creationId xmlns:a16="http://schemas.microsoft.com/office/drawing/2014/main" id="{44B4D6B6-5729-CE45-8F91-864ED9837681}"/>
              </a:ext>
            </a:extLst>
          </p:cNvPr>
          <p:cNvSpPr>
            <a:spLocks noGrp="1"/>
          </p:cNvSpPr>
          <p:nvPr>
            <p:ph idx="1"/>
          </p:nvPr>
        </p:nvSpPr>
        <p:spPr>
          <a:xfrm>
            <a:off x="838200" y="1537189"/>
            <a:ext cx="10338881" cy="4883066"/>
          </a:xfrm>
        </p:spPr>
        <p:txBody>
          <a:bodyPr vert="horz" lIns="91440" tIns="45720" rIns="91440" bIns="45720" rtlCol="0">
            <a:normAutofit lnSpcReduction="10000"/>
          </a:bodyPr>
          <a:lstStyle/>
          <a:p>
            <a:pPr marL="0" lvl="0" indent="0">
              <a:buNone/>
              <a:defRPr/>
            </a:pPr>
            <a:r>
              <a:rPr lang="en-US" dirty="0">
                <a:solidFill>
                  <a:srgbClr val="002060"/>
                </a:solidFill>
              </a:rPr>
              <a:t>“Public authority is obligated to respect the fundamental rights of the human person and the conditions for the exercise of his freedom.” </a:t>
            </a:r>
          </a:p>
          <a:p>
            <a:pPr marL="0" lvl="0" indent="0">
              <a:buNone/>
              <a:defRPr/>
            </a:pPr>
            <a:r>
              <a:rPr lang="en-US" dirty="0">
                <a:solidFill>
                  <a:srgbClr val="002060"/>
                </a:solidFill>
              </a:rPr>
              <a:t>(CCC 2254)</a:t>
            </a:r>
          </a:p>
          <a:p>
            <a:pPr marL="0" lvl="0" indent="0">
              <a:buNone/>
              <a:defRPr/>
            </a:pPr>
            <a:endParaRPr lang="en-US" dirty="0">
              <a:solidFill>
                <a:srgbClr val="002060"/>
              </a:solidFill>
            </a:endParaRPr>
          </a:p>
          <a:p>
            <a:pPr marL="0" lvl="0" indent="0">
              <a:buNone/>
              <a:defRPr/>
            </a:pPr>
            <a:r>
              <a:rPr lang="en-US" dirty="0">
                <a:solidFill>
                  <a:srgbClr val="002060"/>
                </a:solidFill>
              </a:rPr>
              <a:t>“It is the duty of citizens to work with civil authority for building up society in the spirit of truth, justice, solidarity, and freedom.”           </a:t>
            </a:r>
          </a:p>
          <a:p>
            <a:pPr marL="0" lvl="0" indent="0">
              <a:buNone/>
              <a:defRPr/>
            </a:pPr>
            <a:r>
              <a:rPr lang="en-US" dirty="0">
                <a:solidFill>
                  <a:srgbClr val="002060"/>
                </a:solidFill>
              </a:rPr>
              <a:t>(CCC 2255)</a:t>
            </a:r>
          </a:p>
          <a:p>
            <a:pPr marL="0" lvl="0" indent="0">
              <a:buNone/>
              <a:defRPr/>
            </a:pPr>
            <a:endParaRPr lang="en-US" dirty="0"/>
          </a:p>
          <a:p>
            <a:pPr marL="0" lvl="0" indent="0">
              <a:buNone/>
              <a:defRPr/>
            </a:pPr>
            <a:r>
              <a:rPr lang="en-US" b="1" dirty="0">
                <a:solidFill>
                  <a:srgbClr val="C00000"/>
                </a:solidFill>
                <a:highlight>
                  <a:srgbClr val="00FFFF"/>
                </a:highlight>
              </a:rPr>
              <a:t>“Citizens are obligated in conscience not to follow the directives of civil authorities when they are contrary to the demands of the moral order. ‘We must obey God rather than man’ (Acts 5:29).” (CCC 2256)</a:t>
            </a:r>
          </a:p>
          <a:p>
            <a:pPr marL="0" indent="0">
              <a:buNone/>
            </a:pPr>
            <a:endParaRPr lang="en-US" b="1" dirty="0">
              <a:solidFill>
                <a:srgbClr val="FFFFFF"/>
              </a:solidFill>
            </a:endParaRPr>
          </a:p>
        </p:txBody>
      </p:sp>
    </p:spTree>
    <p:extLst>
      <p:ext uri="{BB962C8B-B14F-4D97-AF65-F5344CB8AC3E}">
        <p14:creationId xmlns:p14="http://schemas.microsoft.com/office/powerpoint/2010/main" val="424807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2238</TotalTime>
  <Words>1629</Words>
  <Application>Microsoft Office PowerPoint</Application>
  <PresentationFormat>Widescreen</PresentationFormat>
  <Paragraphs>164</Paragraphs>
  <Slides>29</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Calibri Light</vt:lpstr>
      <vt:lpstr>system-ui</vt:lpstr>
      <vt:lpstr>Office Theme</vt:lpstr>
      <vt:lpstr>1_Office Theme</vt:lpstr>
      <vt:lpstr>PowerPoint Presentation</vt:lpstr>
      <vt:lpstr>The Feast of the Chair of St. Peter  February 22</vt:lpstr>
      <vt:lpstr>PowerPoint Presentation</vt:lpstr>
      <vt:lpstr>Quo Vadis Domine?</vt:lpstr>
      <vt:lpstr>Cathedral of St. Thomas More, Arlington, VA</vt:lpstr>
      <vt:lpstr>Third Commandment</vt:lpstr>
      <vt:lpstr>Establishment of  the Eucharist</vt:lpstr>
      <vt:lpstr>Establishment of  the Eucharist</vt:lpstr>
      <vt:lpstr>Establishment of  the Eucharist</vt:lpstr>
      <vt:lpstr>Establishment of  the Eucharist</vt:lpstr>
      <vt:lpstr>Establishment of  the Eucharist</vt:lpstr>
      <vt:lpstr> Is there a unified response by the Protestants to John 6? </vt:lpstr>
      <vt:lpstr>What is the Fourth Commandment?</vt:lpstr>
      <vt:lpstr>FAMILY:   “Building the  smallest democracy                at the heart of society”</vt:lpstr>
      <vt:lpstr>FAMILY</vt:lpstr>
      <vt:lpstr>What Is the Expanded Meaning of the Fourth Commandment?</vt:lpstr>
      <vt:lpstr>Who is Responsible for Your Education?</vt:lpstr>
      <vt:lpstr>Hmmm…are parents perfect?</vt:lpstr>
      <vt:lpstr>Social Units in a Healthy Society</vt:lpstr>
      <vt:lpstr>The Positive Aspects of the Family of Today</vt:lpstr>
      <vt:lpstr>The Negative Aspects of the Family of Today </vt:lpstr>
      <vt:lpstr>What Does This Have to Do With the Fourth Commandment?</vt:lpstr>
      <vt:lpstr>Fourth Commandment – Examination of Conscience </vt:lpstr>
      <vt:lpstr>Fourth Commandment and the Mathematics of the Family</vt:lpstr>
      <vt:lpstr>The Fourth Commandment                           and the Extended Family</vt:lpstr>
      <vt:lpstr>The Fourth Commandment                           and the      Extended Family     </vt:lpstr>
      <vt:lpstr>Fourth Commandment Wrap Up</vt:lpstr>
      <vt:lpstr>What Is the Expanded Meaning of the Fourth Commandment?</vt:lpstr>
      <vt:lpstr>Fourth Commandment 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#19</dc:title>
  <dc:creator>Bob Laird</dc:creator>
  <cp:lastModifiedBy>Gerri Laird</cp:lastModifiedBy>
  <cp:revision>101</cp:revision>
  <dcterms:created xsi:type="dcterms:W3CDTF">2021-02-23T19:48:41Z</dcterms:created>
  <dcterms:modified xsi:type="dcterms:W3CDTF">2024-03-09T12:30:44Z</dcterms:modified>
</cp:coreProperties>
</file>