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24"/>
  </p:notesMasterIdLst>
  <p:handoutMasterIdLst>
    <p:handoutMasterId r:id="rId25"/>
  </p:handoutMasterIdLst>
  <p:sldIdLst>
    <p:sldId id="256" r:id="rId4"/>
    <p:sldId id="347" r:id="rId5"/>
    <p:sldId id="359" r:id="rId6"/>
    <p:sldId id="369" r:id="rId7"/>
    <p:sldId id="366" r:id="rId8"/>
    <p:sldId id="364" r:id="rId9"/>
    <p:sldId id="360" r:id="rId10"/>
    <p:sldId id="361" r:id="rId11"/>
    <p:sldId id="354" r:id="rId12"/>
    <p:sldId id="362" r:id="rId13"/>
    <p:sldId id="365" r:id="rId14"/>
    <p:sldId id="351" r:id="rId15"/>
    <p:sldId id="352" r:id="rId16"/>
    <p:sldId id="326" r:id="rId17"/>
    <p:sldId id="346" r:id="rId18"/>
    <p:sldId id="275" r:id="rId19"/>
    <p:sldId id="355" r:id="rId20"/>
    <p:sldId id="358" r:id="rId21"/>
    <p:sldId id="343" r:id="rId22"/>
    <p:sldId id="35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042B83-493F-4731-A5C9-D8DBBF11D196}" v="2" dt="2024-01-07T22:04:51.9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76" autoAdjust="0"/>
    <p:restoredTop sz="92139" autoAdjust="0"/>
  </p:normalViewPr>
  <p:slideViewPr>
    <p:cSldViewPr snapToGrid="0">
      <p:cViewPr varScale="1">
        <p:scale>
          <a:sx n="77" d="100"/>
          <a:sy n="77" d="100"/>
        </p:scale>
        <p:origin x="826" y="58"/>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63" d="100"/>
          <a:sy n="63" d="100"/>
        </p:scale>
        <p:origin x="3206"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DCEA943-C45A-3DB6-BB60-E421872F5D0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31B1486-9677-D38F-DF8F-9525B5552FE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3B7E7A6-3F99-47B8-9C5D-13247879EAC5}" type="datetimeFigureOut">
              <a:rPr lang="en-US" smtClean="0"/>
              <a:t>1/9/2024</a:t>
            </a:fld>
            <a:endParaRPr lang="en-US"/>
          </a:p>
        </p:txBody>
      </p:sp>
      <p:sp>
        <p:nvSpPr>
          <p:cNvPr id="4" name="Footer Placeholder 3">
            <a:extLst>
              <a:ext uri="{FF2B5EF4-FFF2-40B4-BE49-F238E27FC236}">
                <a16:creationId xmlns:a16="http://schemas.microsoft.com/office/drawing/2014/main" id="{BEA945B8-B6F7-0FF1-0A13-B8B2B700D65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DB8A3A4-4F54-4164-C774-37F886CC266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F6A7729-6F3A-45D9-BBA1-4301BF8ECB05}" type="slidenum">
              <a:rPr lang="en-US" smtClean="0"/>
              <a:t>‹#›</a:t>
            </a:fld>
            <a:endParaRPr lang="en-US"/>
          </a:p>
        </p:txBody>
      </p:sp>
    </p:spTree>
    <p:extLst>
      <p:ext uri="{BB962C8B-B14F-4D97-AF65-F5344CB8AC3E}">
        <p14:creationId xmlns:p14="http://schemas.microsoft.com/office/powerpoint/2010/main" val="18839505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8DB9A7-D3E7-410A-B15E-3A6C321D9873}" type="datetimeFigureOut">
              <a:rPr lang="en-US" smtClean="0"/>
              <a:t>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DF8A41-3EF7-47A7-9C36-AF32B457C2E4}" type="slidenum">
              <a:rPr lang="en-US" smtClean="0"/>
              <a:t>‹#›</a:t>
            </a:fld>
            <a:endParaRPr lang="en-US"/>
          </a:p>
        </p:txBody>
      </p:sp>
    </p:spTree>
    <p:extLst>
      <p:ext uri="{BB962C8B-B14F-4D97-AF65-F5344CB8AC3E}">
        <p14:creationId xmlns:p14="http://schemas.microsoft.com/office/powerpoint/2010/main" val="27913535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wsj.com/politics/policy/how-abortion-rights-backers-changed-their-messageand-started-winning-58db41e7"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wsj.com/politics/policy/how-abortion-rights-backers-changed-their-messageand-started-winning-58db41e7"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ncregister.com/blog/the-miraculous-bond-between-mother-and-child"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DF8A41-3EF7-47A7-9C36-AF32B457C2E4}" type="slidenum">
              <a:rPr lang="en-US" smtClean="0"/>
              <a:t>1</a:t>
            </a:fld>
            <a:endParaRPr lang="en-US"/>
          </a:p>
        </p:txBody>
      </p:sp>
    </p:spTree>
    <p:extLst>
      <p:ext uri="{BB962C8B-B14F-4D97-AF65-F5344CB8AC3E}">
        <p14:creationId xmlns:p14="http://schemas.microsoft.com/office/powerpoint/2010/main" val="3484780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E55C17ED-6C08-3F47-3C7E-652CD0C1E09C}"/>
              </a:ext>
            </a:extLst>
          </p:cNvPr>
          <p:cNvSpPr>
            <a:spLocks noGrp="1" noRot="1" noChangeAspect="1" noChangeArrowheads="1" noTextEdit="1"/>
          </p:cNvSpPr>
          <p:nvPr>
            <p:ph type="sldImg"/>
          </p:nvPr>
        </p:nvSpPr>
        <p:spPr>
          <a:ln/>
        </p:spPr>
      </p:sp>
      <p:sp>
        <p:nvSpPr>
          <p:cNvPr id="17411" name="Notes Placeholder 2">
            <a:extLst>
              <a:ext uri="{FF2B5EF4-FFF2-40B4-BE49-F238E27FC236}">
                <a16:creationId xmlns:a16="http://schemas.microsoft.com/office/drawing/2014/main" id="{2F548283-1ADC-5713-A8B7-E412F86B4FC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[Watch video from beginning to 9:50 mark: “Is that a baby?”] January 27, 2021</a:t>
            </a:r>
          </a:p>
          <a:p>
            <a:r>
              <a:rPr lang="en-US" altLang="en-US" dirty="0"/>
              <a:t>https://www.youtube.com/watch?v=5kdp2w6FrsY</a:t>
            </a:r>
            <a:br>
              <a:rPr lang="en-US" altLang="en-US" dirty="0"/>
            </a:br>
            <a:r>
              <a:rPr lang="en-US" altLang="en-US" dirty="0"/>
              <a:t>(from beginning to about 8:24, after “we as a society…”)</a:t>
            </a:r>
          </a:p>
        </p:txBody>
      </p:sp>
      <p:sp>
        <p:nvSpPr>
          <p:cNvPr id="17412" name="Slide Number Placeholder 3">
            <a:extLst>
              <a:ext uri="{FF2B5EF4-FFF2-40B4-BE49-F238E27FC236}">
                <a16:creationId xmlns:a16="http://schemas.microsoft.com/office/drawing/2014/main" id="{8DCEEA09-0F75-42E6-84C4-DAF79019A02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defRPr>
            </a:lvl1pPr>
            <a:lvl2pPr marL="733425" indent="-280988" defTabSz="930275">
              <a:defRPr>
                <a:solidFill>
                  <a:schemeClr val="tx1"/>
                </a:solidFill>
                <a:latin typeface="Tahoma" panose="020B0604030504040204" pitchFamily="34" charset="0"/>
              </a:defRPr>
            </a:lvl2pPr>
            <a:lvl3pPr marL="1128713" indent="-225425" defTabSz="930275">
              <a:defRPr>
                <a:solidFill>
                  <a:schemeClr val="tx1"/>
                </a:solidFill>
                <a:latin typeface="Tahoma" panose="020B0604030504040204" pitchFamily="34" charset="0"/>
              </a:defRPr>
            </a:lvl3pPr>
            <a:lvl4pPr marL="1581150" indent="-225425" defTabSz="930275">
              <a:defRPr>
                <a:solidFill>
                  <a:schemeClr val="tx1"/>
                </a:solidFill>
                <a:latin typeface="Tahoma" panose="020B0604030504040204" pitchFamily="34" charset="0"/>
              </a:defRPr>
            </a:lvl4pPr>
            <a:lvl5pPr marL="2033588" indent="-225425" defTabSz="930275">
              <a:defRPr>
                <a:solidFill>
                  <a:schemeClr val="tx1"/>
                </a:solidFill>
                <a:latin typeface="Tahoma" panose="020B0604030504040204" pitchFamily="34" charset="0"/>
              </a:defRPr>
            </a:lvl5pPr>
            <a:lvl6pPr marL="2490788" indent="-225425" defTabSz="930275" eaLnBrk="0" fontAlgn="base" hangingPunct="0">
              <a:spcBef>
                <a:spcPct val="0"/>
              </a:spcBef>
              <a:spcAft>
                <a:spcPct val="0"/>
              </a:spcAft>
              <a:defRPr>
                <a:solidFill>
                  <a:schemeClr val="tx1"/>
                </a:solidFill>
                <a:latin typeface="Tahoma" panose="020B0604030504040204" pitchFamily="34" charset="0"/>
              </a:defRPr>
            </a:lvl6pPr>
            <a:lvl7pPr marL="2947988" indent="-225425" defTabSz="930275" eaLnBrk="0" fontAlgn="base" hangingPunct="0">
              <a:spcBef>
                <a:spcPct val="0"/>
              </a:spcBef>
              <a:spcAft>
                <a:spcPct val="0"/>
              </a:spcAft>
              <a:defRPr>
                <a:solidFill>
                  <a:schemeClr val="tx1"/>
                </a:solidFill>
                <a:latin typeface="Tahoma" panose="020B0604030504040204" pitchFamily="34" charset="0"/>
              </a:defRPr>
            </a:lvl7pPr>
            <a:lvl8pPr marL="3405188" indent="-225425" defTabSz="930275" eaLnBrk="0" fontAlgn="base" hangingPunct="0">
              <a:spcBef>
                <a:spcPct val="0"/>
              </a:spcBef>
              <a:spcAft>
                <a:spcPct val="0"/>
              </a:spcAft>
              <a:defRPr>
                <a:solidFill>
                  <a:schemeClr val="tx1"/>
                </a:solidFill>
                <a:latin typeface="Tahoma" panose="020B0604030504040204" pitchFamily="34" charset="0"/>
              </a:defRPr>
            </a:lvl8pPr>
            <a:lvl9pPr marL="3862388" indent="-225425" defTabSz="930275"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443F3435-47D4-4A6D-B18E-A02AE5E4AA5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30275"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078735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How Abortion-Rights Backers Changed Their Message—and Started Winning  - WSJ</a:t>
            </a:r>
            <a:endParaRPr lang="en-US" dirty="0"/>
          </a:p>
        </p:txBody>
      </p:sp>
      <p:sp>
        <p:nvSpPr>
          <p:cNvPr id="4" name="Slide Number Placeholder 3"/>
          <p:cNvSpPr>
            <a:spLocks noGrp="1"/>
          </p:cNvSpPr>
          <p:nvPr>
            <p:ph type="sldNum" sz="quarter" idx="5"/>
          </p:nvPr>
        </p:nvSpPr>
        <p:spPr/>
        <p:txBody>
          <a:bodyPr/>
          <a:lstStyle/>
          <a:p>
            <a:fld id="{42DF8A41-3EF7-47A7-9C36-AF32B457C2E4}" type="slidenum">
              <a:rPr lang="en-US" smtClean="0"/>
              <a:t>4</a:t>
            </a:fld>
            <a:endParaRPr lang="en-US"/>
          </a:p>
        </p:txBody>
      </p:sp>
    </p:spTree>
    <p:extLst>
      <p:ext uri="{BB962C8B-B14F-4D97-AF65-F5344CB8AC3E}">
        <p14:creationId xmlns:p14="http://schemas.microsoft.com/office/powerpoint/2010/main" val="455401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DF8A41-3EF7-47A7-9C36-AF32B457C2E4}" type="slidenum">
              <a:rPr lang="en-US" smtClean="0"/>
              <a:t>5</a:t>
            </a:fld>
            <a:endParaRPr lang="en-US"/>
          </a:p>
        </p:txBody>
      </p:sp>
    </p:spTree>
    <p:extLst>
      <p:ext uri="{BB962C8B-B14F-4D97-AF65-F5344CB8AC3E}">
        <p14:creationId xmlns:p14="http://schemas.microsoft.com/office/powerpoint/2010/main" val="3620316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DF8A41-3EF7-47A7-9C36-AF32B457C2E4}" type="slidenum">
              <a:rPr lang="en-US" smtClean="0"/>
              <a:t>6</a:t>
            </a:fld>
            <a:endParaRPr lang="en-US"/>
          </a:p>
        </p:txBody>
      </p:sp>
    </p:spTree>
    <p:extLst>
      <p:ext uri="{BB962C8B-B14F-4D97-AF65-F5344CB8AC3E}">
        <p14:creationId xmlns:p14="http://schemas.microsoft.com/office/powerpoint/2010/main" val="2686327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DF8A41-3EF7-47A7-9C36-AF32B457C2E4}" type="slidenum">
              <a:rPr lang="en-US" smtClean="0"/>
              <a:t>9</a:t>
            </a:fld>
            <a:endParaRPr lang="en-US"/>
          </a:p>
        </p:txBody>
      </p:sp>
    </p:spTree>
    <p:extLst>
      <p:ext uri="{BB962C8B-B14F-4D97-AF65-F5344CB8AC3E}">
        <p14:creationId xmlns:p14="http://schemas.microsoft.com/office/powerpoint/2010/main" val="13450748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How Abortion-Rights Backers Changed Their Message—and Started Winning  - WSJ</a:t>
            </a:r>
            <a:endParaRPr lang="en-US" dirty="0"/>
          </a:p>
        </p:txBody>
      </p:sp>
      <p:sp>
        <p:nvSpPr>
          <p:cNvPr id="4" name="Slide Number Placeholder 3"/>
          <p:cNvSpPr>
            <a:spLocks noGrp="1"/>
          </p:cNvSpPr>
          <p:nvPr>
            <p:ph type="sldNum" sz="quarter" idx="5"/>
          </p:nvPr>
        </p:nvSpPr>
        <p:spPr/>
        <p:txBody>
          <a:bodyPr/>
          <a:lstStyle/>
          <a:p>
            <a:fld id="{42DF8A41-3EF7-47A7-9C36-AF32B457C2E4}" type="slidenum">
              <a:rPr lang="en-US" smtClean="0"/>
              <a:t>11</a:t>
            </a:fld>
            <a:endParaRPr lang="en-US"/>
          </a:p>
        </p:txBody>
      </p:sp>
    </p:spTree>
    <p:extLst>
      <p:ext uri="{BB962C8B-B14F-4D97-AF65-F5344CB8AC3E}">
        <p14:creationId xmlns:p14="http://schemas.microsoft.com/office/powerpoint/2010/main" val="337754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DF8A41-3EF7-47A7-9C36-AF32B457C2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2523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E55C17ED-6C08-3F47-3C7E-652CD0C1E09C}"/>
              </a:ext>
            </a:extLst>
          </p:cNvPr>
          <p:cNvSpPr>
            <a:spLocks noGrp="1" noRot="1" noChangeAspect="1" noChangeArrowheads="1" noTextEdit="1"/>
          </p:cNvSpPr>
          <p:nvPr>
            <p:ph type="sldImg"/>
          </p:nvPr>
        </p:nvSpPr>
        <p:spPr>
          <a:ln/>
        </p:spPr>
      </p:sp>
      <p:sp>
        <p:nvSpPr>
          <p:cNvPr id="17411" name="Notes Placeholder 2">
            <a:extLst>
              <a:ext uri="{FF2B5EF4-FFF2-40B4-BE49-F238E27FC236}">
                <a16:creationId xmlns:a16="http://schemas.microsoft.com/office/drawing/2014/main" id="{2F548283-1ADC-5713-A8B7-E412F86B4FC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[Watch video from beginning to 9:50 mark: “Is that a baby?”] January 27, 2021</a:t>
            </a:r>
          </a:p>
          <a:p>
            <a:r>
              <a:rPr lang="en-US" altLang="en-US" dirty="0"/>
              <a:t>https://www.youtube.com/watch?v=5kdp2w6FrsY</a:t>
            </a:r>
            <a:br>
              <a:rPr lang="en-US" altLang="en-US" dirty="0"/>
            </a:br>
            <a:r>
              <a:rPr lang="en-US" altLang="en-US" dirty="0"/>
              <a:t>(from beginning to about 8:24, after “we as a society…”)</a:t>
            </a:r>
          </a:p>
        </p:txBody>
      </p:sp>
      <p:sp>
        <p:nvSpPr>
          <p:cNvPr id="17412" name="Slide Number Placeholder 3">
            <a:extLst>
              <a:ext uri="{FF2B5EF4-FFF2-40B4-BE49-F238E27FC236}">
                <a16:creationId xmlns:a16="http://schemas.microsoft.com/office/drawing/2014/main" id="{8DCEEA09-0F75-42E6-84C4-DAF79019A02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Tahoma" panose="020B0604030504040204" pitchFamily="34" charset="0"/>
              </a:defRPr>
            </a:lvl1pPr>
            <a:lvl2pPr marL="733425" indent="-280988" defTabSz="930275">
              <a:defRPr>
                <a:solidFill>
                  <a:schemeClr val="tx1"/>
                </a:solidFill>
                <a:latin typeface="Tahoma" panose="020B0604030504040204" pitchFamily="34" charset="0"/>
              </a:defRPr>
            </a:lvl2pPr>
            <a:lvl3pPr marL="1128713" indent="-225425" defTabSz="930275">
              <a:defRPr>
                <a:solidFill>
                  <a:schemeClr val="tx1"/>
                </a:solidFill>
                <a:latin typeface="Tahoma" panose="020B0604030504040204" pitchFamily="34" charset="0"/>
              </a:defRPr>
            </a:lvl3pPr>
            <a:lvl4pPr marL="1581150" indent="-225425" defTabSz="930275">
              <a:defRPr>
                <a:solidFill>
                  <a:schemeClr val="tx1"/>
                </a:solidFill>
                <a:latin typeface="Tahoma" panose="020B0604030504040204" pitchFamily="34" charset="0"/>
              </a:defRPr>
            </a:lvl4pPr>
            <a:lvl5pPr marL="2033588" indent="-225425" defTabSz="930275">
              <a:defRPr>
                <a:solidFill>
                  <a:schemeClr val="tx1"/>
                </a:solidFill>
                <a:latin typeface="Tahoma" panose="020B0604030504040204" pitchFamily="34" charset="0"/>
              </a:defRPr>
            </a:lvl5pPr>
            <a:lvl6pPr marL="2490788" indent="-225425" defTabSz="930275" eaLnBrk="0" fontAlgn="base" hangingPunct="0">
              <a:spcBef>
                <a:spcPct val="0"/>
              </a:spcBef>
              <a:spcAft>
                <a:spcPct val="0"/>
              </a:spcAft>
              <a:defRPr>
                <a:solidFill>
                  <a:schemeClr val="tx1"/>
                </a:solidFill>
                <a:latin typeface="Tahoma" panose="020B0604030504040204" pitchFamily="34" charset="0"/>
              </a:defRPr>
            </a:lvl6pPr>
            <a:lvl7pPr marL="2947988" indent="-225425" defTabSz="930275" eaLnBrk="0" fontAlgn="base" hangingPunct="0">
              <a:spcBef>
                <a:spcPct val="0"/>
              </a:spcBef>
              <a:spcAft>
                <a:spcPct val="0"/>
              </a:spcAft>
              <a:defRPr>
                <a:solidFill>
                  <a:schemeClr val="tx1"/>
                </a:solidFill>
                <a:latin typeface="Tahoma" panose="020B0604030504040204" pitchFamily="34" charset="0"/>
              </a:defRPr>
            </a:lvl7pPr>
            <a:lvl8pPr marL="3405188" indent="-225425" defTabSz="930275" eaLnBrk="0" fontAlgn="base" hangingPunct="0">
              <a:spcBef>
                <a:spcPct val="0"/>
              </a:spcBef>
              <a:spcAft>
                <a:spcPct val="0"/>
              </a:spcAft>
              <a:defRPr>
                <a:solidFill>
                  <a:schemeClr val="tx1"/>
                </a:solidFill>
                <a:latin typeface="Tahoma" panose="020B0604030504040204" pitchFamily="34" charset="0"/>
              </a:defRPr>
            </a:lvl8pPr>
            <a:lvl9pPr marL="3862388" indent="-225425" defTabSz="930275"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443F3435-47D4-4A6D-B18E-A02AE5E4AA5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30275"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DF8A41-3EF7-47A7-9C36-AF32B457C2E4}" type="slidenum">
              <a:rPr lang="en-US" smtClean="0"/>
              <a:t>15</a:t>
            </a:fld>
            <a:endParaRPr lang="en-US"/>
          </a:p>
        </p:txBody>
      </p:sp>
    </p:spTree>
    <p:extLst>
      <p:ext uri="{BB962C8B-B14F-4D97-AF65-F5344CB8AC3E}">
        <p14:creationId xmlns:p14="http://schemas.microsoft.com/office/powerpoint/2010/main" val="2391750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82D7187B-65BA-C9F1-CD45-2FB81169886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275">
              <a:defRPr>
                <a:solidFill>
                  <a:schemeClr val="tx1"/>
                </a:solidFill>
                <a:latin typeface="Tahoma" panose="020B0604030504040204" pitchFamily="34" charset="0"/>
              </a:defRPr>
            </a:lvl1pPr>
            <a:lvl2pPr marL="746125" indent="-285750" defTabSz="930275">
              <a:defRPr>
                <a:solidFill>
                  <a:schemeClr val="tx1"/>
                </a:solidFill>
                <a:latin typeface="Tahoma" panose="020B0604030504040204" pitchFamily="34" charset="0"/>
              </a:defRPr>
            </a:lvl2pPr>
            <a:lvl3pPr marL="1149350" indent="-228600" defTabSz="930275">
              <a:defRPr>
                <a:solidFill>
                  <a:schemeClr val="tx1"/>
                </a:solidFill>
                <a:latin typeface="Tahoma" panose="020B0604030504040204" pitchFamily="34" charset="0"/>
              </a:defRPr>
            </a:lvl3pPr>
            <a:lvl4pPr marL="1609725" indent="-228600" defTabSz="930275">
              <a:defRPr>
                <a:solidFill>
                  <a:schemeClr val="tx1"/>
                </a:solidFill>
                <a:latin typeface="Tahoma" panose="020B0604030504040204" pitchFamily="34" charset="0"/>
              </a:defRPr>
            </a:lvl4pPr>
            <a:lvl5pPr marL="2070100" indent="-228600" defTabSz="930275">
              <a:defRPr>
                <a:solidFill>
                  <a:schemeClr val="tx1"/>
                </a:solidFill>
                <a:latin typeface="Tahoma" panose="020B0604030504040204" pitchFamily="34" charset="0"/>
              </a:defRPr>
            </a:lvl5pPr>
            <a:lvl6pPr marL="2527300" indent="-228600" defTabSz="930275" eaLnBrk="0" fontAlgn="base" hangingPunct="0">
              <a:spcBef>
                <a:spcPct val="0"/>
              </a:spcBef>
              <a:spcAft>
                <a:spcPct val="0"/>
              </a:spcAft>
              <a:defRPr>
                <a:solidFill>
                  <a:schemeClr val="tx1"/>
                </a:solidFill>
                <a:latin typeface="Tahoma" panose="020B0604030504040204" pitchFamily="34" charset="0"/>
              </a:defRPr>
            </a:lvl6pPr>
            <a:lvl7pPr marL="2984500" indent="-228600" defTabSz="930275" eaLnBrk="0" fontAlgn="base" hangingPunct="0">
              <a:spcBef>
                <a:spcPct val="0"/>
              </a:spcBef>
              <a:spcAft>
                <a:spcPct val="0"/>
              </a:spcAft>
              <a:defRPr>
                <a:solidFill>
                  <a:schemeClr val="tx1"/>
                </a:solidFill>
                <a:latin typeface="Tahoma" panose="020B0604030504040204" pitchFamily="34" charset="0"/>
              </a:defRPr>
            </a:lvl7pPr>
            <a:lvl8pPr marL="3441700" indent="-228600" defTabSz="930275" eaLnBrk="0" fontAlgn="base" hangingPunct="0">
              <a:spcBef>
                <a:spcPct val="0"/>
              </a:spcBef>
              <a:spcAft>
                <a:spcPct val="0"/>
              </a:spcAft>
              <a:defRPr>
                <a:solidFill>
                  <a:schemeClr val="tx1"/>
                </a:solidFill>
                <a:latin typeface="Tahoma" panose="020B0604030504040204" pitchFamily="34" charset="0"/>
              </a:defRPr>
            </a:lvl8pPr>
            <a:lvl9pPr marL="3898900" indent="-228600" defTabSz="930275"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D928759B-6E73-4E04-9004-47E10C6047F9}"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30275"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9459" name="Rectangle 2">
            <a:extLst>
              <a:ext uri="{FF2B5EF4-FFF2-40B4-BE49-F238E27FC236}">
                <a16:creationId xmlns:a16="http://schemas.microsoft.com/office/drawing/2014/main" id="{DDDD6B6E-BF13-7979-CD7B-7540FC40F665}"/>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8BF5CCFE-A05B-F534-4844-77DF24AA915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dirty="0"/>
              <a:t>Truth in 90 Seconds - Healing the Culture</a:t>
            </a:r>
          </a:p>
          <a:p>
            <a:pPr eaLnBrk="1" hangingPunct="1"/>
            <a:r>
              <a:rPr lang="en-US" altLang="en-US" dirty="0"/>
              <a:t>https://healingtheculture.org/truth-in-90-seconds/</a:t>
            </a:r>
          </a:p>
          <a:p>
            <a:pPr eaLnBrk="1" hangingPunct="1"/>
            <a:endParaRPr lang="en-US" altLang="en-US" dirty="0"/>
          </a:p>
          <a:p>
            <a:pPr eaLnBrk="1" hangingPunct="1"/>
            <a:r>
              <a:rPr lang="en-US" altLang="en-US" dirty="0"/>
              <a:t>The impact of each individual abortion is far-reaching.  </a:t>
            </a:r>
          </a:p>
          <a:p>
            <a:pPr eaLnBrk="1" hangingPunct="1"/>
            <a:endParaRPr lang="en-US" altLang="en-US" dirty="0"/>
          </a:p>
          <a:p>
            <a:pPr eaLnBrk="1" hangingPunct="1"/>
            <a:r>
              <a:rPr lang="en-US" altLang="en-US" dirty="0"/>
              <a:t>A woman aborts with the intent of becoming a “</a:t>
            </a:r>
            <a:r>
              <a:rPr lang="en-US" altLang="en-US" b="1" dirty="0"/>
              <a:t>non-mother</a:t>
            </a:r>
            <a:r>
              <a:rPr lang="en-US" altLang="en-US" dirty="0"/>
              <a:t>.”  The pain hits hardest when she realizes that instead, she has become </a:t>
            </a:r>
            <a:r>
              <a:rPr lang="en-US" altLang="en-US" b="1" dirty="0"/>
              <a:t>the mother of a dead child</a:t>
            </a:r>
            <a:r>
              <a:rPr lang="en-US" altLang="en-US" dirty="0"/>
              <a:t>.  Yet, there is no child over which to grieve; no body.  If and when the family becomes a part of this trauma, they too will be changed. </a:t>
            </a:r>
          </a:p>
          <a:p>
            <a:pPr eaLnBrk="1" hangingPunct="1"/>
            <a:endParaRPr lang="en-US" altLang="en-US" dirty="0"/>
          </a:p>
          <a:p>
            <a:pPr eaLnBrk="1" hangingPunct="1"/>
            <a:r>
              <a:rPr lang="en-US" altLang="en-US" dirty="0">
                <a:hlinkClick r:id="rId3"/>
              </a:rPr>
              <a:t>The Miraculous Bond Between Mother and Child| National Catholic Register (ncregister.com)</a:t>
            </a:r>
            <a:endParaRPr lang="en-US" altLang="en-US" dirty="0"/>
          </a:p>
          <a:p>
            <a:pPr eaLnBrk="1" hangingPunct="1"/>
            <a:endParaRPr lang="en-US" altLang="en-US" dirty="0"/>
          </a:p>
          <a:p>
            <a:pPr eaLnBrk="1" hangingPunct="1"/>
            <a:endParaRPr lang="en-US" altLang="en-US" dirty="0"/>
          </a:p>
          <a:p>
            <a:pPr eaLnBrk="1" hangingPunct="1"/>
            <a:endParaRPr lang="en-US" altLang="en-US" dirty="0"/>
          </a:p>
          <a:p>
            <a:pPr eaLnBrk="1" hangingPunct="1"/>
            <a:endParaRPr lang="en-US" altLang="en-US" b="1" dirty="0"/>
          </a:p>
          <a:p>
            <a:pPr eaLnBrk="1" hangingPunct="1"/>
            <a:r>
              <a:rPr lang="en-US" altLang="en-US" b="1" dirty="0"/>
              <a:t> </a:t>
            </a:r>
          </a:p>
          <a:p>
            <a:pPr eaLnBrk="1" hangingPunct="1"/>
            <a:endParaRPr lang="en-US" altLang="en-US" dirty="0"/>
          </a:p>
          <a:p>
            <a:pPr eaLnBrk="1" hangingPunct="1"/>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83D59CA2-C135-AC0E-090F-288B393D53D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275">
              <a:defRPr>
                <a:solidFill>
                  <a:schemeClr val="tx1"/>
                </a:solidFill>
                <a:latin typeface="Tahoma" panose="020B0604030504040204" pitchFamily="34" charset="0"/>
              </a:defRPr>
            </a:lvl1pPr>
            <a:lvl2pPr marL="733425" indent="-280988" defTabSz="930275">
              <a:defRPr>
                <a:solidFill>
                  <a:schemeClr val="tx1"/>
                </a:solidFill>
                <a:latin typeface="Tahoma" panose="020B0604030504040204" pitchFamily="34" charset="0"/>
              </a:defRPr>
            </a:lvl2pPr>
            <a:lvl3pPr marL="1128713" indent="-225425" defTabSz="930275">
              <a:defRPr>
                <a:solidFill>
                  <a:schemeClr val="tx1"/>
                </a:solidFill>
                <a:latin typeface="Tahoma" panose="020B0604030504040204" pitchFamily="34" charset="0"/>
              </a:defRPr>
            </a:lvl3pPr>
            <a:lvl4pPr marL="1581150" indent="-225425" defTabSz="930275">
              <a:defRPr>
                <a:solidFill>
                  <a:schemeClr val="tx1"/>
                </a:solidFill>
                <a:latin typeface="Tahoma" panose="020B0604030504040204" pitchFamily="34" charset="0"/>
              </a:defRPr>
            </a:lvl4pPr>
            <a:lvl5pPr marL="2033588" indent="-225425" defTabSz="930275">
              <a:defRPr>
                <a:solidFill>
                  <a:schemeClr val="tx1"/>
                </a:solidFill>
                <a:latin typeface="Tahoma" panose="020B0604030504040204" pitchFamily="34" charset="0"/>
              </a:defRPr>
            </a:lvl5pPr>
            <a:lvl6pPr marL="2490788" indent="-225425" defTabSz="930275" eaLnBrk="0" fontAlgn="base" hangingPunct="0">
              <a:spcBef>
                <a:spcPct val="0"/>
              </a:spcBef>
              <a:spcAft>
                <a:spcPct val="0"/>
              </a:spcAft>
              <a:defRPr>
                <a:solidFill>
                  <a:schemeClr val="tx1"/>
                </a:solidFill>
                <a:latin typeface="Tahoma" panose="020B0604030504040204" pitchFamily="34" charset="0"/>
              </a:defRPr>
            </a:lvl6pPr>
            <a:lvl7pPr marL="2947988" indent="-225425" defTabSz="930275" eaLnBrk="0" fontAlgn="base" hangingPunct="0">
              <a:spcBef>
                <a:spcPct val="0"/>
              </a:spcBef>
              <a:spcAft>
                <a:spcPct val="0"/>
              </a:spcAft>
              <a:defRPr>
                <a:solidFill>
                  <a:schemeClr val="tx1"/>
                </a:solidFill>
                <a:latin typeface="Tahoma" panose="020B0604030504040204" pitchFamily="34" charset="0"/>
              </a:defRPr>
            </a:lvl7pPr>
            <a:lvl8pPr marL="3405188" indent="-225425" defTabSz="930275" eaLnBrk="0" fontAlgn="base" hangingPunct="0">
              <a:spcBef>
                <a:spcPct val="0"/>
              </a:spcBef>
              <a:spcAft>
                <a:spcPct val="0"/>
              </a:spcAft>
              <a:defRPr>
                <a:solidFill>
                  <a:schemeClr val="tx1"/>
                </a:solidFill>
                <a:latin typeface="Tahoma" panose="020B0604030504040204" pitchFamily="34" charset="0"/>
              </a:defRPr>
            </a:lvl8pPr>
            <a:lvl9pPr marL="3862388" indent="-225425" defTabSz="930275"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30275" rtl="0" eaLnBrk="1" fontAlgn="base" latinLnBrk="0" hangingPunct="1">
              <a:lnSpc>
                <a:spcPct val="100000"/>
              </a:lnSpc>
              <a:spcBef>
                <a:spcPct val="0"/>
              </a:spcBef>
              <a:spcAft>
                <a:spcPct val="0"/>
              </a:spcAft>
              <a:buClrTx/>
              <a:buSzTx/>
              <a:buFontTx/>
              <a:buNone/>
              <a:tabLst/>
              <a:defRPr/>
            </a:pPr>
            <a:fld id="{8ADB287E-2DB2-4CEB-A0F0-B72D55F57C3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30275"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3555" name="Rectangle 2">
            <a:extLst>
              <a:ext uri="{FF2B5EF4-FFF2-40B4-BE49-F238E27FC236}">
                <a16:creationId xmlns:a16="http://schemas.microsoft.com/office/drawing/2014/main" id="{0D09BBF3-8BE3-BFDD-AB9B-B744D611F997}"/>
              </a:ext>
            </a:extLst>
          </p:cNvPr>
          <p:cNvSpPr>
            <a:spLocks noGrp="1" noRot="1" noChangeAspect="1" noChangeArrowheads="1" noTextEdit="1"/>
          </p:cNvSpPr>
          <p:nvPr>
            <p:ph type="sldImg"/>
          </p:nvPr>
        </p:nvSpPr>
        <p:spPr>
          <a:ln/>
        </p:spPr>
      </p:sp>
      <p:sp>
        <p:nvSpPr>
          <p:cNvPr id="23556" name="Rectangle 3">
            <a:extLst>
              <a:ext uri="{FF2B5EF4-FFF2-40B4-BE49-F238E27FC236}">
                <a16:creationId xmlns:a16="http://schemas.microsoft.com/office/drawing/2014/main" id="{E00C35A7-3670-D170-14E0-744AF010C7A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dirty="0"/>
              <a:t>https://healingtheculture.org/truth-in-90-seconds/</a:t>
            </a:r>
          </a:p>
          <a:p>
            <a:pPr eaLnBrk="1" hangingPunct="1"/>
            <a:r>
              <a:rPr lang="en-US" altLang="en-US" dirty="0"/>
              <a:t>And what about rape? </a:t>
            </a:r>
          </a:p>
          <a:p>
            <a:pPr eaLnBrk="1" hangingPunct="1"/>
            <a:endParaRPr lang="en-US" altLang="en-US" dirty="0"/>
          </a:p>
          <a:p>
            <a:pPr eaLnBrk="1" hangingPunct="1"/>
            <a:r>
              <a:rPr lang="en-US" altLang="en-US" dirty="0"/>
              <a:t>Is it right to punish the child for the crime of his father?  Where is justice?  How will this bring comfort to the girl who went thru the trauma of a rape and then further trauma from the abortion, and the loss of the child that resulted from it?</a:t>
            </a:r>
          </a:p>
          <a:p>
            <a:pPr eaLnBrk="1" hangingPunct="1"/>
            <a:endParaRPr lang="en-US" altLang="en-US" dirty="0"/>
          </a:p>
          <a:p>
            <a:pPr eaLnBrk="1" hangingPunct="1"/>
            <a:r>
              <a:rPr lang="en-US" altLang="en-US" dirty="0"/>
              <a:t>Is rape just a </a:t>
            </a:r>
            <a:r>
              <a:rPr lang="en-US" altLang="en-US" b="1" dirty="0"/>
              <a:t>physical</a:t>
            </a:r>
            <a:r>
              <a:rPr lang="en-US" altLang="en-US" dirty="0"/>
              <a:t> attack…or does it affect a person’s emotions as well?</a:t>
            </a:r>
          </a:p>
          <a:p>
            <a:pPr eaLnBrk="1" hangingPunct="1"/>
            <a:endParaRPr lang="en-US" altLang="en-US" dirty="0"/>
          </a:p>
          <a:p>
            <a:pPr eaLnBrk="1" hangingPunct="1"/>
            <a:r>
              <a:rPr lang="en-US" altLang="en-US" dirty="0"/>
              <a:t>Is abortion just a physical attack, or does it affect the mother’s </a:t>
            </a:r>
            <a:r>
              <a:rPr lang="en-US" altLang="en-US" b="1" dirty="0"/>
              <a:t>emotions</a:t>
            </a:r>
            <a:r>
              <a:rPr lang="en-US" altLang="en-US" dirty="0"/>
              <a:t> as well?</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FF743-AE76-1DE7-2BCD-C46149BDC6A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B5A5868-D89E-D8B2-EDDF-E690B1EE4F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D701471-627B-AC1D-6E3F-A49F7A3777C6}"/>
              </a:ext>
            </a:extLst>
          </p:cNvPr>
          <p:cNvSpPr>
            <a:spLocks noGrp="1"/>
          </p:cNvSpPr>
          <p:nvPr>
            <p:ph type="dt" sz="half" idx="10"/>
          </p:nvPr>
        </p:nvSpPr>
        <p:spPr/>
        <p:txBody>
          <a:bodyPr/>
          <a:lstStyle/>
          <a:p>
            <a:fld id="{1DC04194-F395-4286-98D9-87638448167E}" type="datetimeFigureOut">
              <a:rPr lang="en-US" smtClean="0"/>
              <a:t>1/8/2024</a:t>
            </a:fld>
            <a:endParaRPr lang="en-US"/>
          </a:p>
        </p:txBody>
      </p:sp>
      <p:sp>
        <p:nvSpPr>
          <p:cNvPr id="5" name="Footer Placeholder 4">
            <a:extLst>
              <a:ext uri="{FF2B5EF4-FFF2-40B4-BE49-F238E27FC236}">
                <a16:creationId xmlns:a16="http://schemas.microsoft.com/office/drawing/2014/main" id="{ABF72679-87EA-12A9-D15C-9C4AE3DDD2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2479DA-2784-EB49-FAF0-2A8F16356807}"/>
              </a:ext>
            </a:extLst>
          </p:cNvPr>
          <p:cNvSpPr>
            <a:spLocks noGrp="1"/>
          </p:cNvSpPr>
          <p:nvPr>
            <p:ph type="sldNum" sz="quarter" idx="12"/>
          </p:nvPr>
        </p:nvSpPr>
        <p:spPr/>
        <p:txBody>
          <a:bodyPr/>
          <a:lstStyle/>
          <a:p>
            <a:fld id="{4C193689-CE14-4167-856B-6D6717A65853}" type="slidenum">
              <a:rPr lang="en-US" smtClean="0"/>
              <a:t>‹#›</a:t>
            </a:fld>
            <a:endParaRPr lang="en-US"/>
          </a:p>
        </p:txBody>
      </p:sp>
    </p:spTree>
    <p:extLst>
      <p:ext uri="{BB962C8B-B14F-4D97-AF65-F5344CB8AC3E}">
        <p14:creationId xmlns:p14="http://schemas.microsoft.com/office/powerpoint/2010/main" val="1688374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120AB-54B9-A120-4583-5F6027A505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A1E5AC-765B-A1DD-895A-D8B5775575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6C7244-C4DB-31A8-D5E6-1D0865446AF3}"/>
              </a:ext>
            </a:extLst>
          </p:cNvPr>
          <p:cNvSpPr>
            <a:spLocks noGrp="1"/>
          </p:cNvSpPr>
          <p:nvPr>
            <p:ph type="dt" sz="half" idx="10"/>
          </p:nvPr>
        </p:nvSpPr>
        <p:spPr/>
        <p:txBody>
          <a:bodyPr/>
          <a:lstStyle/>
          <a:p>
            <a:fld id="{1DC04194-F395-4286-98D9-87638448167E}" type="datetimeFigureOut">
              <a:rPr lang="en-US" smtClean="0"/>
              <a:t>1/8/2024</a:t>
            </a:fld>
            <a:endParaRPr lang="en-US"/>
          </a:p>
        </p:txBody>
      </p:sp>
      <p:sp>
        <p:nvSpPr>
          <p:cNvPr id="5" name="Footer Placeholder 4">
            <a:extLst>
              <a:ext uri="{FF2B5EF4-FFF2-40B4-BE49-F238E27FC236}">
                <a16:creationId xmlns:a16="http://schemas.microsoft.com/office/drawing/2014/main" id="{4E854C69-CB61-CF3F-1985-A6EE7BF50E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9FAA08-AD73-84FE-D72A-A127FA0B06EC}"/>
              </a:ext>
            </a:extLst>
          </p:cNvPr>
          <p:cNvSpPr>
            <a:spLocks noGrp="1"/>
          </p:cNvSpPr>
          <p:nvPr>
            <p:ph type="sldNum" sz="quarter" idx="12"/>
          </p:nvPr>
        </p:nvSpPr>
        <p:spPr/>
        <p:txBody>
          <a:bodyPr/>
          <a:lstStyle/>
          <a:p>
            <a:fld id="{4C193689-CE14-4167-856B-6D6717A65853}" type="slidenum">
              <a:rPr lang="en-US" smtClean="0"/>
              <a:t>‹#›</a:t>
            </a:fld>
            <a:endParaRPr lang="en-US"/>
          </a:p>
        </p:txBody>
      </p:sp>
    </p:spTree>
    <p:extLst>
      <p:ext uri="{BB962C8B-B14F-4D97-AF65-F5344CB8AC3E}">
        <p14:creationId xmlns:p14="http://schemas.microsoft.com/office/powerpoint/2010/main" val="4222474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39444-5D02-9EF1-11EC-740D5A7D5C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9080A1E-0B9D-48FE-B835-0137A14A0A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2180AEB-0310-B191-3FF6-DF6A1437A1C0}"/>
              </a:ext>
            </a:extLst>
          </p:cNvPr>
          <p:cNvSpPr>
            <a:spLocks noGrp="1"/>
          </p:cNvSpPr>
          <p:nvPr>
            <p:ph type="dt" sz="half" idx="10"/>
          </p:nvPr>
        </p:nvSpPr>
        <p:spPr/>
        <p:txBody>
          <a:bodyPr/>
          <a:lstStyle/>
          <a:p>
            <a:fld id="{1DC04194-F395-4286-98D9-87638448167E}" type="datetimeFigureOut">
              <a:rPr lang="en-US" smtClean="0"/>
              <a:t>1/8/2024</a:t>
            </a:fld>
            <a:endParaRPr lang="en-US"/>
          </a:p>
        </p:txBody>
      </p:sp>
      <p:sp>
        <p:nvSpPr>
          <p:cNvPr id="5" name="Footer Placeholder 4">
            <a:extLst>
              <a:ext uri="{FF2B5EF4-FFF2-40B4-BE49-F238E27FC236}">
                <a16:creationId xmlns:a16="http://schemas.microsoft.com/office/drawing/2014/main" id="{6B6F1B68-4C9C-808F-C913-1621620AD1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A109BC-0286-DF67-8951-D5BF9839DB15}"/>
              </a:ext>
            </a:extLst>
          </p:cNvPr>
          <p:cNvSpPr>
            <a:spLocks noGrp="1"/>
          </p:cNvSpPr>
          <p:nvPr>
            <p:ph type="sldNum" sz="quarter" idx="12"/>
          </p:nvPr>
        </p:nvSpPr>
        <p:spPr/>
        <p:txBody>
          <a:bodyPr/>
          <a:lstStyle/>
          <a:p>
            <a:fld id="{4C193689-CE14-4167-856B-6D6717A65853}" type="slidenum">
              <a:rPr lang="en-US" smtClean="0"/>
              <a:t>‹#›</a:t>
            </a:fld>
            <a:endParaRPr lang="en-US"/>
          </a:p>
        </p:txBody>
      </p:sp>
    </p:spTree>
    <p:extLst>
      <p:ext uri="{BB962C8B-B14F-4D97-AF65-F5344CB8AC3E}">
        <p14:creationId xmlns:p14="http://schemas.microsoft.com/office/powerpoint/2010/main" val="349522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74AF4-0583-57AD-7D58-584A34AF57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C50BD2-C95C-E201-34FB-23320E7EA6E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8FDD6A0-C98C-0989-43D2-CF9EFDD360A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CC38CA1-992F-8333-F3F7-66E52A792FEB}"/>
              </a:ext>
            </a:extLst>
          </p:cNvPr>
          <p:cNvSpPr>
            <a:spLocks noGrp="1"/>
          </p:cNvSpPr>
          <p:nvPr>
            <p:ph type="dt" sz="half" idx="10"/>
          </p:nvPr>
        </p:nvSpPr>
        <p:spPr/>
        <p:txBody>
          <a:bodyPr/>
          <a:lstStyle/>
          <a:p>
            <a:fld id="{1DC04194-F395-4286-98D9-87638448167E}" type="datetimeFigureOut">
              <a:rPr lang="en-US" smtClean="0"/>
              <a:t>1/8/2024</a:t>
            </a:fld>
            <a:endParaRPr lang="en-US"/>
          </a:p>
        </p:txBody>
      </p:sp>
      <p:sp>
        <p:nvSpPr>
          <p:cNvPr id="6" name="Footer Placeholder 5">
            <a:extLst>
              <a:ext uri="{FF2B5EF4-FFF2-40B4-BE49-F238E27FC236}">
                <a16:creationId xmlns:a16="http://schemas.microsoft.com/office/drawing/2014/main" id="{179ED649-098D-8A40-9E93-43AE113E01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1BC2CD-6B14-0127-174F-4D6E20BBF402}"/>
              </a:ext>
            </a:extLst>
          </p:cNvPr>
          <p:cNvSpPr>
            <a:spLocks noGrp="1"/>
          </p:cNvSpPr>
          <p:nvPr>
            <p:ph type="sldNum" sz="quarter" idx="12"/>
          </p:nvPr>
        </p:nvSpPr>
        <p:spPr/>
        <p:txBody>
          <a:bodyPr/>
          <a:lstStyle/>
          <a:p>
            <a:fld id="{4C193689-CE14-4167-856B-6D6717A65853}" type="slidenum">
              <a:rPr lang="en-US" smtClean="0"/>
              <a:t>‹#›</a:t>
            </a:fld>
            <a:endParaRPr lang="en-US"/>
          </a:p>
        </p:txBody>
      </p:sp>
    </p:spTree>
    <p:extLst>
      <p:ext uri="{BB962C8B-B14F-4D97-AF65-F5344CB8AC3E}">
        <p14:creationId xmlns:p14="http://schemas.microsoft.com/office/powerpoint/2010/main" val="998289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BB73D-31DF-9D84-7DEC-A162BC2D5AA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2152BC5-EE95-7F66-2EDC-2A641004CB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D3E0FCA-CDE3-EF68-E9C9-8E7A73303F8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AC18B43-52A7-7ED0-2FD1-A67D6A46D0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7D5A337-E34A-D857-0384-7C72E27E095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5BE9488-D4B6-5F94-820A-B7C7B8857E4F}"/>
              </a:ext>
            </a:extLst>
          </p:cNvPr>
          <p:cNvSpPr>
            <a:spLocks noGrp="1"/>
          </p:cNvSpPr>
          <p:nvPr>
            <p:ph type="dt" sz="half" idx="10"/>
          </p:nvPr>
        </p:nvSpPr>
        <p:spPr/>
        <p:txBody>
          <a:bodyPr/>
          <a:lstStyle/>
          <a:p>
            <a:fld id="{1DC04194-F395-4286-98D9-87638448167E}" type="datetimeFigureOut">
              <a:rPr lang="en-US" smtClean="0"/>
              <a:t>1/8/2024</a:t>
            </a:fld>
            <a:endParaRPr lang="en-US"/>
          </a:p>
        </p:txBody>
      </p:sp>
      <p:sp>
        <p:nvSpPr>
          <p:cNvPr id="8" name="Footer Placeholder 7">
            <a:extLst>
              <a:ext uri="{FF2B5EF4-FFF2-40B4-BE49-F238E27FC236}">
                <a16:creationId xmlns:a16="http://schemas.microsoft.com/office/drawing/2014/main" id="{12758E00-8765-A8C9-2B53-5BB5C438EC9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3E95FA9-F7A7-D788-CCA8-7D6AEB35397E}"/>
              </a:ext>
            </a:extLst>
          </p:cNvPr>
          <p:cNvSpPr>
            <a:spLocks noGrp="1"/>
          </p:cNvSpPr>
          <p:nvPr>
            <p:ph type="sldNum" sz="quarter" idx="12"/>
          </p:nvPr>
        </p:nvSpPr>
        <p:spPr/>
        <p:txBody>
          <a:bodyPr/>
          <a:lstStyle/>
          <a:p>
            <a:fld id="{4C193689-CE14-4167-856B-6D6717A65853}" type="slidenum">
              <a:rPr lang="en-US" smtClean="0"/>
              <a:t>‹#›</a:t>
            </a:fld>
            <a:endParaRPr lang="en-US"/>
          </a:p>
        </p:txBody>
      </p:sp>
    </p:spTree>
    <p:extLst>
      <p:ext uri="{BB962C8B-B14F-4D97-AF65-F5344CB8AC3E}">
        <p14:creationId xmlns:p14="http://schemas.microsoft.com/office/powerpoint/2010/main" val="2983047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5B65C-4291-F04F-8090-F7E3EBEB0AF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3C403D3-2D83-11FA-EA71-275D73D10878}"/>
              </a:ext>
            </a:extLst>
          </p:cNvPr>
          <p:cNvSpPr>
            <a:spLocks noGrp="1"/>
          </p:cNvSpPr>
          <p:nvPr>
            <p:ph type="dt" sz="half" idx="10"/>
          </p:nvPr>
        </p:nvSpPr>
        <p:spPr/>
        <p:txBody>
          <a:bodyPr/>
          <a:lstStyle/>
          <a:p>
            <a:fld id="{1DC04194-F395-4286-98D9-87638448167E}" type="datetimeFigureOut">
              <a:rPr lang="en-US" smtClean="0"/>
              <a:t>1/8/2024</a:t>
            </a:fld>
            <a:endParaRPr lang="en-US"/>
          </a:p>
        </p:txBody>
      </p:sp>
      <p:sp>
        <p:nvSpPr>
          <p:cNvPr id="4" name="Footer Placeholder 3">
            <a:extLst>
              <a:ext uri="{FF2B5EF4-FFF2-40B4-BE49-F238E27FC236}">
                <a16:creationId xmlns:a16="http://schemas.microsoft.com/office/drawing/2014/main" id="{690EF0FD-E929-A9A7-4273-E1E6B609618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1CF0E7D-B5CC-02E1-13CD-7376260037E8}"/>
              </a:ext>
            </a:extLst>
          </p:cNvPr>
          <p:cNvSpPr>
            <a:spLocks noGrp="1"/>
          </p:cNvSpPr>
          <p:nvPr>
            <p:ph type="sldNum" sz="quarter" idx="12"/>
          </p:nvPr>
        </p:nvSpPr>
        <p:spPr/>
        <p:txBody>
          <a:bodyPr/>
          <a:lstStyle/>
          <a:p>
            <a:fld id="{4C193689-CE14-4167-856B-6D6717A65853}" type="slidenum">
              <a:rPr lang="en-US" smtClean="0"/>
              <a:t>‹#›</a:t>
            </a:fld>
            <a:endParaRPr lang="en-US"/>
          </a:p>
        </p:txBody>
      </p:sp>
    </p:spTree>
    <p:extLst>
      <p:ext uri="{BB962C8B-B14F-4D97-AF65-F5344CB8AC3E}">
        <p14:creationId xmlns:p14="http://schemas.microsoft.com/office/powerpoint/2010/main" val="2557013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9AF406-FE74-9897-0772-D7FD43D6D4C9}"/>
              </a:ext>
            </a:extLst>
          </p:cNvPr>
          <p:cNvSpPr>
            <a:spLocks noGrp="1"/>
          </p:cNvSpPr>
          <p:nvPr>
            <p:ph type="dt" sz="half" idx="10"/>
          </p:nvPr>
        </p:nvSpPr>
        <p:spPr/>
        <p:txBody>
          <a:bodyPr/>
          <a:lstStyle/>
          <a:p>
            <a:fld id="{1DC04194-F395-4286-98D9-87638448167E}" type="datetimeFigureOut">
              <a:rPr lang="en-US" smtClean="0"/>
              <a:t>1/8/2024</a:t>
            </a:fld>
            <a:endParaRPr lang="en-US"/>
          </a:p>
        </p:txBody>
      </p:sp>
      <p:sp>
        <p:nvSpPr>
          <p:cNvPr id="3" name="Footer Placeholder 2">
            <a:extLst>
              <a:ext uri="{FF2B5EF4-FFF2-40B4-BE49-F238E27FC236}">
                <a16:creationId xmlns:a16="http://schemas.microsoft.com/office/drawing/2014/main" id="{82A40173-65E9-F973-8552-23E20864C24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69E896A-9668-750B-AE2A-0CACB6C956D2}"/>
              </a:ext>
            </a:extLst>
          </p:cNvPr>
          <p:cNvSpPr>
            <a:spLocks noGrp="1"/>
          </p:cNvSpPr>
          <p:nvPr>
            <p:ph type="sldNum" sz="quarter" idx="12"/>
          </p:nvPr>
        </p:nvSpPr>
        <p:spPr/>
        <p:txBody>
          <a:bodyPr/>
          <a:lstStyle/>
          <a:p>
            <a:fld id="{4C193689-CE14-4167-856B-6D6717A65853}" type="slidenum">
              <a:rPr lang="en-US" smtClean="0"/>
              <a:t>‹#›</a:t>
            </a:fld>
            <a:endParaRPr lang="en-US"/>
          </a:p>
        </p:txBody>
      </p:sp>
    </p:spTree>
    <p:extLst>
      <p:ext uri="{BB962C8B-B14F-4D97-AF65-F5344CB8AC3E}">
        <p14:creationId xmlns:p14="http://schemas.microsoft.com/office/powerpoint/2010/main" val="3464658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2EF14-3373-A8C4-05F5-DBEE7EF7BC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4DC155A-6900-CF5C-C136-D203B902C1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63ACF7B-7C0C-A265-900A-60F1EC94C2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E1D61D-C515-13C3-36F1-DEE347E9035C}"/>
              </a:ext>
            </a:extLst>
          </p:cNvPr>
          <p:cNvSpPr>
            <a:spLocks noGrp="1"/>
          </p:cNvSpPr>
          <p:nvPr>
            <p:ph type="dt" sz="half" idx="10"/>
          </p:nvPr>
        </p:nvSpPr>
        <p:spPr/>
        <p:txBody>
          <a:bodyPr/>
          <a:lstStyle/>
          <a:p>
            <a:fld id="{1DC04194-F395-4286-98D9-87638448167E}" type="datetimeFigureOut">
              <a:rPr lang="en-US" smtClean="0"/>
              <a:t>1/8/2024</a:t>
            </a:fld>
            <a:endParaRPr lang="en-US"/>
          </a:p>
        </p:txBody>
      </p:sp>
      <p:sp>
        <p:nvSpPr>
          <p:cNvPr id="6" name="Footer Placeholder 5">
            <a:extLst>
              <a:ext uri="{FF2B5EF4-FFF2-40B4-BE49-F238E27FC236}">
                <a16:creationId xmlns:a16="http://schemas.microsoft.com/office/drawing/2014/main" id="{5224892B-B8A1-A2A3-44B6-6F5DBE78C9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01D7E9-8448-A40E-414D-3ABB7116DD98}"/>
              </a:ext>
            </a:extLst>
          </p:cNvPr>
          <p:cNvSpPr>
            <a:spLocks noGrp="1"/>
          </p:cNvSpPr>
          <p:nvPr>
            <p:ph type="sldNum" sz="quarter" idx="12"/>
          </p:nvPr>
        </p:nvSpPr>
        <p:spPr/>
        <p:txBody>
          <a:bodyPr/>
          <a:lstStyle/>
          <a:p>
            <a:fld id="{4C193689-CE14-4167-856B-6D6717A65853}" type="slidenum">
              <a:rPr lang="en-US" smtClean="0"/>
              <a:t>‹#›</a:t>
            </a:fld>
            <a:endParaRPr lang="en-US"/>
          </a:p>
        </p:txBody>
      </p:sp>
    </p:spTree>
    <p:extLst>
      <p:ext uri="{BB962C8B-B14F-4D97-AF65-F5344CB8AC3E}">
        <p14:creationId xmlns:p14="http://schemas.microsoft.com/office/powerpoint/2010/main" val="3690338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AF2A1-D6AE-8B22-F921-5050851039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8850116-B76A-FA81-09EE-01A54A7B97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13C0C7-937C-27E2-2418-4E7AF6CF0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4862A1-F931-2D94-A639-1080E6B8D76C}"/>
              </a:ext>
            </a:extLst>
          </p:cNvPr>
          <p:cNvSpPr>
            <a:spLocks noGrp="1"/>
          </p:cNvSpPr>
          <p:nvPr>
            <p:ph type="dt" sz="half" idx="10"/>
          </p:nvPr>
        </p:nvSpPr>
        <p:spPr/>
        <p:txBody>
          <a:bodyPr/>
          <a:lstStyle/>
          <a:p>
            <a:fld id="{1DC04194-F395-4286-98D9-87638448167E}" type="datetimeFigureOut">
              <a:rPr lang="en-US" smtClean="0"/>
              <a:t>1/8/2024</a:t>
            </a:fld>
            <a:endParaRPr lang="en-US"/>
          </a:p>
        </p:txBody>
      </p:sp>
      <p:sp>
        <p:nvSpPr>
          <p:cNvPr id="6" name="Footer Placeholder 5">
            <a:extLst>
              <a:ext uri="{FF2B5EF4-FFF2-40B4-BE49-F238E27FC236}">
                <a16:creationId xmlns:a16="http://schemas.microsoft.com/office/drawing/2014/main" id="{AA3BFC59-0423-530F-62BC-B4513A75B3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2560E3-D9E0-A13D-3FA5-439650301EB6}"/>
              </a:ext>
            </a:extLst>
          </p:cNvPr>
          <p:cNvSpPr>
            <a:spLocks noGrp="1"/>
          </p:cNvSpPr>
          <p:nvPr>
            <p:ph type="sldNum" sz="quarter" idx="12"/>
          </p:nvPr>
        </p:nvSpPr>
        <p:spPr/>
        <p:txBody>
          <a:bodyPr/>
          <a:lstStyle/>
          <a:p>
            <a:fld id="{4C193689-CE14-4167-856B-6D6717A65853}" type="slidenum">
              <a:rPr lang="en-US" smtClean="0"/>
              <a:t>‹#›</a:t>
            </a:fld>
            <a:endParaRPr lang="en-US"/>
          </a:p>
        </p:txBody>
      </p:sp>
    </p:spTree>
    <p:extLst>
      <p:ext uri="{BB962C8B-B14F-4D97-AF65-F5344CB8AC3E}">
        <p14:creationId xmlns:p14="http://schemas.microsoft.com/office/powerpoint/2010/main" val="3751149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24CB6-1660-1D88-6F0F-A979DC5507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B95AC5A-2297-4B4B-CA07-9371591F17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F423E7-D3E1-9CCF-5C92-28237A19E381}"/>
              </a:ext>
            </a:extLst>
          </p:cNvPr>
          <p:cNvSpPr>
            <a:spLocks noGrp="1"/>
          </p:cNvSpPr>
          <p:nvPr>
            <p:ph type="dt" sz="half" idx="10"/>
          </p:nvPr>
        </p:nvSpPr>
        <p:spPr/>
        <p:txBody>
          <a:bodyPr/>
          <a:lstStyle/>
          <a:p>
            <a:fld id="{1DC04194-F395-4286-98D9-87638448167E}" type="datetimeFigureOut">
              <a:rPr lang="en-US" smtClean="0"/>
              <a:t>1/8/2024</a:t>
            </a:fld>
            <a:endParaRPr lang="en-US"/>
          </a:p>
        </p:txBody>
      </p:sp>
      <p:sp>
        <p:nvSpPr>
          <p:cNvPr id="5" name="Footer Placeholder 4">
            <a:extLst>
              <a:ext uri="{FF2B5EF4-FFF2-40B4-BE49-F238E27FC236}">
                <a16:creationId xmlns:a16="http://schemas.microsoft.com/office/drawing/2014/main" id="{4D35626F-BA0F-39B7-E8B7-5AB6F892A2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E52160-8C8B-A120-487A-D13D06F0F9E4}"/>
              </a:ext>
            </a:extLst>
          </p:cNvPr>
          <p:cNvSpPr>
            <a:spLocks noGrp="1"/>
          </p:cNvSpPr>
          <p:nvPr>
            <p:ph type="sldNum" sz="quarter" idx="12"/>
          </p:nvPr>
        </p:nvSpPr>
        <p:spPr/>
        <p:txBody>
          <a:bodyPr/>
          <a:lstStyle/>
          <a:p>
            <a:fld id="{4C193689-CE14-4167-856B-6D6717A65853}" type="slidenum">
              <a:rPr lang="en-US" smtClean="0"/>
              <a:t>‹#›</a:t>
            </a:fld>
            <a:endParaRPr lang="en-US"/>
          </a:p>
        </p:txBody>
      </p:sp>
    </p:spTree>
    <p:extLst>
      <p:ext uri="{BB962C8B-B14F-4D97-AF65-F5344CB8AC3E}">
        <p14:creationId xmlns:p14="http://schemas.microsoft.com/office/powerpoint/2010/main" val="19720535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D57FF3-104B-0E07-DB3A-E4C64B5BC9D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845CF34-9176-2E19-85F1-9503DDDB5A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3BB84A-5E9C-D28F-5097-3617E9EC1E52}"/>
              </a:ext>
            </a:extLst>
          </p:cNvPr>
          <p:cNvSpPr>
            <a:spLocks noGrp="1"/>
          </p:cNvSpPr>
          <p:nvPr>
            <p:ph type="dt" sz="half" idx="10"/>
          </p:nvPr>
        </p:nvSpPr>
        <p:spPr/>
        <p:txBody>
          <a:bodyPr/>
          <a:lstStyle/>
          <a:p>
            <a:fld id="{1DC04194-F395-4286-98D9-87638448167E}" type="datetimeFigureOut">
              <a:rPr lang="en-US" smtClean="0"/>
              <a:t>1/8/2024</a:t>
            </a:fld>
            <a:endParaRPr lang="en-US"/>
          </a:p>
        </p:txBody>
      </p:sp>
      <p:sp>
        <p:nvSpPr>
          <p:cNvPr id="5" name="Footer Placeholder 4">
            <a:extLst>
              <a:ext uri="{FF2B5EF4-FFF2-40B4-BE49-F238E27FC236}">
                <a16:creationId xmlns:a16="http://schemas.microsoft.com/office/drawing/2014/main" id="{3ED0D977-FC64-EB1E-EFD5-B11ED5ED0D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BA3F08-56A8-30F9-B3CE-6DAD4C42825B}"/>
              </a:ext>
            </a:extLst>
          </p:cNvPr>
          <p:cNvSpPr>
            <a:spLocks noGrp="1"/>
          </p:cNvSpPr>
          <p:nvPr>
            <p:ph type="sldNum" sz="quarter" idx="12"/>
          </p:nvPr>
        </p:nvSpPr>
        <p:spPr/>
        <p:txBody>
          <a:bodyPr/>
          <a:lstStyle/>
          <a:p>
            <a:fld id="{4C193689-CE14-4167-856B-6D6717A65853}" type="slidenum">
              <a:rPr lang="en-US" smtClean="0"/>
              <a:t>‹#›</a:t>
            </a:fld>
            <a:endParaRPr lang="en-US"/>
          </a:p>
        </p:txBody>
      </p:sp>
    </p:spTree>
    <p:extLst>
      <p:ext uri="{BB962C8B-B14F-4D97-AF65-F5344CB8AC3E}">
        <p14:creationId xmlns:p14="http://schemas.microsoft.com/office/powerpoint/2010/main" val="29141497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79702BC4-DB32-954B-4236-148D623C8446}"/>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B24EA9A8-998F-3584-11A6-20B718DD0B26}"/>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705584A8-14C6-1BB3-42DD-177F81F653C7}"/>
              </a:ext>
            </a:extLst>
          </p:cNvPr>
          <p:cNvSpPr>
            <a:spLocks noGrp="1"/>
          </p:cNvSpPr>
          <p:nvPr>
            <p:ph type="sldNum" sz="quarter" idx="12"/>
          </p:nvPr>
        </p:nvSpPr>
        <p:spPr/>
        <p:txBody>
          <a:bodyPr/>
          <a:lstStyle>
            <a:lvl1pPr>
              <a:defRPr/>
            </a:lvl1pPr>
          </a:lstStyle>
          <a:p>
            <a:pPr>
              <a:defRPr/>
            </a:pPr>
            <a:fld id="{9F9F90CE-0E5C-42BC-BAEF-168048F372EB}" type="slidenum">
              <a:rPr lang="en-US" altLang="en-US"/>
              <a:pPr>
                <a:defRPr/>
              </a:pPr>
              <a:t>‹#›</a:t>
            </a:fld>
            <a:endParaRPr lang="en-US" altLang="en-US"/>
          </a:p>
        </p:txBody>
      </p:sp>
    </p:spTree>
    <p:extLst>
      <p:ext uri="{BB962C8B-B14F-4D97-AF65-F5344CB8AC3E}">
        <p14:creationId xmlns:p14="http://schemas.microsoft.com/office/powerpoint/2010/main" val="22228415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80CFBE-6141-B371-7FD8-EFCFDB0FD3C0}"/>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6A95A724-CA2E-8405-8702-70F9100DD588}"/>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B5DD589B-867E-3D0C-CD76-0BBD1C191296}"/>
              </a:ext>
            </a:extLst>
          </p:cNvPr>
          <p:cNvSpPr>
            <a:spLocks noGrp="1"/>
          </p:cNvSpPr>
          <p:nvPr>
            <p:ph type="sldNum" sz="quarter" idx="12"/>
          </p:nvPr>
        </p:nvSpPr>
        <p:spPr/>
        <p:txBody>
          <a:bodyPr/>
          <a:lstStyle>
            <a:lvl1pPr>
              <a:defRPr/>
            </a:lvl1pPr>
          </a:lstStyle>
          <a:p>
            <a:pPr>
              <a:defRPr/>
            </a:pPr>
            <a:fld id="{86D9BC72-6A03-4B55-8BF9-E1C2083AC259}" type="slidenum">
              <a:rPr lang="en-US" altLang="en-US"/>
              <a:pPr>
                <a:defRPr/>
              </a:pPr>
              <a:t>‹#›</a:t>
            </a:fld>
            <a:endParaRPr lang="en-US" altLang="en-US"/>
          </a:p>
        </p:txBody>
      </p:sp>
    </p:spTree>
    <p:extLst>
      <p:ext uri="{BB962C8B-B14F-4D97-AF65-F5344CB8AC3E}">
        <p14:creationId xmlns:p14="http://schemas.microsoft.com/office/powerpoint/2010/main" val="24246861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0A2D30C-7A69-5544-3C66-CEE017BCAE2A}"/>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0BA2097F-5B36-B02B-AB36-64FD0788808E}"/>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130B358C-76A8-DC3A-BFE9-241ACA656703}"/>
              </a:ext>
            </a:extLst>
          </p:cNvPr>
          <p:cNvSpPr>
            <a:spLocks noGrp="1"/>
          </p:cNvSpPr>
          <p:nvPr>
            <p:ph type="sldNum" sz="quarter" idx="12"/>
          </p:nvPr>
        </p:nvSpPr>
        <p:spPr/>
        <p:txBody>
          <a:bodyPr/>
          <a:lstStyle>
            <a:lvl1pPr>
              <a:defRPr/>
            </a:lvl1pPr>
          </a:lstStyle>
          <a:p>
            <a:pPr>
              <a:defRPr/>
            </a:pPr>
            <a:fld id="{81001841-1A02-4BD4-B8F3-E39ABDED4CB3}" type="slidenum">
              <a:rPr lang="en-US" altLang="en-US"/>
              <a:pPr>
                <a:defRPr/>
              </a:pPr>
              <a:t>‹#›</a:t>
            </a:fld>
            <a:endParaRPr lang="en-US" altLang="en-US"/>
          </a:p>
        </p:txBody>
      </p:sp>
    </p:spTree>
    <p:extLst>
      <p:ext uri="{BB962C8B-B14F-4D97-AF65-F5344CB8AC3E}">
        <p14:creationId xmlns:p14="http://schemas.microsoft.com/office/powerpoint/2010/main" val="35544028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C78849E6-483A-1D9E-1138-AD231C7A895A}"/>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21ED1FE3-62BC-DE5F-04A9-8EC61BE7D439}"/>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E0156C31-21B8-108A-FEF2-EBCD2654017F}"/>
              </a:ext>
            </a:extLst>
          </p:cNvPr>
          <p:cNvSpPr>
            <a:spLocks noGrp="1"/>
          </p:cNvSpPr>
          <p:nvPr>
            <p:ph type="sldNum" sz="quarter" idx="12"/>
          </p:nvPr>
        </p:nvSpPr>
        <p:spPr/>
        <p:txBody>
          <a:bodyPr/>
          <a:lstStyle>
            <a:lvl1pPr>
              <a:defRPr/>
            </a:lvl1pPr>
          </a:lstStyle>
          <a:p>
            <a:pPr>
              <a:defRPr/>
            </a:pPr>
            <a:fld id="{1DD17ECE-EAB3-4EB3-889F-3319C66A9F4F}" type="slidenum">
              <a:rPr lang="en-US" altLang="en-US"/>
              <a:pPr>
                <a:defRPr/>
              </a:pPr>
              <a:t>‹#›</a:t>
            </a:fld>
            <a:endParaRPr lang="en-US" altLang="en-US"/>
          </a:p>
        </p:txBody>
      </p:sp>
    </p:spTree>
    <p:extLst>
      <p:ext uri="{BB962C8B-B14F-4D97-AF65-F5344CB8AC3E}">
        <p14:creationId xmlns:p14="http://schemas.microsoft.com/office/powerpoint/2010/main" val="33883267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E0284459-1168-CFD3-6E2C-E92F1C3424F9}"/>
              </a:ext>
            </a:extLst>
          </p:cNvPr>
          <p:cNvSpPr>
            <a:spLocks noGrp="1"/>
          </p:cNvSpPr>
          <p:nvPr>
            <p:ph type="dt" sz="half" idx="10"/>
          </p:nvPr>
        </p:nvSpPr>
        <p:spPr/>
        <p:txBody>
          <a:bodyPr/>
          <a:lstStyle>
            <a:lvl1pPr>
              <a:defRPr/>
            </a:lvl1pPr>
          </a:lstStyle>
          <a:p>
            <a:pPr>
              <a:defRPr/>
            </a:pPr>
            <a:endParaRPr lang="en-US" altLang="en-US"/>
          </a:p>
        </p:txBody>
      </p:sp>
      <p:sp>
        <p:nvSpPr>
          <p:cNvPr id="8" name="Footer Placeholder 4">
            <a:extLst>
              <a:ext uri="{FF2B5EF4-FFF2-40B4-BE49-F238E27FC236}">
                <a16:creationId xmlns:a16="http://schemas.microsoft.com/office/drawing/2014/main" id="{BB510F4D-3472-C28B-3C54-15DE3089582E}"/>
              </a:ext>
            </a:extLst>
          </p:cNvPr>
          <p:cNvSpPr>
            <a:spLocks noGrp="1"/>
          </p:cNvSpPr>
          <p:nvPr>
            <p:ph type="ftr" sz="quarter" idx="11"/>
          </p:nvPr>
        </p:nvSpPr>
        <p:spPr/>
        <p:txBody>
          <a:bodyPr/>
          <a:lstStyle>
            <a:lvl1pPr>
              <a:defRPr/>
            </a:lvl1pPr>
          </a:lstStyle>
          <a:p>
            <a:pPr>
              <a:defRPr/>
            </a:pPr>
            <a:endParaRPr lang="en-US" altLang="en-US"/>
          </a:p>
        </p:txBody>
      </p:sp>
      <p:sp>
        <p:nvSpPr>
          <p:cNvPr id="9" name="Slide Number Placeholder 5">
            <a:extLst>
              <a:ext uri="{FF2B5EF4-FFF2-40B4-BE49-F238E27FC236}">
                <a16:creationId xmlns:a16="http://schemas.microsoft.com/office/drawing/2014/main" id="{5B597D69-859B-178D-846B-A015E72C78A9}"/>
              </a:ext>
            </a:extLst>
          </p:cNvPr>
          <p:cNvSpPr>
            <a:spLocks noGrp="1"/>
          </p:cNvSpPr>
          <p:nvPr>
            <p:ph type="sldNum" sz="quarter" idx="12"/>
          </p:nvPr>
        </p:nvSpPr>
        <p:spPr/>
        <p:txBody>
          <a:bodyPr/>
          <a:lstStyle>
            <a:lvl1pPr>
              <a:defRPr/>
            </a:lvl1pPr>
          </a:lstStyle>
          <a:p>
            <a:pPr>
              <a:defRPr/>
            </a:pPr>
            <a:fld id="{5FD83194-275E-4EB3-874C-D0EEC31D5E48}" type="slidenum">
              <a:rPr lang="en-US" altLang="en-US"/>
              <a:pPr>
                <a:defRPr/>
              </a:pPr>
              <a:t>‹#›</a:t>
            </a:fld>
            <a:endParaRPr lang="en-US" altLang="en-US"/>
          </a:p>
        </p:txBody>
      </p:sp>
    </p:spTree>
    <p:extLst>
      <p:ext uri="{BB962C8B-B14F-4D97-AF65-F5344CB8AC3E}">
        <p14:creationId xmlns:p14="http://schemas.microsoft.com/office/powerpoint/2010/main" val="29273944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0EE5B87F-4139-C240-9A12-CA2449AA9122}"/>
              </a:ext>
            </a:extLst>
          </p:cNvPr>
          <p:cNvSpPr>
            <a:spLocks noGrp="1"/>
          </p:cNvSpPr>
          <p:nvPr>
            <p:ph type="dt" sz="half" idx="10"/>
          </p:nvPr>
        </p:nvSpPr>
        <p:spPr/>
        <p:txBody>
          <a:bodyPr/>
          <a:lstStyle>
            <a:lvl1pPr>
              <a:defRPr/>
            </a:lvl1pPr>
          </a:lstStyle>
          <a:p>
            <a:pPr>
              <a:defRPr/>
            </a:pPr>
            <a:endParaRPr lang="en-US" altLang="en-US"/>
          </a:p>
        </p:txBody>
      </p:sp>
      <p:sp>
        <p:nvSpPr>
          <p:cNvPr id="4" name="Footer Placeholder 4">
            <a:extLst>
              <a:ext uri="{FF2B5EF4-FFF2-40B4-BE49-F238E27FC236}">
                <a16:creationId xmlns:a16="http://schemas.microsoft.com/office/drawing/2014/main" id="{12594C46-B717-396E-2698-BAA11F53EF42}"/>
              </a:ext>
            </a:extLst>
          </p:cNvPr>
          <p:cNvSpPr>
            <a:spLocks noGrp="1"/>
          </p:cNvSpPr>
          <p:nvPr>
            <p:ph type="ftr" sz="quarter" idx="11"/>
          </p:nvPr>
        </p:nvSpPr>
        <p:spPr/>
        <p:txBody>
          <a:bodyPr/>
          <a:lstStyle>
            <a:lvl1pPr>
              <a:defRPr/>
            </a:lvl1pPr>
          </a:lstStyle>
          <a:p>
            <a:pPr>
              <a:defRPr/>
            </a:pPr>
            <a:endParaRPr lang="en-US" altLang="en-US"/>
          </a:p>
        </p:txBody>
      </p:sp>
      <p:sp>
        <p:nvSpPr>
          <p:cNvPr id="5" name="Slide Number Placeholder 5">
            <a:extLst>
              <a:ext uri="{FF2B5EF4-FFF2-40B4-BE49-F238E27FC236}">
                <a16:creationId xmlns:a16="http://schemas.microsoft.com/office/drawing/2014/main" id="{9084297F-33A9-7498-8463-8547B7140149}"/>
              </a:ext>
            </a:extLst>
          </p:cNvPr>
          <p:cNvSpPr>
            <a:spLocks noGrp="1"/>
          </p:cNvSpPr>
          <p:nvPr>
            <p:ph type="sldNum" sz="quarter" idx="12"/>
          </p:nvPr>
        </p:nvSpPr>
        <p:spPr/>
        <p:txBody>
          <a:bodyPr/>
          <a:lstStyle>
            <a:lvl1pPr>
              <a:defRPr/>
            </a:lvl1pPr>
          </a:lstStyle>
          <a:p>
            <a:pPr>
              <a:defRPr/>
            </a:pPr>
            <a:fld id="{8F95292D-AA7A-4978-92F9-DA27EB2D7609}" type="slidenum">
              <a:rPr lang="en-US" altLang="en-US"/>
              <a:pPr>
                <a:defRPr/>
              </a:pPr>
              <a:t>‹#›</a:t>
            </a:fld>
            <a:endParaRPr lang="en-US" altLang="en-US"/>
          </a:p>
        </p:txBody>
      </p:sp>
    </p:spTree>
    <p:extLst>
      <p:ext uri="{BB962C8B-B14F-4D97-AF65-F5344CB8AC3E}">
        <p14:creationId xmlns:p14="http://schemas.microsoft.com/office/powerpoint/2010/main" val="12804654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197A2BA8-14F3-B7F3-D7CC-6FB362092B1F}"/>
              </a:ext>
            </a:extLst>
          </p:cNvPr>
          <p:cNvSpPr>
            <a:spLocks noGrp="1"/>
          </p:cNvSpPr>
          <p:nvPr>
            <p:ph type="dt" sz="half" idx="10"/>
          </p:nvPr>
        </p:nvSpPr>
        <p:spPr/>
        <p:txBody>
          <a:bodyPr/>
          <a:lstStyle>
            <a:lvl1pPr>
              <a:defRPr/>
            </a:lvl1pPr>
          </a:lstStyle>
          <a:p>
            <a:pPr>
              <a:defRPr/>
            </a:pPr>
            <a:endParaRPr lang="en-US" altLang="en-US"/>
          </a:p>
        </p:txBody>
      </p:sp>
      <p:sp>
        <p:nvSpPr>
          <p:cNvPr id="3" name="Footer Placeholder 4">
            <a:extLst>
              <a:ext uri="{FF2B5EF4-FFF2-40B4-BE49-F238E27FC236}">
                <a16:creationId xmlns:a16="http://schemas.microsoft.com/office/drawing/2014/main" id="{AA1B1234-AC55-4C81-300E-E83FA3F30598}"/>
              </a:ext>
            </a:extLst>
          </p:cNvPr>
          <p:cNvSpPr>
            <a:spLocks noGrp="1"/>
          </p:cNvSpPr>
          <p:nvPr>
            <p:ph type="ftr" sz="quarter" idx="11"/>
          </p:nvPr>
        </p:nvSpPr>
        <p:spPr/>
        <p:txBody>
          <a:bodyPr/>
          <a:lstStyle>
            <a:lvl1pPr>
              <a:defRPr/>
            </a:lvl1pPr>
          </a:lstStyle>
          <a:p>
            <a:pPr>
              <a:defRPr/>
            </a:pPr>
            <a:endParaRPr lang="en-US" altLang="en-US"/>
          </a:p>
        </p:txBody>
      </p:sp>
      <p:sp>
        <p:nvSpPr>
          <p:cNvPr id="4" name="Slide Number Placeholder 5">
            <a:extLst>
              <a:ext uri="{FF2B5EF4-FFF2-40B4-BE49-F238E27FC236}">
                <a16:creationId xmlns:a16="http://schemas.microsoft.com/office/drawing/2014/main" id="{A10D2B21-B775-9A73-7BD0-0FF95FA3008E}"/>
              </a:ext>
            </a:extLst>
          </p:cNvPr>
          <p:cNvSpPr>
            <a:spLocks noGrp="1"/>
          </p:cNvSpPr>
          <p:nvPr>
            <p:ph type="sldNum" sz="quarter" idx="12"/>
          </p:nvPr>
        </p:nvSpPr>
        <p:spPr/>
        <p:txBody>
          <a:bodyPr/>
          <a:lstStyle>
            <a:lvl1pPr>
              <a:defRPr/>
            </a:lvl1pPr>
          </a:lstStyle>
          <a:p>
            <a:pPr>
              <a:defRPr/>
            </a:pPr>
            <a:fld id="{6CCCE5C6-76CD-449E-B9C4-27041A3C9BD4}" type="slidenum">
              <a:rPr lang="en-US" altLang="en-US"/>
              <a:pPr>
                <a:defRPr/>
              </a:pPr>
              <a:t>‹#›</a:t>
            </a:fld>
            <a:endParaRPr lang="en-US" altLang="en-US"/>
          </a:p>
        </p:txBody>
      </p:sp>
    </p:spTree>
    <p:extLst>
      <p:ext uri="{BB962C8B-B14F-4D97-AF65-F5344CB8AC3E}">
        <p14:creationId xmlns:p14="http://schemas.microsoft.com/office/powerpoint/2010/main" val="11111366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448586FD-7C7B-B47E-4ABF-E10C8A178101}"/>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5598D192-29FF-3F54-9391-C4FAC66FE803}"/>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6960F5E7-7DBF-BAB9-0CB1-C4BB950987A2}"/>
              </a:ext>
            </a:extLst>
          </p:cNvPr>
          <p:cNvSpPr>
            <a:spLocks noGrp="1"/>
          </p:cNvSpPr>
          <p:nvPr>
            <p:ph type="sldNum" sz="quarter" idx="12"/>
          </p:nvPr>
        </p:nvSpPr>
        <p:spPr/>
        <p:txBody>
          <a:bodyPr/>
          <a:lstStyle>
            <a:lvl1pPr>
              <a:defRPr/>
            </a:lvl1pPr>
          </a:lstStyle>
          <a:p>
            <a:pPr>
              <a:defRPr/>
            </a:pPr>
            <a:fld id="{59CB68A4-5255-440D-8484-011807D5F741}" type="slidenum">
              <a:rPr lang="en-US" altLang="en-US"/>
              <a:pPr>
                <a:defRPr/>
              </a:pPr>
              <a:t>‹#›</a:t>
            </a:fld>
            <a:endParaRPr lang="en-US" altLang="en-US"/>
          </a:p>
        </p:txBody>
      </p:sp>
    </p:spTree>
    <p:extLst>
      <p:ext uri="{BB962C8B-B14F-4D97-AF65-F5344CB8AC3E}">
        <p14:creationId xmlns:p14="http://schemas.microsoft.com/office/powerpoint/2010/main" val="40620472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7A9A3C54-C736-F63C-690F-F249DF94C5B2}"/>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0FADC7B5-2C5E-C2C7-6B3F-16362201527A}"/>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271C854C-970A-DD84-7B11-96C4D4580E4D}"/>
              </a:ext>
            </a:extLst>
          </p:cNvPr>
          <p:cNvSpPr>
            <a:spLocks noGrp="1"/>
          </p:cNvSpPr>
          <p:nvPr>
            <p:ph type="sldNum" sz="quarter" idx="12"/>
          </p:nvPr>
        </p:nvSpPr>
        <p:spPr/>
        <p:txBody>
          <a:bodyPr/>
          <a:lstStyle>
            <a:lvl1pPr>
              <a:defRPr/>
            </a:lvl1pPr>
          </a:lstStyle>
          <a:p>
            <a:pPr>
              <a:defRPr/>
            </a:pPr>
            <a:fld id="{7AEB5C80-17B4-4C79-BA96-59DEED6D8B04}" type="slidenum">
              <a:rPr lang="en-US" altLang="en-US"/>
              <a:pPr>
                <a:defRPr/>
              </a:pPr>
              <a:t>‹#›</a:t>
            </a:fld>
            <a:endParaRPr lang="en-US" altLang="en-US"/>
          </a:p>
        </p:txBody>
      </p:sp>
    </p:spTree>
    <p:extLst>
      <p:ext uri="{BB962C8B-B14F-4D97-AF65-F5344CB8AC3E}">
        <p14:creationId xmlns:p14="http://schemas.microsoft.com/office/powerpoint/2010/main" val="29586080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4BCE34-CE40-CD58-4C23-42F960296424}"/>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AC4440E4-04A4-0EB7-890D-EBC09FDABF4E}"/>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755B92D7-27CD-80EA-BCDF-50F379548532}"/>
              </a:ext>
            </a:extLst>
          </p:cNvPr>
          <p:cNvSpPr>
            <a:spLocks noGrp="1"/>
          </p:cNvSpPr>
          <p:nvPr>
            <p:ph type="sldNum" sz="quarter" idx="12"/>
          </p:nvPr>
        </p:nvSpPr>
        <p:spPr/>
        <p:txBody>
          <a:bodyPr/>
          <a:lstStyle>
            <a:lvl1pPr>
              <a:defRPr/>
            </a:lvl1pPr>
          </a:lstStyle>
          <a:p>
            <a:pPr>
              <a:defRPr/>
            </a:pPr>
            <a:fld id="{DBCD661F-CED1-4D96-82BC-50D51BEB0BD0}" type="slidenum">
              <a:rPr lang="en-US" altLang="en-US"/>
              <a:pPr>
                <a:defRPr/>
              </a:pPr>
              <a:t>‹#›</a:t>
            </a:fld>
            <a:endParaRPr lang="en-US" altLang="en-US"/>
          </a:p>
        </p:txBody>
      </p:sp>
    </p:spTree>
    <p:extLst>
      <p:ext uri="{BB962C8B-B14F-4D97-AF65-F5344CB8AC3E}">
        <p14:creationId xmlns:p14="http://schemas.microsoft.com/office/powerpoint/2010/main" val="16791883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42D590-E1BC-7531-ED74-0828A11B4E5A}"/>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4434B293-E8D5-2F21-05AE-9331BA0F9B51}"/>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DEA51AA3-5D92-EE34-A6F2-A7DCD2591068}"/>
              </a:ext>
            </a:extLst>
          </p:cNvPr>
          <p:cNvSpPr>
            <a:spLocks noGrp="1"/>
          </p:cNvSpPr>
          <p:nvPr>
            <p:ph type="sldNum" sz="quarter" idx="12"/>
          </p:nvPr>
        </p:nvSpPr>
        <p:spPr/>
        <p:txBody>
          <a:bodyPr/>
          <a:lstStyle>
            <a:lvl1pPr>
              <a:defRPr/>
            </a:lvl1pPr>
          </a:lstStyle>
          <a:p>
            <a:pPr>
              <a:defRPr/>
            </a:pPr>
            <a:fld id="{1286C870-D5DE-4798-91BA-4E2E5D93C8F9}" type="slidenum">
              <a:rPr lang="en-US" altLang="en-US"/>
              <a:pPr>
                <a:defRPr/>
              </a:pPr>
              <a:t>‹#›</a:t>
            </a:fld>
            <a:endParaRPr lang="en-US" altLang="en-US"/>
          </a:p>
        </p:txBody>
      </p:sp>
    </p:spTree>
    <p:extLst>
      <p:ext uri="{BB962C8B-B14F-4D97-AF65-F5344CB8AC3E}">
        <p14:creationId xmlns:p14="http://schemas.microsoft.com/office/powerpoint/2010/main" val="31166676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ctrTitle" sz="quarter"/>
          </p:nvPr>
        </p:nvSpPr>
        <p:spPr>
          <a:xfrm>
            <a:off x="914400" y="1676400"/>
            <a:ext cx="10363200" cy="1828800"/>
          </a:xfrm>
        </p:spPr>
        <p:txBody>
          <a:bodyPr/>
          <a:lstStyle>
            <a:lvl1pPr>
              <a:defRPr/>
            </a:lvl1pPr>
          </a:lstStyle>
          <a:p>
            <a:pPr lvl="0"/>
            <a:r>
              <a:rPr lang="en-US" altLang="en-US" noProof="0"/>
              <a:t>Click to edit Master title style</a:t>
            </a:r>
          </a:p>
        </p:txBody>
      </p:sp>
      <p:sp>
        <p:nvSpPr>
          <p:cNvPr id="5123" name="Rectangle 3"/>
          <p:cNvSpPr>
            <a:spLocks noGrp="1" noChangeArrowheads="1"/>
          </p:cNvSpPr>
          <p:nvPr>
            <p:ph type="subTitle" sz="quarter" idx="1"/>
          </p:nvPr>
        </p:nvSpPr>
        <p:spPr>
          <a:xfrm>
            <a:off x="1828800" y="3886200"/>
            <a:ext cx="8534400" cy="1752600"/>
          </a:xfrm>
        </p:spPr>
        <p:txBody>
          <a:bodyPr/>
          <a:lstStyle>
            <a:lvl1pPr marL="0" indent="0" algn="ctr">
              <a:buFont typeface="Wingdings" panose="05000000000000000000" pitchFamily="2" charset="2"/>
              <a:buNone/>
              <a:defRPr/>
            </a:lvl1pPr>
          </a:lstStyle>
          <a:p>
            <a:pPr lvl="0"/>
            <a:r>
              <a:rPr lang="en-US" altLang="en-US" noProof="0"/>
              <a:t>Click to edit Master subtitle style</a:t>
            </a:r>
          </a:p>
        </p:txBody>
      </p:sp>
      <p:sp>
        <p:nvSpPr>
          <p:cNvPr id="2" name="Rectangle 4">
            <a:extLst>
              <a:ext uri="{FF2B5EF4-FFF2-40B4-BE49-F238E27FC236}">
                <a16:creationId xmlns:a16="http://schemas.microsoft.com/office/drawing/2014/main" id="{623F5ACD-C40B-184C-3EC4-D02849E6A86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EE9442BA-F08C-3423-DEAF-52A84FF755E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F8A91E2B-1F5F-1235-DA9D-75693A954EBF}"/>
              </a:ext>
            </a:extLst>
          </p:cNvPr>
          <p:cNvSpPr>
            <a:spLocks noGrp="1" noChangeArrowheads="1"/>
          </p:cNvSpPr>
          <p:nvPr>
            <p:ph type="sldNum" sz="quarter" idx="12"/>
          </p:nvPr>
        </p:nvSpPr>
        <p:spPr>
          <a:ln/>
        </p:spPr>
        <p:txBody>
          <a:bodyPr/>
          <a:lstStyle>
            <a:lvl1pPr>
              <a:defRPr/>
            </a:lvl1pPr>
          </a:lstStyle>
          <a:p>
            <a:pPr>
              <a:defRPr/>
            </a:pPr>
            <a:fld id="{78CA3591-8842-4B04-AC51-6FE12FF62A7C}" type="slidenum">
              <a:rPr lang="en-US" altLang="en-US"/>
              <a:pPr>
                <a:defRPr/>
              </a:pPr>
              <a:t>‹#›</a:t>
            </a:fld>
            <a:endParaRPr lang="en-US" altLang="en-US"/>
          </a:p>
        </p:txBody>
      </p:sp>
    </p:spTree>
    <p:extLst>
      <p:ext uri="{BB962C8B-B14F-4D97-AF65-F5344CB8AC3E}">
        <p14:creationId xmlns:p14="http://schemas.microsoft.com/office/powerpoint/2010/main" val="3971028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482DD09-5EAD-B352-8039-3189A13EC74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901EDE2B-9D04-0284-FE4F-3ADD333C8AC2}"/>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E1F34C64-D123-B02E-7114-6E1D65C2C7AB}"/>
              </a:ext>
            </a:extLst>
          </p:cNvPr>
          <p:cNvSpPr>
            <a:spLocks noGrp="1" noChangeArrowheads="1"/>
          </p:cNvSpPr>
          <p:nvPr>
            <p:ph type="sldNum" sz="quarter" idx="12"/>
          </p:nvPr>
        </p:nvSpPr>
        <p:spPr>
          <a:ln/>
        </p:spPr>
        <p:txBody>
          <a:bodyPr/>
          <a:lstStyle>
            <a:lvl1pPr>
              <a:defRPr/>
            </a:lvl1pPr>
          </a:lstStyle>
          <a:p>
            <a:pPr>
              <a:defRPr/>
            </a:pPr>
            <a:fld id="{10DE766F-F4C5-439D-8DCC-0A12E7E55073}" type="slidenum">
              <a:rPr lang="en-US" altLang="en-US"/>
              <a:pPr>
                <a:defRPr/>
              </a:pPr>
              <a:t>‹#›</a:t>
            </a:fld>
            <a:endParaRPr lang="en-US" altLang="en-US"/>
          </a:p>
        </p:txBody>
      </p:sp>
    </p:spTree>
    <p:extLst>
      <p:ext uri="{BB962C8B-B14F-4D97-AF65-F5344CB8AC3E}">
        <p14:creationId xmlns:p14="http://schemas.microsoft.com/office/powerpoint/2010/main" val="17218537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C2078364-C492-FC41-6896-DA27DBBFCC6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596B7303-AC4D-9919-2BBF-EA2D867FBC9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71006E50-4006-0DFB-6975-4408A56A45C3}"/>
              </a:ext>
            </a:extLst>
          </p:cNvPr>
          <p:cNvSpPr>
            <a:spLocks noGrp="1" noChangeArrowheads="1"/>
          </p:cNvSpPr>
          <p:nvPr>
            <p:ph type="sldNum" sz="quarter" idx="12"/>
          </p:nvPr>
        </p:nvSpPr>
        <p:spPr>
          <a:ln/>
        </p:spPr>
        <p:txBody>
          <a:bodyPr/>
          <a:lstStyle>
            <a:lvl1pPr>
              <a:defRPr/>
            </a:lvl1pPr>
          </a:lstStyle>
          <a:p>
            <a:pPr>
              <a:defRPr/>
            </a:pPr>
            <a:fld id="{920B6072-5D74-4CFE-999C-AC371FC66053}" type="slidenum">
              <a:rPr lang="en-US" altLang="en-US"/>
              <a:pPr>
                <a:defRPr/>
              </a:pPr>
              <a:t>‹#›</a:t>
            </a:fld>
            <a:endParaRPr lang="en-US" altLang="en-US"/>
          </a:p>
        </p:txBody>
      </p:sp>
    </p:spTree>
    <p:extLst>
      <p:ext uri="{BB962C8B-B14F-4D97-AF65-F5344CB8AC3E}">
        <p14:creationId xmlns:p14="http://schemas.microsoft.com/office/powerpoint/2010/main" val="14537631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9812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4155D3A0-E7EA-C9EB-B5E5-EC6AFFB5BCE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FBE04D1F-B5A6-053C-E0D2-617748F12FC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88D40C03-22DD-D533-81FD-334550386D92}"/>
              </a:ext>
            </a:extLst>
          </p:cNvPr>
          <p:cNvSpPr>
            <a:spLocks noGrp="1" noChangeArrowheads="1"/>
          </p:cNvSpPr>
          <p:nvPr>
            <p:ph type="sldNum" sz="quarter" idx="12"/>
          </p:nvPr>
        </p:nvSpPr>
        <p:spPr>
          <a:ln/>
        </p:spPr>
        <p:txBody>
          <a:bodyPr/>
          <a:lstStyle>
            <a:lvl1pPr>
              <a:defRPr/>
            </a:lvl1pPr>
          </a:lstStyle>
          <a:p>
            <a:pPr>
              <a:defRPr/>
            </a:pPr>
            <a:fld id="{13994A1D-AEC6-42AE-806F-F67C6BCFF66D}" type="slidenum">
              <a:rPr lang="en-US" altLang="en-US"/>
              <a:pPr>
                <a:defRPr/>
              </a:pPr>
              <a:t>‹#›</a:t>
            </a:fld>
            <a:endParaRPr lang="en-US" altLang="en-US"/>
          </a:p>
        </p:txBody>
      </p:sp>
    </p:spTree>
    <p:extLst>
      <p:ext uri="{BB962C8B-B14F-4D97-AF65-F5344CB8AC3E}">
        <p14:creationId xmlns:p14="http://schemas.microsoft.com/office/powerpoint/2010/main" val="726394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4D535FCB-364D-90B7-5683-AC045B119DD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51294B71-F2A8-E109-A45F-7436C111D3B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FC6E838-7FE2-1DAB-090A-263BFC294A27}"/>
              </a:ext>
            </a:extLst>
          </p:cNvPr>
          <p:cNvSpPr>
            <a:spLocks noGrp="1" noChangeArrowheads="1"/>
          </p:cNvSpPr>
          <p:nvPr>
            <p:ph type="sldNum" sz="quarter" idx="12"/>
          </p:nvPr>
        </p:nvSpPr>
        <p:spPr>
          <a:ln/>
        </p:spPr>
        <p:txBody>
          <a:bodyPr/>
          <a:lstStyle>
            <a:lvl1pPr>
              <a:defRPr/>
            </a:lvl1pPr>
          </a:lstStyle>
          <a:p>
            <a:pPr>
              <a:defRPr/>
            </a:pPr>
            <a:fld id="{BA4DA1E0-721A-430A-9A30-DD29A35F28D6}" type="slidenum">
              <a:rPr lang="en-US" altLang="en-US"/>
              <a:pPr>
                <a:defRPr/>
              </a:pPr>
              <a:t>‹#›</a:t>
            </a:fld>
            <a:endParaRPr lang="en-US" altLang="en-US"/>
          </a:p>
        </p:txBody>
      </p:sp>
    </p:spTree>
    <p:extLst>
      <p:ext uri="{BB962C8B-B14F-4D97-AF65-F5344CB8AC3E}">
        <p14:creationId xmlns:p14="http://schemas.microsoft.com/office/powerpoint/2010/main" val="32690670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E2FF771B-91B3-2BB6-15F6-88B6AA02516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0960E962-1496-A1FD-391A-5C549797B56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07DFA229-7606-4A46-B5CF-B97EC3BA969E}"/>
              </a:ext>
            </a:extLst>
          </p:cNvPr>
          <p:cNvSpPr>
            <a:spLocks noGrp="1" noChangeArrowheads="1"/>
          </p:cNvSpPr>
          <p:nvPr>
            <p:ph type="sldNum" sz="quarter" idx="12"/>
          </p:nvPr>
        </p:nvSpPr>
        <p:spPr>
          <a:ln/>
        </p:spPr>
        <p:txBody>
          <a:bodyPr/>
          <a:lstStyle>
            <a:lvl1pPr>
              <a:defRPr/>
            </a:lvl1pPr>
          </a:lstStyle>
          <a:p>
            <a:pPr>
              <a:defRPr/>
            </a:pPr>
            <a:fld id="{D8327F19-412D-4C21-A3E6-5B23CC4ACAAA}" type="slidenum">
              <a:rPr lang="en-US" altLang="en-US"/>
              <a:pPr>
                <a:defRPr/>
              </a:pPr>
              <a:t>‹#›</a:t>
            </a:fld>
            <a:endParaRPr lang="en-US" altLang="en-US"/>
          </a:p>
        </p:txBody>
      </p:sp>
    </p:spTree>
    <p:extLst>
      <p:ext uri="{BB962C8B-B14F-4D97-AF65-F5344CB8AC3E}">
        <p14:creationId xmlns:p14="http://schemas.microsoft.com/office/powerpoint/2010/main" val="3908027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A092E42-8846-1562-42CD-BAC789AACDB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A25E072F-437D-6FC1-FF55-CDC8F1AEFFA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18D2AAE7-60F9-73BD-D7EC-EB773845DF69}"/>
              </a:ext>
            </a:extLst>
          </p:cNvPr>
          <p:cNvSpPr>
            <a:spLocks noGrp="1" noChangeArrowheads="1"/>
          </p:cNvSpPr>
          <p:nvPr>
            <p:ph type="sldNum" sz="quarter" idx="12"/>
          </p:nvPr>
        </p:nvSpPr>
        <p:spPr>
          <a:ln/>
        </p:spPr>
        <p:txBody>
          <a:bodyPr/>
          <a:lstStyle>
            <a:lvl1pPr>
              <a:defRPr/>
            </a:lvl1pPr>
          </a:lstStyle>
          <a:p>
            <a:pPr>
              <a:defRPr/>
            </a:pPr>
            <a:fld id="{FCB31D7A-3F24-4BB4-AF45-B4941FE3F095}" type="slidenum">
              <a:rPr lang="en-US" altLang="en-US"/>
              <a:pPr>
                <a:defRPr/>
              </a:pPr>
              <a:t>‹#›</a:t>
            </a:fld>
            <a:endParaRPr lang="en-US" altLang="en-US"/>
          </a:p>
        </p:txBody>
      </p:sp>
    </p:spTree>
    <p:extLst>
      <p:ext uri="{BB962C8B-B14F-4D97-AF65-F5344CB8AC3E}">
        <p14:creationId xmlns:p14="http://schemas.microsoft.com/office/powerpoint/2010/main" val="39919938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56731B1F-4E26-C12B-8D90-06ACE2E5E82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8E6450CB-D530-1815-15D8-0C317889203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827E2555-CC48-27DD-3E9A-71A9192F4950}"/>
              </a:ext>
            </a:extLst>
          </p:cNvPr>
          <p:cNvSpPr>
            <a:spLocks noGrp="1" noChangeArrowheads="1"/>
          </p:cNvSpPr>
          <p:nvPr>
            <p:ph type="sldNum" sz="quarter" idx="12"/>
          </p:nvPr>
        </p:nvSpPr>
        <p:spPr>
          <a:ln/>
        </p:spPr>
        <p:txBody>
          <a:bodyPr/>
          <a:lstStyle>
            <a:lvl1pPr>
              <a:defRPr/>
            </a:lvl1pPr>
          </a:lstStyle>
          <a:p>
            <a:pPr>
              <a:defRPr/>
            </a:pPr>
            <a:fld id="{1A4DE4AC-E2CE-4A93-ABCC-31F72D4E0786}" type="slidenum">
              <a:rPr lang="en-US" altLang="en-US"/>
              <a:pPr>
                <a:defRPr/>
              </a:pPr>
              <a:t>‹#›</a:t>
            </a:fld>
            <a:endParaRPr lang="en-US" altLang="en-US"/>
          </a:p>
        </p:txBody>
      </p:sp>
    </p:spTree>
    <p:extLst>
      <p:ext uri="{BB962C8B-B14F-4D97-AF65-F5344CB8AC3E}">
        <p14:creationId xmlns:p14="http://schemas.microsoft.com/office/powerpoint/2010/main" val="3336157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B5379CB7-25A8-EA1E-57E8-70CEAEA5152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0236A12D-D740-2129-977B-DF26CDDDB21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8CF20C94-5467-9D87-DCC5-EA6F34E55B87}"/>
              </a:ext>
            </a:extLst>
          </p:cNvPr>
          <p:cNvSpPr>
            <a:spLocks noGrp="1" noChangeArrowheads="1"/>
          </p:cNvSpPr>
          <p:nvPr>
            <p:ph type="sldNum" sz="quarter" idx="12"/>
          </p:nvPr>
        </p:nvSpPr>
        <p:spPr>
          <a:ln/>
        </p:spPr>
        <p:txBody>
          <a:bodyPr/>
          <a:lstStyle>
            <a:lvl1pPr>
              <a:defRPr/>
            </a:lvl1pPr>
          </a:lstStyle>
          <a:p>
            <a:pPr>
              <a:defRPr/>
            </a:pPr>
            <a:fld id="{1E38950F-B2DD-4FD5-A494-BE3ADBBFED72}" type="slidenum">
              <a:rPr lang="en-US" altLang="en-US"/>
              <a:pPr>
                <a:defRPr/>
              </a:pPr>
              <a:t>‹#›</a:t>
            </a:fld>
            <a:endParaRPr lang="en-US" altLang="en-US"/>
          </a:p>
        </p:txBody>
      </p:sp>
    </p:spTree>
    <p:extLst>
      <p:ext uri="{BB962C8B-B14F-4D97-AF65-F5344CB8AC3E}">
        <p14:creationId xmlns:p14="http://schemas.microsoft.com/office/powerpoint/2010/main" val="29062859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D5C3703-EFE9-CB52-B9DD-1E7F333F0734}"/>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438380B5-1DB8-E915-0C17-7BEB99ECD82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EBD1A6F2-F8EF-F709-639D-3AEAF6530A0B}"/>
              </a:ext>
            </a:extLst>
          </p:cNvPr>
          <p:cNvSpPr>
            <a:spLocks noGrp="1" noChangeArrowheads="1"/>
          </p:cNvSpPr>
          <p:nvPr>
            <p:ph type="sldNum" sz="quarter" idx="12"/>
          </p:nvPr>
        </p:nvSpPr>
        <p:spPr>
          <a:ln/>
        </p:spPr>
        <p:txBody>
          <a:bodyPr/>
          <a:lstStyle>
            <a:lvl1pPr>
              <a:defRPr/>
            </a:lvl1pPr>
          </a:lstStyle>
          <a:p>
            <a:pPr>
              <a:defRPr/>
            </a:pPr>
            <a:fld id="{4A64FE41-DDEE-4C1F-BE12-C30E4B982B72}" type="slidenum">
              <a:rPr lang="en-US" altLang="en-US"/>
              <a:pPr>
                <a:defRPr/>
              </a:pPr>
              <a:t>‹#›</a:t>
            </a:fld>
            <a:endParaRPr lang="en-US" altLang="en-US"/>
          </a:p>
        </p:txBody>
      </p:sp>
    </p:spTree>
    <p:extLst>
      <p:ext uri="{BB962C8B-B14F-4D97-AF65-F5344CB8AC3E}">
        <p14:creationId xmlns:p14="http://schemas.microsoft.com/office/powerpoint/2010/main" val="20069893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81000"/>
            <a:ext cx="27432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381000"/>
            <a:ext cx="80264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FD83DE2-09BD-C94B-4BB1-D3EF0780433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0C52749B-29CC-ACBF-98FC-877563BA3A5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26EDA7A6-1626-F8FD-B3C8-4D6A912083ED}"/>
              </a:ext>
            </a:extLst>
          </p:cNvPr>
          <p:cNvSpPr>
            <a:spLocks noGrp="1" noChangeArrowheads="1"/>
          </p:cNvSpPr>
          <p:nvPr>
            <p:ph type="sldNum" sz="quarter" idx="12"/>
          </p:nvPr>
        </p:nvSpPr>
        <p:spPr>
          <a:ln/>
        </p:spPr>
        <p:txBody>
          <a:bodyPr/>
          <a:lstStyle>
            <a:lvl1pPr>
              <a:defRPr/>
            </a:lvl1pPr>
          </a:lstStyle>
          <a:p>
            <a:pPr>
              <a:defRPr/>
            </a:pPr>
            <a:fld id="{F472BB8F-76AC-435F-A078-67AC0672B473}" type="slidenum">
              <a:rPr lang="en-US" altLang="en-US"/>
              <a:pPr>
                <a:defRPr/>
              </a:pPr>
              <a:t>‹#›</a:t>
            </a:fld>
            <a:endParaRPr lang="en-US" altLang="en-US"/>
          </a:p>
        </p:txBody>
      </p:sp>
    </p:spTree>
    <p:extLst>
      <p:ext uri="{BB962C8B-B14F-4D97-AF65-F5344CB8AC3E}">
        <p14:creationId xmlns:p14="http://schemas.microsoft.com/office/powerpoint/2010/main" val="27249494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1371600"/>
          </a:xfrm>
        </p:spPr>
        <p:txBody>
          <a:bodyPr/>
          <a:lstStyle/>
          <a:p>
            <a:r>
              <a:rPr lang="en-US"/>
              <a:t>Click to edit Master title style</a:t>
            </a:r>
          </a:p>
        </p:txBody>
      </p:sp>
      <p:sp>
        <p:nvSpPr>
          <p:cNvPr id="3" name="Content Placeholder 2"/>
          <p:cNvSpPr>
            <a:spLocks noGrp="1"/>
          </p:cNvSpPr>
          <p:nvPr>
            <p:ph sz="half" idx="1"/>
          </p:nvPr>
        </p:nvSpPr>
        <p:spPr>
          <a:xfrm>
            <a:off x="609600" y="19812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981200"/>
            <a:ext cx="53848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4114800"/>
            <a:ext cx="53848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28A096A3-2845-FE9A-4477-4E3D2CCC938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7" name="Rectangle 5">
            <a:extLst>
              <a:ext uri="{FF2B5EF4-FFF2-40B4-BE49-F238E27FC236}">
                <a16:creationId xmlns:a16="http://schemas.microsoft.com/office/drawing/2014/main" id="{48E659BD-E977-02FA-4DFA-941BBA605AC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8" name="Rectangle 6">
            <a:extLst>
              <a:ext uri="{FF2B5EF4-FFF2-40B4-BE49-F238E27FC236}">
                <a16:creationId xmlns:a16="http://schemas.microsoft.com/office/drawing/2014/main" id="{11127EBA-314F-4562-C39A-28AB3DD57D56}"/>
              </a:ext>
            </a:extLst>
          </p:cNvPr>
          <p:cNvSpPr>
            <a:spLocks noGrp="1" noChangeArrowheads="1"/>
          </p:cNvSpPr>
          <p:nvPr>
            <p:ph type="sldNum" sz="quarter" idx="12"/>
          </p:nvPr>
        </p:nvSpPr>
        <p:spPr>
          <a:ln/>
        </p:spPr>
        <p:txBody>
          <a:bodyPr/>
          <a:lstStyle>
            <a:lvl1pPr>
              <a:defRPr/>
            </a:lvl1pPr>
          </a:lstStyle>
          <a:p>
            <a:pPr>
              <a:defRPr/>
            </a:pPr>
            <a:fld id="{91DE4033-60D3-42BE-A59F-FB499CFC29E7}" type="slidenum">
              <a:rPr lang="en-US" altLang="en-US"/>
              <a:pPr>
                <a:defRPr/>
              </a:pPr>
              <a:t>‹#›</a:t>
            </a:fld>
            <a:endParaRPr lang="en-US" altLang="en-US"/>
          </a:p>
        </p:txBody>
      </p:sp>
    </p:spTree>
    <p:extLst>
      <p:ext uri="{BB962C8B-B14F-4D97-AF65-F5344CB8AC3E}">
        <p14:creationId xmlns:p14="http://schemas.microsoft.com/office/powerpoint/2010/main" val="2415228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9DF314-29BF-444E-E38C-86BA3F7997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87E0A96-6B6D-9441-3DA9-7EEFE279BE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1114D3-F016-6E6C-4F14-D24390FD08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C04194-F395-4286-98D9-87638448167E}" type="datetimeFigureOut">
              <a:rPr lang="en-US" smtClean="0"/>
              <a:t>1/8/2024</a:t>
            </a:fld>
            <a:endParaRPr lang="en-US"/>
          </a:p>
        </p:txBody>
      </p:sp>
      <p:sp>
        <p:nvSpPr>
          <p:cNvPr id="5" name="Footer Placeholder 4">
            <a:extLst>
              <a:ext uri="{FF2B5EF4-FFF2-40B4-BE49-F238E27FC236}">
                <a16:creationId xmlns:a16="http://schemas.microsoft.com/office/drawing/2014/main" id="{8C012C32-9E04-7396-2933-9D59F94BDC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AE5317D-6865-5681-C169-12D4B999AE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193689-CE14-4167-856B-6D6717A65853}" type="slidenum">
              <a:rPr lang="en-US" smtClean="0"/>
              <a:t>‹#›</a:t>
            </a:fld>
            <a:endParaRPr lang="en-US"/>
          </a:p>
        </p:txBody>
      </p:sp>
    </p:spTree>
    <p:extLst>
      <p:ext uri="{BB962C8B-B14F-4D97-AF65-F5344CB8AC3E}">
        <p14:creationId xmlns:p14="http://schemas.microsoft.com/office/powerpoint/2010/main" val="23377051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1182B60D-933E-75A0-15A8-A22BB4AB8862}"/>
              </a:ext>
            </a:extLst>
          </p:cNvPr>
          <p:cNvSpPr>
            <a:spLocks noGrp="1" noChangeArrowheads="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95F61F51-0093-3DA3-2C34-D551A5562A42}"/>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168CA1BB-EDD3-C4F4-8F33-C110734EE9E7}"/>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ltLang="en-US"/>
          </a:p>
        </p:txBody>
      </p:sp>
      <p:sp>
        <p:nvSpPr>
          <p:cNvPr id="5" name="Footer Placeholder 4">
            <a:extLst>
              <a:ext uri="{FF2B5EF4-FFF2-40B4-BE49-F238E27FC236}">
                <a16:creationId xmlns:a16="http://schemas.microsoft.com/office/drawing/2014/main" id="{1AD3B8DD-1C84-CD0D-0195-AFC5B07D9B71}"/>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ltLang="en-US"/>
          </a:p>
        </p:txBody>
      </p:sp>
      <p:sp>
        <p:nvSpPr>
          <p:cNvPr id="6" name="Slide Number Placeholder 5">
            <a:extLst>
              <a:ext uri="{FF2B5EF4-FFF2-40B4-BE49-F238E27FC236}">
                <a16:creationId xmlns:a16="http://schemas.microsoft.com/office/drawing/2014/main" id="{9BE7A1B9-9C99-881D-0919-8E57737492D3}"/>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63480F55-68F6-4202-9440-97888E39C0B2}" type="slidenum">
              <a:rPr lang="en-US" altLang="en-US"/>
              <a:pPr>
                <a:defRPr/>
              </a:pPr>
              <a:t>‹#›</a:t>
            </a:fld>
            <a:endParaRPr lang="en-US" altLang="en-US"/>
          </a:p>
        </p:txBody>
      </p:sp>
    </p:spTree>
    <p:extLst>
      <p:ext uri="{BB962C8B-B14F-4D97-AF65-F5344CB8AC3E}">
        <p14:creationId xmlns:p14="http://schemas.microsoft.com/office/powerpoint/2010/main" val="15361315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BCC8280A-56A7-8F15-0471-165BA4DB34E8}"/>
              </a:ext>
            </a:extLst>
          </p:cNvPr>
          <p:cNvSpPr>
            <a:spLocks noGrp="1" noChangeArrowheads="1"/>
          </p:cNvSpPr>
          <p:nvPr>
            <p:ph type="title"/>
          </p:nvPr>
        </p:nvSpPr>
        <p:spPr bwMode="auto">
          <a:xfrm>
            <a:off x="609600" y="381000"/>
            <a:ext cx="10972800" cy="13716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a:extLst>
              <a:ext uri="{FF2B5EF4-FFF2-40B4-BE49-F238E27FC236}">
                <a16:creationId xmlns:a16="http://schemas.microsoft.com/office/drawing/2014/main" id="{FAF07A96-B9A6-BE4D-41CB-76178BF4C628}"/>
              </a:ext>
            </a:extLst>
          </p:cNvPr>
          <p:cNvSpPr>
            <a:spLocks noGrp="1" noChangeArrowheads="1"/>
          </p:cNvSpPr>
          <p:nvPr>
            <p:ph type="body" idx="1"/>
          </p:nvPr>
        </p:nvSpPr>
        <p:spPr bwMode="auto">
          <a:xfrm>
            <a:off x="609600" y="1981200"/>
            <a:ext cx="109728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0" name="Rectangle 4">
            <a:extLst>
              <a:ext uri="{FF2B5EF4-FFF2-40B4-BE49-F238E27FC236}">
                <a16:creationId xmlns:a16="http://schemas.microsoft.com/office/drawing/2014/main" id="{EA2B7AB8-E2B4-DB2F-50DA-61B1B94D06CD}"/>
              </a:ext>
            </a:extLst>
          </p:cNvPr>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panose="020B0604020202020204" pitchFamily="34" charset="0"/>
              </a:defRPr>
            </a:lvl1pPr>
          </a:lstStyle>
          <a:p>
            <a:pPr>
              <a:defRPr/>
            </a:pPr>
            <a:endParaRPr lang="en-US" altLang="en-US"/>
          </a:p>
        </p:txBody>
      </p:sp>
      <p:sp>
        <p:nvSpPr>
          <p:cNvPr id="4101" name="Rectangle 5">
            <a:extLst>
              <a:ext uri="{FF2B5EF4-FFF2-40B4-BE49-F238E27FC236}">
                <a16:creationId xmlns:a16="http://schemas.microsoft.com/office/drawing/2014/main" id="{0CD66E1A-48DF-2924-7052-15782B5145C1}"/>
              </a:ext>
            </a:extLst>
          </p:cNvPr>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panose="020B0604020202020204" pitchFamily="34" charset="0"/>
              </a:defRPr>
            </a:lvl1pPr>
          </a:lstStyle>
          <a:p>
            <a:pPr>
              <a:defRPr/>
            </a:pPr>
            <a:endParaRPr lang="en-US" altLang="en-US"/>
          </a:p>
        </p:txBody>
      </p:sp>
      <p:sp>
        <p:nvSpPr>
          <p:cNvPr id="4102" name="Rectangle 6">
            <a:extLst>
              <a:ext uri="{FF2B5EF4-FFF2-40B4-BE49-F238E27FC236}">
                <a16:creationId xmlns:a16="http://schemas.microsoft.com/office/drawing/2014/main" id="{1AF7A1B4-53B9-DE3E-7634-C56A0AE8D1C4}"/>
              </a:ext>
            </a:extLst>
          </p:cNvPr>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panose="020B0604020202020204" pitchFamily="34" charset="0"/>
              </a:defRPr>
            </a:lvl1pPr>
          </a:lstStyle>
          <a:p>
            <a:pPr>
              <a:defRPr/>
            </a:pPr>
            <a:fld id="{B4E28E8B-86AB-4EDA-96F0-F0455BF491E5}" type="slidenum">
              <a:rPr lang="en-US" altLang="en-US"/>
              <a:pPr>
                <a:defRPr/>
              </a:pPr>
              <a:t>‹#›</a:t>
            </a:fld>
            <a:endParaRPr lang="en-US" altLang="en-US"/>
          </a:p>
        </p:txBody>
      </p:sp>
    </p:spTree>
    <p:extLst>
      <p:ext uri="{BB962C8B-B14F-4D97-AF65-F5344CB8AC3E}">
        <p14:creationId xmlns:p14="http://schemas.microsoft.com/office/powerpoint/2010/main" val="1238526825"/>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youtube.com/watch?v=5kdp2w6FrsY&amp;list=PPSV" TargetMode="Externa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hyperlink" Target="https://en.wikipedia.org/wiki/United_States_Code" TargetMode="External"/><Relationship Id="rId13" Type="http://schemas.openxmlformats.org/officeDocument/2006/relationships/hyperlink" Target="https://en.wikipedia.org/wiki/U.S._state" TargetMode="External"/><Relationship Id="rId3" Type="http://schemas.openxmlformats.org/officeDocument/2006/relationships/hyperlink" Target="https://en.wikipedia.org/wiki/Embryo" TargetMode="External"/><Relationship Id="rId7" Type="http://schemas.openxmlformats.org/officeDocument/2006/relationships/hyperlink" Target="https://en.wikipedia.org/wiki/Codification_(law)" TargetMode="External"/><Relationship Id="rId12" Type="http://schemas.openxmlformats.org/officeDocument/2006/relationships/hyperlink" Target="https://en.wikipedia.org/wiki/United_States_Constitution" TargetMode="External"/><Relationship Id="rId2" Type="http://schemas.openxmlformats.org/officeDocument/2006/relationships/hyperlink" Target="https://en.wikipedia.org/wiki/United_States_law" TargetMode="External"/><Relationship Id="rId16" Type="http://schemas.openxmlformats.org/officeDocument/2006/relationships/hyperlink" Target="https://en.wikipedia.org/wiki/Unborn_Victims_of_Violence_Act#cite_note-2" TargetMode="External"/><Relationship Id="rId1" Type="http://schemas.openxmlformats.org/officeDocument/2006/relationships/slideLayout" Target="../slideLayouts/slideLayout2.xml"/><Relationship Id="rId6" Type="http://schemas.openxmlformats.org/officeDocument/2006/relationships/hyperlink" Target="https://en.wikipedia.org/wiki/Unborn_Victims_of_Violence_Act#cite_note-:3-1" TargetMode="External"/><Relationship Id="rId11" Type="http://schemas.openxmlformats.org/officeDocument/2006/relationships/hyperlink" Target="https://en.wikipedia.org/wiki/Federalism" TargetMode="External"/><Relationship Id="rId5" Type="http://schemas.openxmlformats.org/officeDocument/2006/relationships/hyperlink" Target="https://en.wikipedia.org/wiki/Human" TargetMode="External"/><Relationship Id="rId15" Type="http://schemas.openxmlformats.org/officeDocument/2006/relationships/hyperlink" Target="https://en.wikipedia.org/wiki/Feticide" TargetMode="External"/><Relationship Id="rId10" Type="http://schemas.openxmlformats.org/officeDocument/2006/relationships/hyperlink" Target="https://en.wikipedia.org/wiki/United_States_government" TargetMode="External"/><Relationship Id="rId4" Type="http://schemas.openxmlformats.org/officeDocument/2006/relationships/hyperlink" Target="https://en.wikipedia.org/wiki/Fetus" TargetMode="External"/><Relationship Id="rId9" Type="http://schemas.openxmlformats.org/officeDocument/2006/relationships/hyperlink" Target="https://en.wikipedia.org/wiki/Uniform_Code_of_Military_Justice" TargetMode="External"/><Relationship Id="rId14" Type="http://schemas.openxmlformats.org/officeDocument/2006/relationships/hyperlink" Target="https://en.wikipedia.org/wiki/Homicide"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wsj.com/politics/policy/how-abortion-rights-backers-changed-their-messageand-started-winning-58db41e7"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13.jpeg"/><Relationship Id="rId4" Type="http://schemas.openxmlformats.org/officeDocument/2006/relationships/image" Target="../media/image12.JP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hyperlink" Target="https://youtu.be/4odTgbvxk9Y" TargetMode="Externa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hyperlink" Target="https://www.youtube.com/watch?v=k5A4OAdml2Q" TargetMode="Externa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hyperlink" Target="https://youtu.be/S-3I7O2C-7g" TargetMode="Externa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4" descr="Image result for images of babies">
            <a:extLst>
              <a:ext uri="{FF2B5EF4-FFF2-40B4-BE49-F238E27FC236}">
                <a16:creationId xmlns:a16="http://schemas.microsoft.com/office/drawing/2014/main" id="{2C1D8F3B-FADE-79D7-84EC-CF503F5A6D68}"/>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t="9623"/>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4C2830D-F9EB-40DC-F8A8-45B7FB729B59}"/>
              </a:ext>
            </a:extLst>
          </p:cNvPr>
          <p:cNvSpPr>
            <a:spLocks noGrp="1"/>
          </p:cNvSpPr>
          <p:nvPr>
            <p:ph type="ctrTitle"/>
          </p:nvPr>
        </p:nvSpPr>
        <p:spPr>
          <a:xfrm>
            <a:off x="1524000" y="1122362"/>
            <a:ext cx="9144000" cy="2900518"/>
          </a:xfrm>
        </p:spPr>
        <p:txBody>
          <a:bodyPr>
            <a:normAutofit/>
          </a:bodyPr>
          <a:lstStyle/>
          <a:p>
            <a:endParaRPr lang="en-US" dirty="0">
              <a:solidFill>
                <a:srgbClr val="FFFFFF"/>
              </a:solidFill>
            </a:endParaRPr>
          </a:p>
        </p:txBody>
      </p:sp>
      <p:sp>
        <p:nvSpPr>
          <p:cNvPr id="3" name="Subtitle 2">
            <a:extLst>
              <a:ext uri="{FF2B5EF4-FFF2-40B4-BE49-F238E27FC236}">
                <a16:creationId xmlns:a16="http://schemas.microsoft.com/office/drawing/2014/main" id="{A5AD1C64-0CB2-E598-C2F8-D93322F1299C}"/>
              </a:ext>
            </a:extLst>
          </p:cNvPr>
          <p:cNvSpPr>
            <a:spLocks noGrp="1"/>
          </p:cNvSpPr>
          <p:nvPr>
            <p:ph type="subTitle" idx="1"/>
          </p:nvPr>
        </p:nvSpPr>
        <p:spPr>
          <a:xfrm>
            <a:off x="633046" y="5476352"/>
            <a:ext cx="10842172" cy="1205801"/>
          </a:xfrm>
        </p:spPr>
        <p:txBody>
          <a:bodyPr>
            <a:noAutofit/>
          </a:bodyPr>
          <a:lstStyle/>
          <a:p>
            <a:r>
              <a:rPr lang="en-US" sz="4800">
                <a:solidFill>
                  <a:srgbClr val="FFFFFF"/>
                </a:solidFill>
              </a:rPr>
              <a:t>9</a:t>
            </a:r>
            <a:r>
              <a:rPr lang="en-US" sz="4800" baseline="30000">
                <a:solidFill>
                  <a:srgbClr val="FFFFFF"/>
                </a:solidFill>
              </a:rPr>
              <a:t>th</a:t>
            </a:r>
            <a:r>
              <a:rPr lang="en-US" sz="4800">
                <a:solidFill>
                  <a:srgbClr val="FFFFFF"/>
                </a:solidFill>
              </a:rPr>
              <a:t> Grade Religious Education Class #14</a:t>
            </a:r>
            <a:br>
              <a:rPr lang="en-US" sz="4800">
                <a:solidFill>
                  <a:srgbClr val="FFFFFF"/>
                </a:solidFill>
              </a:rPr>
            </a:br>
            <a:r>
              <a:rPr lang="en-US" sz="4800">
                <a:solidFill>
                  <a:srgbClr val="FFFFFF"/>
                </a:solidFill>
              </a:rPr>
              <a:t>January 7, 2024</a:t>
            </a:r>
            <a:endParaRPr lang="en-US" sz="4800" dirty="0">
              <a:solidFill>
                <a:srgbClr val="FFFFFF"/>
              </a:solidFill>
            </a:endParaRPr>
          </a:p>
        </p:txBody>
      </p:sp>
    </p:spTree>
    <p:extLst>
      <p:ext uri="{BB962C8B-B14F-4D97-AF65-F5344CB8AC3E}">
        <p14:creationId xmlns:p14="http://schemas.microsoft.com/office/powerpoint/2010/main" val="389933617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1000"/>
                                  </p:stCondLst>
                                  <p:endCondLst>
                                    <p:cond evt="begin" delay="0">
                                      <p:tn val="5"/>
                                    </p:cond>
                                  </p:end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Content Placeholder 5" descr="See the source image">
            <a:extLst>
              <a:ext uri="{FF2B5EF4-FFF2-40B4-BE49-F238E27FC236}">
                <a16:creationId xmlns:a16="http://schemas.microsoft.com/office/drawing/2014/main" id="{B43FCF98-5ABA-98DA-F3C5-42D02752F20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838200" y="1708219"/>
            <a:ext cx="10693398" cy="4787898"/>
          </a:xfrm>
          <a:noFill/>
        </p:spPr>
      </p:pic>
      <p:sp>
        <p:nvSpPr>
          <p:cNvPr id="3" name="Title 1">
            <a:extLst>
              <a:ext uri="{FF2B5EF4-FFF2-40B4-BE49-F238E27FC236}">
                <a16:creationId xmlns:a16="http://schemas.microsoft.com/office/drawing/2014/main" id="{0562841B-B74D-F154-CF7C-0426C01AA07E}"/>
              </a:ext>
            </a:extLst>
          </p:cNvPr>
          <p:cNvSpPr>
            <a:spLocks noGrp="1" noChangeArrowheads="1"/>
          </p:cNvSpPr>
          <p:nvPr>
            <p:ph type="title"/>
          </p:nvPr>
        </p:nvSpPr>
        <p:spPr>
          <a:xfrm>
            <a:off x="838200" y="251209"/>
            <a:ext cx="10515600" cy="1306285"/>
          </a:xfrm>
        </p:spPr>
        <p:txBody>
          <a:bodyPr>
            <a:normAutofit fontScale="90000"/>
          </a:bodyPr>
          <a:lstStyle/>
          <a:p>
            <a:pPr marL="171450" indent="-171450" algn="ctr">
              <a:spcBef>
                <a:spcPts val="750"/>
              </a:spcBef>
              <a:buFontTx/>
              <a:buChar char="•"/>
            </a:pPr>
            <a:br>
              <a:rPr lang="en-US" altLang="en-US" sz="4400" dirty="0"/>
            </a:br>
            <a:br>
              <a:rPr lang="en-US" altLang="en-US" sz="4400" dirty="0"/>
            </a:br>
            <a:br>
              <a:rPr lang="en-US" altLang="en-US" sz="4400" dirty="0"/>
            </a:br>
            <a:r>
              <a:rPr lang="en-US" altLang="en-US" sz="7200" b="1" dirty="0">
                <a:solidFill>
                  <a:srgbClr val="FF0000"/>
                </a:solidFill>
              </a:rPr>
              <a:t>Is that a Baby?</a:t>
            </a:r>
            <a:br>
              <a:rPr lang="en-US" altLang="en-US" sz="4400" dirty="0"/>
            </a:br>
            <a:br>
              <a:rPr lang="en-US" altLang="en-US" sz="4400" dirty="0"/>
            </a:br>
            <a:endParaRPr lang="en-US" altLang="en-US" sz="4400" dirty="0"/>
          </a:p>
        </p:txBody>
      </p:sp>
    </p:spTree>
    <p:extLst>
      <p:ext uri="{BB962C8B-B14F-4D97-AF65-F5344CB8AC3E}">
        <p14:creationId xmlns:p14="http://schemas.microsoft.com/office/powerpoint/2010/main" val="197855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387"/>
                                        </p:tgtEl>
                                        <p:attrNameLst>
                                          <p:attrName>style.visibility</p:attrName>
                                        </p:attrNameLst>
                                      </p:cBhvr>
                                      <p:to>
                                        <p:strVal val="visible"/>
                                      </p:to>
                                    </p:set>
                                    <p:animEffect transition="in" filter="fade">
                                      <p:cBhvr>
                                        <p:cTn id="7" dur="1000"/>
                                        <p:tgtEl>
                                          <p:spTgt spid="16387"/>
                                        </p:tgtEl>
                                      </p:cBhvr>
                                    </p:animEffect>
                                    <p:anim calcmode="lin" valueType="num">
                                      <p:cBhvr>
                                        <p:cTn id="8" dur="1000" fill="hold"/>
                                        <p:tgtEl>
                                          <p:spTgt spid="16387"/>
                                        </p:tgtEl>
                                        <p:attrNameLst>
                                          <p:attrName>ppt_x</p:attrName>
                                        </p:attrNameLst>
                                      </p:cBhvr>
                                      <p:tavLst>
                                        <p:tav tm="0">
                                          <p:val>
                                            <p:strVal val="#ppt_x"/>
                                          </p:val>
                                        </p:tav>
                                        <p:tav tm="100000">
                                          <p:val>
                                            <p:strVal val="#ppt_x"/>
                                          </p:val>
                                        </p:tav>
                                      </p:tavLst>
                                    </p:anim>
                                    <p:anim calcmode="lin" valueType="num">
                                      <p:cBhvr>
                                        <p:cTn id="9" dur="1000" fill="hold"/>
                                        <p:tgtEl>
                                          <p:spTgt spid="1638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95EE2-33E4-4CF9-4970-EAF364114B3D}"/>
              </a:ext>
            </a:extLst>
          </p:cNvPr>
          <p:cNvSpPr>
            <a:spLocks noGrp="1"/>
          </p:cNvSpPr>
          <p:nvPr>
            <p:ph type="title"/>
          </p:nvPr>
        </p:nvSpPr>
        <p:spPr>
          <a:xfrm>
            <a:off x="838200" y="53002"/>
            <a:ext cx="10515600" cy="509707"/>
          </a:xfrm>
        </p:spPr>
        <p:txBody>
          <a:bodyPr/>
          <a:lstStyle/>
          <a:p>
            <a:pPr algn="ctr"/>
            <a:r>
              <a:rPr lang="en-US" dirty="0"/>
              <a:t>Senator Langford’s Speech</a:t>
            </a:r>
          </a:p>
        </p:txBody>
      </p:sp>
      <p:sp>
        <p:nvSpPr>
          <p:cNvPr id="3" name="Content Placeholder 2">
            <a:extLst>
              <a:ext uri="{FF2B5EF4-FFF2-40B4-BE49-F238E27FC236}">
                <a16:creationId xmlns:a16="http://schemas.microsoft.com/office/drawing/2014/main" id="{D606528F-DEF4-7443-9831-361568448D8D}"/>
              </a:ext>
            </a:extLst>
          </p:cNvPr>
          <p:cNvSpPr>
            <a:spLocks noGrp="1"/>
          </p:cNvSpPr>
          <p:nvPr>
            <p:ph idx="1"/>
          </p:nvPr>
        </p:nvSpPr>
        <p:spPr>
          <a:xfrm>
            <a:off x="838200" y="562709"/>
            <a:ext cx="10515600" cy="5614254"/>
          </a:xfrm>
        </p:spPr>
        <p:txBody>
          <a:bodyPr/>
          <a:lstStyle/>
          <a:p>
            <a:r>
              <a:rPr lang="en-US" dirty="0">
                <a:hlinkClick r:id="rId2"/>
              </a:rPr>
              <a:t>https://www.youtube.com/watch?v=5kdp2w6FrsY&amp;list=PPSV</a:t>
            </a:r>
            <a:endParaRPr lang="en-US" dirty="0"/>
          </a:p>
          <a:p>
            <a:endParaRPr lang="en-US" dirty="0"/>
          </a:p>
        </p:txBody>
      </p:sp>
      <p:pic>
        <p:nvPicPr>
          <p:cNvPr id="5" name="Picture 4">
            <a:extLst>
              <a:ext uri="{FF2B5EF4-FFF2-40B4-BE49-F238E27FC236}">
                <a16:creationId xmlns:a16="http://schemas.microsoft.com/office/drawing/2014/main" id="{9AD53062-5963-1C71-4A6E-6CEB226E2F6B}"/>
              </a:ext>
            </a:extLst>
          </p:cNvPr>
          <p:cNvPicPr>
            <a:picLocks noChangeAspect="1"/>
          </p:cNvPicPr>
          <p:nvPr/>
        </p:nvPicPr>
        <p:blipFill>
          <a:blip r:embed="rId3"/>
          <a:stretch>
            <a:fillRect/>
          </a:stretch>
        </p:blipFill>
        <p:spPr>
          <a:xfrm>
            <a:off x="982974" y="990731"/>
            <a:ext cx="10226052" cy="5814267"/>
          </a:xfrm>
          <a:prstGeom prst="rect">
            <a:avLst/>
          </a:prstGeom>
        </p:spPr>
      </p:pic>
    </p:spTree>
    <p:extLst>
      <p:ext uri="{BB962C8B-B14F-4D97-AF65-F5344CB8AC3E}">
        <p14:creationId xmlns:p14="http://schemas.microsoft.com/office/powerpoint/2010/main" val="3002831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5153C-F706-E8A4-EFAB-7B7FB876862B}"/>
              </a:ext>
            </a:extLst>
          </p:cNvPr>
          <p:cNvSpPr>
            <a:spLocks noGrp="1"/>
          </p:cNvSpPr>
          <p:nvPr>
            <p:ph type="title"/>
          </p:nvPr>
        </p:nvSpPr>
        <p:spPr/>
        <p:txBody>
          <a:bodyPr/>
          <a:lstStyle/>
          <a:p>
            <a:pPr algn="ctr"/>
            <a:r>
              <a:rPr lang="en-US" dirty="0"/>
              <a:t>Recent Wall Street Journal Article on Abortion Strategy</a:t>
            </a:r>
          </a:p>
        </p:txBody>
      </p:sp>
      <p:sp>
        <p:nvSpPr>
          <p:cNvPr id="4" name="TextBox 3">
            <a:extLst>
              <a:ext uri="{FF2B5EF4-FFF2-40B4-BE49-F238E27FC236}">
                <a16:creationId xmlns:a16="http://schemas.microsoft.com/office/drawing/2014/main" id="{5B2A06C7-7393-36FF-FD1A-A3B0F8D2E405}"/>
              </a:ext>
            </a:extLst>
          </p:cNvPr>
          <p:cNvSpPr txBox="1"/>
          <p:nvPr/>
        </p:nvSpPr>
        <p:spPr>
          <a:xfrm>
            <a:off x="838200" y="2049863"/>
            <a:ext cx="10515600" cy="4031873"/>
          </a:xfrm>
          <a:prstGeom prst="rect">
            <a:avLst/>
          </a:prstGeom>
          <a:noFill/>
        </p:spPr>
        <p:txBody>
          <a:bodyPr wrap="square">
            <a:spAutoFit/>
          </a:bodyPr>
          <a:lstStyle/>
          <a:p>
            <a:r>
              <a:rPr lang="en-US" sz="3200" b="0" i="0" dirty="0">
                <a:solidFill>
                  <a:srgbClr val="222222"/>
                </a:solidFill>
                <a:effectLst/>
                <a:latin typeface="Exchange"/>
              </a:rPr>
              <a:t>In polling by [Angela] </a:t>
            </a:r>
            <a:r>
              <a:rPr lang="en-US" sz="3200" b="0" i="0" dirty="0" err="1">
                <a:solidFill>
                  <a:srgbClr val="222222"/>
                </a:solidFill>
                <a:effectLst/>
                <a:latin typeface="Exchange"/>
              </a:rPr>
              <a:t>Kuefler’s</a:t>
            </a:r>
            <a:r>
              <a:rPr lang="en-US" sz="3200" b="0" i="0" dirty="0">
                <a:solidFill>
                  <a:srgbClr val="222222"/>
                </a:solidFill>
                <a:effectLst/>
                <a:latin typeface="Exchange"/>
              </a:rPr>
              <a:t> firm, Global Strategy Group, majorities answered “yes” to both “Should we restore the rights we had under Roe v. Wade?” and “Should personal decisions like abortion be up to women rather than the government?” But the latter statement outperformed the former by a whopping 19-point margin, she noted, adding, “It’s the values language that allows us to win by such big margins.”</a:t>
            </a:r>
            <a:endParaRPr lang="en-US" sz="3200" dirty="0"/>
          </a:p>
        </p:txBody>
      </p:sp>
    </p:spTree>
    <p:extLst>
      <p:ext uri="{BB962C8B-B14F-4D97-AF65-F5344CB8AC3E}">
        <p14:creationId xmlns:p14="http://schemas.microsoft.com/office/powerpoint/2010/main" val="2006958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 group of multi coloured wooden stick figures">
            <a:extLst>
              <a:ext uri="{FF2B5EF4-FFF2-40B4-BE49-F238E27FC236}">
                <a16:creationId xmlns:a16="http://schemas.microsoft.com/office/drawing/2014/main" id="{99D34F53-1DCB-991C-7549-236F0250E0A2}"/>
              </a:ext>
            </a:extLst>
          </p:cNvPr>
          <p:cNvPicPr>
            <a:picLocks noChangeAspect="1"/>
          </p:cNvPicPr>
          <p:nvPr/>
        </p:nvPicPr>
        <p:blipFill rotWithShape="1">
          <a:blip r:embed="rId3"/>
          <a:srcRect r="2358"/>
          <a:stretch/>
        </p:blipFill>
        <p:spPr>
          <a:xfrm>
            <a:off x="1" y="10"/>
            <a:ext cx="9669642" cy="6857990"/>
          </a:xfrm>
          <a:prstGeom prst="rect">
            <a:avLst/>
          </a:prstGeom>
        </p:spPr>
      </p:pic>
      <p:sp>
        <p:nvSpPr>
          <p:cNvPr id="22" name="Rectangle 2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5F2EA3A-B6ED-F81C-2ACC-5001D7852D08}"/>
              </a:ext>
            </a:extLst>
          </p:cNvPr>
          <p:cNvSpPr>
            <a:spLocks noGrp="1"/>
          </p:cNvSpPr>
          <p:nvPr>
            <p:ph type="title"/>
          </p:nvPr>
        </p:nvSpPr>
        <p:spPr>
          <a:xfrm>
            <a:off x="7531610" y="1"/>
            <a:ext cx="3822189" cy="803868"/>
          </a:xfrm>
        </p:spPr>
        <p:txBody>
          <a:bodyPr>
            <a:normAutofit fontScale="90000"/>
          </a:bodyPr>
          <a:lstStyle/>
          <a:p>
            <a:r>
              <a:rPr lang="en-US" sz="4000" dirty="0"/>
              <a:t>    Making Decisions</a:t>
            </a:r>
          </a:p>
        </p:txBody>
      </p:sp>
      <p:sp>
        <p:nvSpPr>
          <p:cNvPr id="3" name="Content Placeholder 2">
            <a:extLst>
              <a:ext uri="{FF2B5EF4-FFF2-40B4-BE49-F238E27FC236}">
                <a16:creationId xmlns:a16="http://schemas.microsoft.com/office/drawing/2014/main" id="{9E084BC4-806B-6A3F-0C36-13353D468201}"/>
              </a:ext>
            </a:extLst>
          </p:cNvPr>
          <p:cNvSpPr>
            <a:spLocks noGrp="1"/>
          </p:cNvSpPr>
          <p:nvPr>
            <p:ph idx="1"/>
          </p:nvPr>
        </p:nvSpPr>
        <p:spPr>
          <a:xfrm>
            <a:off x="7244862" y="653143"/>
            <a:ext cx="4803112" cy="6129494"/>
          </a:xfrm>
        </p:spPr>
        <p:txBody>
          <a:bodyPr>
            <a:noAutofit/>
          </a:bodyPr>
          <a:lstStyle/>
          <a:p>
            <a:r>
              <a:rPr lang="en-US" sz="2000" dirty="0"/>
              <a:t>Inductive (vs. deductive): polls and votes decide beliefs and practices. “If abortion was really that bad, it wouldn’t be legal.” “Americans value their freedom…we can’t let the government take away our freedom to choose!”</a:t>
            </a:r>
          </a:p>
          <a:p>
            <a:r>
              <a:rPr lang="en-US" sz="2000" dirty="0"/>
              <a:t>Subjective (vs. objective): “reality” is based on each individual’s perceptions rather than on objective truth. With regard to pregnancy and abortion: “A woman has a right to bodily autonomy and medical privacy…no one has the right to use another’s body without consent.”</a:t>
            </a:r>
          </a:p>
          <a:p>
            <a:r>
              <a:rPr lang="en-US" sz="2000" dirty="0"/>
              <a:t>Experiential (vs. principled): “What is right for you is not necessarily right for me!” “It’s barbaric to give birth to a baby with a fatal abnormality.” “Consent to sex is NOT consent to pregnancy. Two different actions and both require ongoing consent. You could say that the man agreed to an abortion when he had consensual sex.”</a:t>
            </a:r>
          </a:p>
        </p:txBody>
      </p:sp>
    </p:spTree>
    <p:extLst>
      <p:ext uri="{BB962C8B-B14F-4D97-AF65-F5344CB8AC3E}">
        <p14:creationId xmlns:p14="http://schemas.microsoft.com/office/powerpoint/2010/main" val="834991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80754-6471-6E6C-61FE-37EF7A890FB7}"/>
              </a:ext>
            </a:extLst>
          </p:cNvPr>
          <p:cNvSpPr>
            <a:spLocks noGrp="1"/>
          </p:cNvSpPr>
          <p:nvPr>
            <p:ph type="title"/>
          </p:nvPr>
        </p:nvSpPr>
        <p:spPr/>
        <p:txBody>
          <a:bodyPr/>
          <a:lstStyle/>
          <a:p>
            <a:pPr algn="ctr"/>
            <a:r>
              <a:rPr lang="en-US" sz="5400" b="1">
                <a:solidFill>
                  <a:srgbClr val="FF0000"/>
                </a:solidFill>
              </a:rPr>
              <a:t>The Casey Decision</a:t>
            </a:r>
            <a:endParaRPr lang="en-US" sz="5400" b="1" dirty="0">
              <a:solidFill>
                <a:srgbClr val="FF0000"/>
              </a:solidFill>
            </a:endParaRPr>
          </a:p>
        </p:txBody>
      </p:sp>
      <p:sp>
        <p:nvSpPr>
          <p:cNvPr id="3" name="Content Placeholder 2">
            <a:extLst>
              <a:ext uri="{FF2B5EF4-FFF2-40B4-BE49-F238E27FC236}">
                <a16:creationId xmlns:a16="http://schemas.microsoft.com/office/drawing/2014/main" id="{49ECCF6C-4B25-763D-A767-23F18255A9C3}"/>
              </a:ext>
            </a:extLst>
          </p:cNvPr>
          <p:cNvSpPr>
            <a:spLocks noGrp="1"/>
          </p:cNvSpPr>
          <p:nvPr>
            <p:ph idx="1"/>
          </p:nvPr>
        </p:nvSpPr>
        <p:spPr/>
        <p:txBody>
          <a:bodyPr/>
          <a:lstStyle/>
          <a:p>
            <a:pPr marL="0" indent="0" algn="ctr">
              <a:buNone/>
            </a:pPr>
            <a:r>
              <a:rPr lang="en-US" sz="5400"/>
              <a:t>“At the heart of liberty is the right to define one’s own concept of existence, of meaning, of the universe, and of the mystery of human life.”</a:t>
            </a:r>
          </a:p>
          <a:p>
            <a:pPr marL="0" indent="0" algn="ctr">
              <a:buNone/>
            </a:pPr>
            <a:r>
              <a:rPr lang="en-US" sz="1800"/>
              <a:t>(Planned Parenthood vs. Casey, 1992)</a:t>
            </a:r>
            <a:endParaRPr lang="en-US" sz="1800" dirty="0"/>
          </a:p>
        </p:txBody>
      </p:sp>
    </p:spTree>
    <p:extLst>
      <p:ext uri="{BB962C8B-B14F-4D97-AF65-F5344CB8AC3E}">
        <p14:creationId xmlns:p14="http://schemas.microsoft.com/office/powerpoint/2010/main" val="3203505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285D9F9-0863-70AB-CC63-04EC2336A897}"/>
              </a:ext>
            </a:extLst>
          </p:cNvPr>
          <p:cNvPicPr>
            <a:picLocks noGrp="1" noChangeAspect="1"/>
          </p:cNvPicPr>
          <p:nvPr>
            <p:ph idx="4294967295"/>
          </p:nvPr>
        </p:nvPicPr>
        <p:blipFill>
          <a:blip r:embed="rId2"/>
          <a:stretch>
            <a:fillRect/>
          </a:stretch>
        </p:blipFill>
        <p:spPr>
          <a:xfrm>
            <a:off x="2090057" y="504720"/>
            <a:ext cx="7527925" cy="2165350"/>
          </a:xfrm>
        </p:spPr>
      </p:pic>
      <p:pic>
        <p:nvPicPr>
          <p:cNvPr id="7" name="Picture 6">
            <a:extLst>
              <a:ext uri="{FF2B5EF4-FFF2-40B4-BE49-F238E27FC236}">
                <a16:creationId xmlns:a16="http://schemas.microsoft.com/office/drawing/2014/main" id="{2DE3E210-D62C-C65B-A749-3CFC3D6F2484}"/>
              </a:ext>
            </a:extLst>
          </p:cNvPr>
          <p:cNvPicPr>
            <a:picLocks noChangeAspect="1"/>
          </p:cNvPicPr>
          <p:nvPr/>
        </p:nvPicPr>
        <p:blipFill>
          <a:blip r:embed="rId3"/>
          <a:stretch>
            <a:fillRect/>
          </a:stretch>
        </p:blipFill>
        <p:spPr>
          <a:xfrm>
            <a:off x="1647930" y="3051294"/>
            <a:ext cx="8722450" cy="4213665"/>
          </a:xfrm>
          <a:prstGeom prst="rect">
            <a:avLst/>
          </a:prstGeom>
        </p:spPr>
      </p:pic>
    </p:spTree>
    <p:extLst>
      <p:ext uri="{BB962C8B-B14F-4D97-AF65-F5344CB8AC3E}">
        <p14:creationId xmlns:p14="http://schemas.microsoft.com/office/powerpoint/2010/main" val="2909351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795656A-F55D-63EC-80F3-A27F552687CF}"/>
              </a:ext>
            </a:extLst>
          </p:cNvPr>
          <p:cNvPicPr>
            <a:picLocks noChangeAspect="1"/>
          </p:cNvPicPr>
          <p:nvPr/>
        </p:nvPicPr>
        <p:blipFill>
          <a:blip r:embed="rId2"/>
          <a:stretch>
            <a:fillRect/>
          </a:stretch>
        </p:blipFill>
        <p:spPr>
          <a:xfrm>
            <a:off x="457200" y="1728315"/>
            <a:ext cx="11260896" cy="3406421"/>
          </a:xfrm>
          <a:prstGeom prst="rect">
            <a:avLst/>
          </a:prstGeom>
        </p:spPr>
      </p:pic>
    </p:spTree>
    <p:extLst>
      <p:ext uri="{BB962C8B-B14F-4D97-AF65-F5344CB8AC3E}">
        <p14:creationId xmlns:p14="http://schemas.microsoft.com/office/powerpoint/2010/main" val="39762757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80754-6471-6E6C-61FE-37EF7A890FB7}"/>
              </a:ext>
            </a:extLst>
          </p:cNvPr>
          <p:cNvSpPr>
            <a:spLocks noGrp="1"/>
          </p:cNvSpPr>
          <p:nvPr>
            <p:ph type="title"/>
          </p:nvPr>
        </p:nvSpPr>
        <p:spPr/>
        <p:txBody>
          <a:bodyPr/>
          <a:lstStyle/>
          <a:p>
            <a:pPr algn="ctr"/>
            <a:r>
              <a:rPr lang="en-US" sz="5400" b="1">
                <a:solidFill>
                  <a:srgbClr val="FF0000"/>
                </a:solidFill>
              </a:rPr>
              <a:t>The Casey Decision</a:t>
            </a:r>
            <a:endParaRPr lang="en-US" sz="5400" b="1" dirty="0">
              <a:solidFill>
                <a:srgbClr val="FF0000"/>
              </a:solidFill>
            </a:endParaRPr>
          </a:p>
        </p:txBody>
      </p:sp>
      <p:sp>
        <p:nvSpPr>
          <p:cNvPr id="3" name="Content Placeholder 2">
            <a:extLst>
              <a:ext uri="{FF2B5EF4-FFF2-40B4-BE49-F238E27FC236}">
                <a16:creationId xmlns:a16="http://schemas.microsoft.com/office/drawing/2014/main" id="{49ECCF6C-4B25-763D-A767-23F18255A9C3}"/>
              </a:ext>
            </a:extLst>
          </p:cNvPr>
          <p:cNvSpPr>
            <a:spLocks noGrp="1"/>
          </p:cNvSpPr>
          <p:nvPr>
            <p:ph idx="1"/>
          </p:nvPr>
        </p:nvSpPr>
        <p:spPr/>
        <p:txBody>
          <a:bodyPr/>
          <a:lstStyle/>
          <a:p>
            <a:pPr marL="0" indent="0" algn="ctr">
              <a:buNone/>
            </a:pPr>
            <a:r>
              <a:rPr lang="en-US" sz="5400"/>
              <a:t>“At the heart of liberty is the right to define one’s own concept of existence, of meaning, of the universe, and of the mystery of human life.”</a:t>
            </a:r>
          </a:p>
          <a:p>
            <a:pPr marL="0" indent="0" algn="ctr">
              <a:buNone/>
            </a:pPr>
            <a:r>
              <a:rPr lang="en-US" sz="1800"/>
              <a:t>(Planned Parenthood vs. Casey, 1992)</a:t>
            </a:r>
            <a:endParaRPr lang="en-US" sz="1800" dirty="0"/>
          </a:p>
        </p:txBody>
      </p:sp>
    </p:spTree>
    <p:extLst>
      <p:ext uri="{BB962C8B-B14F-4D97-AF65-F5344CB8AC3E}">
        <p14:creationId xmlns:p14="http://schemas.microsoft.com/office/powerpoint/2010/main" val="1747071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B53FB8E-5920-AF8C-36F6-57ADD7DDB888}"/>
              </a:ext>
            </a:extLst>
          </p:cNvPr>
          <p:cNvPicPr>
            <a:picLocks noChangeAspect="1"/>
          </p:cNvPicPr>
          <p:nvPr/>
        </p:nvPicPr>
        <p:blipFill>
          <a:blip r:embed="rId2"/>
          <a:stretch>
            <a:fillRect/>
          </a:stretch>
        </p:blipFill>
        <p:spPr>
          <a:xfrm>
            <a:off x="-41867" y="1436914"/>
            <a:ext cx="12279087" cy="3683725"/>
          </a:xfrm>
          <a:prstGeom prst="rect">
            <a:avLst/>
          </a:prstGeom>
        </p:spPr>
      </p:pic>
    </p:spTree>
    <p:extLst>
      <p:ext uri="{BB962C8B-B14F-4D97-AF65-F5344CB8AC3E}">
        <p14:creationId xmlns:p14="http://schemas.microsoft.com/office/powerpoint/2010/main" val="631855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5153C-F706-E8A4-EFAB-7B7FB876862B}"/>
              </a:ext>
            </a:extLst>
          </p:cNvPr>
          <p:cNvSpPr>
            <a:spLocks noGrp="1"/>
          </p:cNvSpPr>
          <p:nvPr>
            <p:ph type="title"/>
          </p:nvPr>
        </p:nvSpPr>
        <p:spPr/>
        <p:txBody>
          <a:bodyPr/>
          <a:lstStyle/>
          <a:p>
            <a:pPr algn="ctr"/>
            <a:r>
              <a:rPr lang="en-US" dirty="0"/>
              <a:t>Recent Wall Street Journal Article on Abortion Strategy</a:t>
            </a:r>
          </a:p>
        </p:txBody>
      </p:sp>
      <p:sp>
        <p:nvSpPr>
          <p:cNvPr id="4" name="TextBox 3">
            <a:extLst>
              <a:ext uri="{FF2B5EF4-FFF2-40B4-BE49-F238E27FC236}">
                <a16:creationId xmlns:a16="http://schemas.microsoft.com/office/drawing/2014/main" id="{5B2A06C7-7393-36FF-FD1A-A3B0F8D2E405}"/>
              </a:ext>
            </a:extLst>
          </p:cNvPr>
          <p:cNvSpPr txBox="1"/>
          <p:nvPr/>
        </p:nvSpPr>
        <p:spPr>
          <a:xfrm>
            <a:off x="838200" y="2049863"/>
            <a:ext cx="10515600" cy="4031873"/>
          </a:xfrm>
          <a:prstGeom prst="rect">
            <a:avLst/>
          </a:prstGeom>
          <a:noFill/>
        </p:spPr>
        <p:txBody>
          <a:bodyPr wrap="square">
            <a:spAutoFit/>
          </a:bodyPr>
          <a:lstStyle/>
          <a:p>
            <a:r>
              <a:rPr lang="en-US" sz="3200" b="0" i="0" dirty="0">
                <a:solidFill>
                  <a:srgbClr val="222222"/>
                </a:solidFill>
                <a:effectLst/>
                <a:latin typeface="Exchange"/>
              </a:rPr>
              <a:t>In polling by [Angela] </a:t>
            </a:r>
            <a:r>
              <a:rPr lang="en-US" sz="3200" b="0" i="0" dirty="0" err="1">
                <a:solidFill>
                  <a:srgbClr val="222222"/>
                </a:solidFill>
                <a:effectLst/>
                <a:latin typeface="Exchange"/>
              </a:rPr>
              <a:t>Kuefler’s</a:t>
            </a:r>
            <a:r>
              <a:rPr lang="en-US" sz="3200" b="0" i="0" dirty="0">
                <a:solidFill>
                  <a:srgbClr val="222222"/>
                </a:solidFill>
                <a:effectLst/>
                <a:latin typeface="Exchange"/>
              </a:rPr>
              <a:t> firm, Global Strategy Group, majorities answered “yes” to both “Should we restore the rights we had under Roe v. Wade?” and “Should personal decisions like abortion be up to women rather than the government?” But the latter statement outperformed the former by a whopping 19-point margin, she noted, adding, “It’s the values language that allows us to win by such big margins.”</a:t>
            </a:r>
            <a:endParaRPr lang="en-US" sz="3200" dirty="0"/>
          </a:p>
        </p:txBody>
      </p:sp>
    </p:spTree>
    <p:extLst>
      <p:ext uri="{BB962C8B-B14F-4D97-AF65-F5344CB8AC3E}">
        <p14:creationId xmlns:p14="http://schemas.microsoft.com/office/powerpoint/2010/main" val="2847530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D1DB0-F6F0-857D-EBFA-F3AA9BDAECD8}"/>
              </a:ext>
            </a:extLst>
          </p:cNvPr>
          <p:cNvSpPr>
            <a:spLocks noGrp="1"/>
          </p:cNvSpPr>
          <p:nvPr>
            <p:ph type="title"/>
          </p:nvPr>
        </p:nvSpPr>
        <p:spPr/>
        <p:txBody>
          <a:bodyPr>
            <a:normAutofit fontScale="90000"/>
          </a:bodyPr>
          <a:lstStyle/>
          <a:p>
            <a:pPr algn="ctr"/>
            <a:r>
              <a:rPr lang="en-US" b="1" dirty="0">
                <a:solidFill>
                  <a:srgbClr val="FF0000"/>
                </a:solidFill>
                <a:latin typeface="Arial" panose="020B0604020202020204" pitchFamily="34" charset="0"/>
              </a:rPr>
              <a:t>The Law of Non-Contradiction</a:t>
            </a:r>
            <a:br>
              <a:rPr lang="en-US" b="1" i="0" dirty="0">
                <a:solidFill>
                  <a:srgbClr val="202122"/>
                </a:solidFill>
                <a:effectLst/>
                <a:latin typeface="Arial" panose="020B0604020202020204" pitchFamily="34" charset="0"/>
              </a:rPr>
            </a:br>
            <a:r>
              <a:rPr lang="en-US" b="1" i="0" dirty="0">
                <a:solidFill>
                  <a:srgbClr val="202122"/>
                </a:solidFill>
                <a:effectLst/>
                <a:latin typeface="Arial" panose="020B0604020202020204" pitchFamily="34" charset="0"/>
              </a:rPr>
              <a:t>The Unborn Victims of Violence Act of 2004 </a:t>
            </a:r>
            <a:endParaRPr lang="en-US" b="1" dirty="0"/>
          </a:p>
        </p:txBody>
      </p:sp>
      <p:sp>
        <p:nvSpPr>
          <p:cNvPr id="3" name="Content Placeholder 2">
            <a:extLst>
              <a:ext uri="{FF2B5EF4-FFF2-40B4-BE49-F238E27FC236}">
                <a16:creationId xmlns:a16="http://schemas.microsoft.com/office/drawing/2014/main" id="{B4095254-22B2-011B-520E-3C518008EB9D}"/>
              </a:ext>
            </a:extLst>
          </p:cNvPr>
          <p:cNvSpPr>
            <a:spLocks noGrp="1"/>
          </p:cNvSpPr>
          <p:nvPr>
            <p:ph idx="1"/>
          </p:nvPr>
        </p:nvSpPr>
        <p:spPr>
          <a:xfrm>
            <a:off x="838200" y="1885849"/>
            <a:ext cx="10515600" cy="4786472"/>
          </a:xfrm>
        </p:spPr>
        <p:txBody>
          <a:bodyPr>
            <a:normAutofit fontScale="77500" lnSpcReduction="20000"/>
          </a:bodyPr>
          <a:lstStyle/>
          <a:p>
            <a:pPr algn="l"/>
            <a:r>
              <a:rPr lang="en-US" b="0" i="0" dirty="0">
                <a:solidFill>
                  <a:srgbClr val="202122"/>
                </a:solidFill>
                <a:effectLst/>
                <a:latin typeface="Arial" panose="020B0604020202020204" pitchFamily="34" charset="0"/>
              </a:rPr>
              <a:t>The </a:t>
            </a:r>
            <a:r>
              <a:rPr lang="en-US" b="1" i="0" dirty="0">
                <a:solidFill>
                  <a:srgbClr val="202122"/>
                </a:solidFill>
                <a:effectLst/>
                <a:latin typeface="Arial" panose="020B0604020202020204" pitchFamily="34" charset="0"/>
              </a:rPr>
              <a:t>Unborn Victims of Violence Act of 2004</a:t>
            </a:r>
            <a:r>
              <a:rPr lang="en-US" b="0" i="0" dirty="0">
                <a:solidFill>
                  <a:srgbClr val="202122"/>
                </a:solidFill>
                <a:effectLst/>
                <a:latin typeface="Arial" panose="020B0604020202020204" pitchFamily="34" charset="0"/>
              </a:rPr>
              <a:t> (Public Law 108-212) is a </a:t>
            </a:r>
            <a:r>
              <a:rPr lang="en-US" b="0" i="0" u="none" strike="noStrike" dirty="0">
                <a:solidFill>
                  <a:srgbClr val="3366CC"/>
                </a:solidFill>
                <a:effectLst/>
                <a:latin typeface="Arial" panose="020B0604020202020204" pitchFamily="34" charset="0"/>
                <a:hlinkClick r:id="rId2" tooltip="United States law"/>
              </a:rPr>
              <a:t>United States law</a:t>
            </a:r>
            <a:r>
              <a:rPr lang="en-US" b="0" i="0" dirty="0">
                <a:solidFill>
                  <a:srgbClr val="202122"/>
                </a:solidFill>
                <a:effectLst/>
                <a:latin typeface="Arial" panose="020B0604020202020204" pitchFamily="34" charset="0"/>
              </a:rPr>
              <a:t> that </a:t>
            </a:r>
            <a:r>
              <a:rPr lang="en-US" b="0" i="0" dirty="0">
                <a:solidFill>
                  <a:srgbClr val="FF0000"/>
                </a:solidFill>
                <a:effectLst/>
                <a:latin typeface="Arial" panose="020B0604020202020204" pitchFamily="34" charset="0"/>
              </a:rPr>
              <a:t>recognizes an </a:t>
            </a:r>
            <a:r>
              <a:rPr lang="en-US" b="0" i="0" u="none" strike="noStrike" dirty="0">
                <a:solidFill>
                  <a:srgbClr val="FF0000"/>
                </a:solidFill>
                <a:effectLst/>
                <a:latin typeface="Arial" panose="020B0604020202020204" pitchFamily="34" charset="0"/>
                <a:hlinkClick r:id="rId3" tooltip="Embryo">
                  <a:extLst>
                    <a:ext uri="{A12FA001-AC4F-418D-AE19-62706E023703}">
                      <ahyp:hlinkClr xmlns:ahyp="http://schemas.microsoft.com/office/drawing/2018/hyperlinkcolor" val="tx"/>
                    </a:ext>
                  </a:extLst>
                </a:hlinkClick>
              </a:rPr>
              <a:t>embryo</a:t>
            </a:r>
            <a:r>
              <a:rPr lang="en-US" b="0" i="0" dirty="0">
                <a:solidFill>
                  <a:srgbClr val="FF0000"/>
                </a:solidFill>
                <a:effectLst/>
                <a:latin typeface="Arial" panose="020B0604020202020204" pitchFamily="34" charset="0"/>
              </a:rPr>
              <a:t> or </a:t>
            </a:r>
            <a:r>
              <a:rPr lang="en-US" b="0" i="0" u="none" strike="noStrike" dirty="0">
                <a:solidFill>
                  <a:srgbClr val="FF0000"/>
                </a:solidFill>
                <a:effectLst/>
                <a:latin typeface="Arial" panose="020B0604020202020204" pitchFamily="34" charset="0"/>
                <a:hlinkClick r:id="rId4" tooltip="Fetus">
                  <a:extLst>
                    <a:ext uri="{A12FA001-AC4F-418D-AE19-62706E023703}">
                      <ahyp:hlinkClr xmlns:ahyp="http://schemas.microsoft.com/office/drawing/2018/hyperlinkcolor" val="tx"/>
                    </a:ext>
                  </a:extLst>
                </a:hlinkClick>
              </a:rPr>
              <a:t>fetus</a:t>
            </a:r>
            <a:r>
              <a:rPr lang="en-US" b="0" i="0" dirty="0">
                <a:solidFill>
                  <a:srgbClr val="FF0000"/>
                </a:solidFill>
                <a:effectLst/>
                <a:latin typeface="Arial" panose="020B0604020202020204" pitchFamily="34" charset="0"/>
              </a:rPr>
              <a:t> in utero as a legal victim, if they are injured or killed during the commission of any of over 60 listed federal crimes of violence. The law defines "child in utero" as "a member of the species </a:t>
            </a:r>
            <a:r>
              <a:rPr lang="en-US" b="0" i="1" u="none" strike="noStrike" dirty="0">
                <a:solidFill>
                  <a:srgbClr val="FF0000"/>
                </a:solidFill>
                <a:effectLst/>
                <a:latin typeface="Arial" panose="020B0604020202020204" pitchFamily="34" charset="0"/>
                <a:hlinkClick r:id="rId5" tooltip="Human">
                  <a:extLst>
                    <a:ext uri="{A12FA001-AC4F-418D-AE19-62706E023703}">
                      <ahyp:hlinkClr xmlns:ahyp="http://schemas.microsoft.com/office/drawing/2018/hyperlinkcolor" val="tx"/>
                    </a:ext>
                  </a:extLst>
                </a:hlinkClick>
              </a:rPr>
              <a:t>Homo sapiens</a:t>
            </a:r>
            <a:r>
              <a:rPr lang="en-US" b="0" i="0" dirty="0">
                <a:solidFill>
                  <a:srgbClr val="FF0000"/>
                </a:solidFill>
                <a:effectLst/>
                <a:latin typeface="Arial" panose="020B0604020202020204" pitchFamily="34" charset="0"/>
              </a:rPr>
              <a:t>, at any stage of development, who is carried in the womb."</a:t>
            </a:r>
            <a:r>
              <a:rPr lang="en-US" b="0" i="0" u="none" strike="noStrike" baseline="30000" dirty="0">
                <a:solidFill>
                  <a:srgbClr val="FF0000"/>
                </a:solidFill>
                <a:effectLst/>
                <a:latin typeface="Arial" panose="020B0604020202020204" pitchFamily="34" charset="0"/>
                <a:hlinkClick r:id="rId6">
                  <a:extLst>
                    <a:ext uri="{A12FA001-AC4F-418D-AE19-62706E023703}">
                      <ahyp:hlinkClr xmlns:ahyp="http://schemas.microsoft.com/office/drawing/2018/hyperlinkcolor" val="tx"/>
                    </a:ext>
                  </a:extLst>
                </a:hlinkClick>
              </a:rPr>
              <a:t>[</a:t>
            </a:r>
            <a:r>
              <a:rPr lang="en-US" b="0" i="0" u="none" strike="noStrike" baseline="30000" dirty="0">
                <a:solidFill>
                  <a:srgbClr val="0563C1"/>
                </a:solidFill>
                <a:effectLst/>
                <a:latin typeface="Arial" panose="020B0604020202020204" pitchFamily="34" charset="0"/>
                <a:hlinkClick r:id="rId6">
                  <a:extLst>
                    <a:ext uri="{A12FA001-AC4F-418D-AE19-62706E023703}">
                      <ahyp:hlinkClr xmlns:ahyp="http://schemas.microsoft.com/office/drawing/2018/hyperlinkcolor" val="tx"/>
                    </a:ext>
                  </a:extLst>
                </a:hlinkClick>
              </a:rPr>
              <a:t>1]</a:t>
            </a:r>
            <a:endParaRPr lang="en-US" b="0" i="0" dirty="0">
              <a:solidFill>
                <a:srgbClr val="202122"/>
              </a:solidFill>
              <a:effectLst/>
              <a:latin typeface="Arial" panose="020B0604020202020204" pitchFamily="34" charset="0"/>
            </a:endParaRPr>
          </a:p>
          <a:p>
            <a:pPr algn="l"/>
            <a:r>
              <a:rPr lang="en-US" b="0" i="0" dirty="0">
                <a:solidFill>
                  <a:srgbClr val="202122"/>
                </a:solidFill>
                <a:effectLst/>
                <a:latin typeface="Arial" panose="020B0604020202020204" pitchFamily="34" charset="0"/>
              </a:rPr>
              <a:t>The law is </a:t>
            </a:r>
            <a:r>
              <a:rPr lang="en-US" b="0" i="0" u="none" strike="noStrike" dirty="0">
                <a:solidFill>
                  <a:srgbClr val="3366CC"/>
                </a:solidFill>
                <a:effectLst/>
                <a:latin typeface="Arial" panose="020B0604020202020204" pitchFamily="34" charset="0"/>
                <a:hlinkClick r:id="rId7" tooltip="Codification (law)"/>
              </a:rPr>
              <a:t>codified</a:t>
            </a:r>
            <a:r>
              <a:rPr lang="en-US" b="0" i="0" dirty="0">
                <a:solidFill>
                  <a:srgbClr val="202122"/>
                </a:solidFill>
                <a:effectLst/>
                <a:latin typeface="Arial" panose="020B0604020202020204" pitchFamily="34" charset="0"/>
              </a:rPr>
              <a:t> in two sections of the </a:t>
            </a:r>
            <a:r>
              <a:rPr lang="en-US" b="0" i="0" u="none" strike="noStrike" dirty="0">
                <a:solidFill>
                  <a:srgbClr val="3366CC"/>
                </a:solidFill>
                <a:effectLst/>
                <a:latin typeface="Arial" panose="020B0604020202020204" pitchFamily="34" charset="0"/>
                <a:hlinkClick r:id="rId8" tooltip="United States Code"/>
              </a:rPr>
              <a:t>United States Code</a:t>
            </a:r>
            <a:r>
              <a:rPr lang="en-US" b="0" i="0" dirty="0">
                <a:solidFill>
                  <a:srgbClr val="202122"/>
                </a:solidFill>
                <a:effectLst/>
                <a:latin typeface="Arial" panose="020B0604020202020204" pitchFamily="34" charset="0"/>
              </a:rPr>
              <a:t>: Title 18, Chapter 1 (Crimes), §1841 (18 USC 1841) and Title 10, Chapter 22 (</a:t>
            </a:r>
            <a:r>
              <a:rPr lang="en-US" b="0" i="0" u="none" strike="noStrike" dirty="0">
                <a:solidFill>
                  <a:srgbClr val="3366CC"/>
                </a:solidFill>
                <a:effectLst/>
                <a:latin typeface="Arial" panose="020B0604020202020204" pitchFamily="34" charset="0"/>
                <a:hlinkClick r:id="rId9" tooltip="Uniform Code of Military Justice"/>
              </a:rPr>
              <a:t>Uniform Code of Military Justice</a:t>
            </a:r>
            <a:r>
              <a:rPr lang="en-US" b="0" i="0" dirty="0">
                <a:solidFill>
                  <a:srgbClr val="202122"/>
                </a:solidFill>
                <a:effectLst/>
                <a:latin typeface="Arial" panose="020B0604020202020204" pitchFamily="34" charset="0"/>
              </a:rPr>
              <a:t>) §919a (Article 119a). The law applies only to certain offenses over which the </a:t>
            </a:r>
            <a:r>
              <a:rPr lang="en-US" b="0" i="0" u="none" strike="noStrike" dirty="0">
                <a:solidFill>
                  <a:srgbClr val="3366CC"/>
                </a:solidFill>
                <a:effectLst/>
                <a:latin typeface="Arial" panose="020B0604020202020204" pitchFamily="34" charset="0"/>
                <a:hlinkClick r:id="rId10" tooltip="United States government"/>
              </a:rPr>
              <a:t>United States government</a:t>
            </a:r>
            <a:r>
              <a:rPr lang="en-US" b="0" i="0" dirty="0">
                <a:solidFill>
                  <a:srgbClr val="202122"/>
                </a:solidFill>
                <a:effectLst/>
                <a:latin typeface="Arial" panose="020B0604020202020204" pitchFamily="34" charset="0"/>
              </a:rPr>
              <a:t> has jurisdiction, including certain crimes committed on federal properties, against certain federal officials and employees, and by members of the military. In addition, it covers certain crimes that are defined by statute as federal offenses wherever they occur, no matter who commits them, such as certain crimes of terrorism. Due to the principles of </a:t>
            </a:r>
            <a:r>
              <a:rPr lang="en-US" b="0" i="0" u="none" strike="noStrike" dirty="0">
                <a:solidFill>
                  <a:srgbClr val="3366CC"/>
                </a:solidFill>
                <a:effectLst/>
                <a:latin typeface="Arial" panose="020B0604020202020204" pitchFamily="34" charset="0"/>
                <a:hlinkClick r:id="rId11" tooltip="Federalism"/>
              </a:rPr>
              <a:t>federalism</a:t>
            </a:r>
            <a:r>
              <a:rPr lang="en-US" b="0" i="0" dirty="0">
                <a:solidFill>
                  <a:srgbClr val="202122"/>
                </a:solidFill>
                <a:effectLst/>
                <a:latin typeface="Arial" panose="020B0604020202020204" pitchFamily="34" charset="0"/>
              </a:rPr>
              <a:t> embodied in the </a:t>
            </a:r>
            <a:r>
              <a:rPr lang="en-US" b="0" i="0" u="none" strike="noStrike" dirty="0">
                <a:solidFill>
                  <a:srgbClr val="3366CC"/>
                </a:solidFill>
                <a:effectLst/>
                <a:latin typeface="Arial" panose="020B0604020202020204" pitchFamily="34" charset="0"/>
                <a:hlinkClick r:id="rId12" tooltip="United States Constitution"/>
              </a:rPr>
              <a:t>United States Constitution</a:t>
            </a:r>
            <a:r>
              <a:rPr lang="en-US" b="0" i="0" dirty="0">
                <a:solidFill>
                  <a:srgbClr val="202122"/>
                </a:solidFill>
                <a:effectLst/>
                <a:latin typeface="Arial" panose="020B0604020202020204" pitchFamily="34" charset="0"/>
              </a:rPr>
              <a:t>, federal criminal law does not apply to crimes prosecuted by the individual </a:t>
            </a:r>
            <a:r>
              <a:rPr lang="en-US" b="0" i="0" u="none" strike="noStrike" dirty="0">
                <a:solidFill>
                  <a:srgbClr val="3366CC"/>
                </a:solidFill>
                <a:effectLst/>
                <a:latin typeface="Arial" panose="020B0604020202020204" pitchFamily="34" charset="0"/>
                <a:hlinkClick r:id="rId13" tooltip="U.S. state"/>
              </a:rPr>
              <a:t>U.S. states</a:t>
            </a:r>
            <a:r>
              <a:rPr lang="en-US" b="0" i="0" dirty="0">
                <a:solidFill>
                  <a:srgbClr val="202122"/>
                </a:solidFill>
                <a:effectLst/>
                <a:latin typeface="Arial" panose="020B0604020202020204" pitchFamily="34" charset="0"/>
              </a:rPr>
              <a:t>, although 38 states also recognize the fetus or "unborn child" as a crime victim, at least for purposes of </a:t>
            </a:r>
            <a:r>
              <a:rPr lang="en-US" b="0" i="0" u="none" strike="noStrike" dirty="0">
                <a:solidFill>
                  <a:srgbClr val="3366CC"/>
                </a:solidFill>
                <a:effectLst/>
                <a:latin typeface="Arial" panose="020B0604020202020204" pitchFamily="34" charset="0"/>
                <a:hlinkClick r:id="rId14" tooltip="Homicide"/>
              </a:rPr>
              <a:t>homicide</a:t>
            </a:r>
            <a:r>
              <a:rPr lang="en-US" b="0" i="0" dirty="0">
                <a:solidFill>
                  <a:srgbClr val="202122"/>
                </a:solidFill>
                <a:effectLst/>
                <a:latin typeface="Arial" panose="020B0604020202020204" pitchFamily="34" charset="0"/>
              </a:rPr>
              <a:t> or </a:t>
            </a:r>
            <a:r>
              <a:rPr lang="en-US" b="0" i="0" u="none" strike="noStrike" dirty="0">
                <a:solidFill>
                  <a:srgbClr val="3366CC"/>
                </a:solidFill>
                <a:effectLst/>
                <a:latin typeface="Arial" panose="020B0604020202020204" pitchFamily="34" charset="0"/>
                <a:hlinkClick r:id="rId15" tooltip="Feticide"/>
              </a:rPr>
              <a:t>feticide</a:t>
            </a:r>
            <a:r>
              <a:rPr lang="en-US" b="0" i="0" dirty="0">
                <a:solidFill>
                  <a:srgbClr val="202122"/>
                </a:solidFill>
                <a:effectLst/>
                <a:latin typeface="Arial" panose="020B0604020202020204" pitchFamily="34" charset="0"/>
              </a:rPr>
              <a:t>.</a:t>
            </a:r>
            <a:r>
              <a:rPr lang="en-US" b="0" i="0" u="none" strike="noStrike" baseline="30000" dirty="0">
                <a:solidFill>
                  <a:srgbClr val="3366CC"/>
                </a:solidFill>
                <a:effectLst/>
                <a:latin typeface="Arial" panose="020B0604020202020204" pitchFamily="34" charset="0"/>
                <a:hlinkClick r:id="rId16"/>
              </a:rPr>
              <a:t>[2]</a:t>
            </a:r>
            <a:endParaRPr lang="en-US" b="0" i="0" dirty="0">
              <a:solidFill>
                <a:srgbClr val="202122"/>
              </a:solidFill>
              <a:effectLst/>
              <a:latin typeface="Arial" panose="020B0604020202020204" pitchFamily="34" charset="0"/>
            </a:endParaRPr>
          </a:p>
          <a:p>
            <a:endParaRPr lang="en-US" dirty="0"/>
          </a:p>
        </p:txBody>
      </p:sp>
    </p:spTree>
    <p:extLst>
      <p:ext uri="{BB962C8B-B14F-4D97-AF65-F5344CB8AC3E}">
        <p14:creationId xmlns:p14="http://schemas.microsoft.com/office/powerpoint/2010/main" val="343167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41623-A23C-EBB8-EA67-2DF09B8EBB1F}"/>
              </a:ext>
            </a:extLst>
          </p:cNvPr>
          <p:cNvSpPr>
            <a:spLocks noGrp="1"/>
          </p:cNvSpPr>
          <p:nvPr>
            <p:ph type="title"/>
          </p:nvPr>
        </p:nvSpPr>
        <p:spPr/>
        <p:txBody>
          <a:bodyPr/>
          <a:lstStyle/>
          <a:p>
            <a:pPr algn="ctr"/>
            <a:r>
              <a:rPr lang="en-US" b="1" i="0" dirty="0">
                <a:solidFill>
                  <a:srgbClr val="202122"/>
                </a:solidFill>
                <a:effectLst/>
                <a:latin typeface="Arial" panose="020B0604020202020204" pitchFamily="34" charset="0"/>
              </a:rPr>
              <a:t>The Unborn Victims of Violence Act of 2004 </a:t>
            </a:r>
            <a:endParaRPr lang="en-US" dirty="0"/>
          </a:p>
        </p:txBody>
      </p:sp>
      <p:sp>
        <p:nvSpPr>
          <p:cNvPr id="5" name="TextBox 4">
            <a:extLst>
              <a:ext uri="{FF2B5EF4-FFF2-40B4-BE49-F238E27FC236}">
                <a16:creationId xmlns:a16="http://schemas.microsoft.com/office/drawing/2014/main" id="{6A82DF19-F628-3C8D-3287-9ECE25216A52}"/>
              </a:ext>
            </a:extLst>
          </p:cNvPr>
          <p:cNvSpPr txBox="1"/>
          <p:nvPr/>
        </p:nvSpPr>
        <p:spPr>
          <a:xfrm>
            <a:off x="3047163" y="3108347"/>
            <a:ext cx="6094324" cy="646331"/>
          </a:xfrm>
          <a:prstGeom prst="rect">
            <a:avLst/>
          </a:prstGeom>
          <a:noFill/>
        </p:spPr>
        <p:txBody>
          <a:bodyPr wrap="square">
            <a:spAutoFit/>
          </a:bodyPr>
          <a:lstStyle/>
          <a:p>
            <a:r>
              <a:rPr lang="en-US" dirty="0">
                <a:hlinkClick r:id="rId3"/>
              </a:rPr>
              <a:t>How Abortion-Rights Backers Changed Their Message—and Started Winning  - WSJ</a:t>
            </a:r>
            <a:endParaRPr lang="en-US" dirty="0"/>
          </a:p>
        </p:txBody>
      </p:sp>
      <p:pic>
        <p:nvPicPr>
          <p:cNvPr id="9" name="Content Placeholder 8">
            <a:extLst>
              <a:ext uri="{FF2B5EF4-FFF2-40B4-BE49-F238E27FC236}">
                <a16:creationId xmlns:a16="http://schemas.microsoft.com/office/drawing/2014/main" id="{FFA8DEA0-1C84-3DF9-DBD2-5867CF7009A0}"/>
              </a:ext>
            </a:extLst>
          </p:cNvPr>
          <p:cNvPicPr>
            <a:picLocks noGrp="1" noChangeAspect="1"/>
          </p:cNvPicPr>
          <p:nvPr>
            <p:ph idx="1"/>
          </p:nvPr>
        </p:nvPicPr>
        <p:blipFill>
          <a:blip r:embed="rId4"/>
          <a:stretch>
            <a:fillRect/>
          </a:stretch>
        </p:blipFill>
        <p:spPr>
          <a:xfrm>
            <a:off x="1055076" y="954066"/>
            <a:ext cx="10078497" cy="5773833"/>
          </a:xfrm>
        </p:spPr>
      </p:pic>
    </p:spTree>
    <p:extLst>
      <p:ext uri="{BB962C8B-B14F-4D97-AF65-F5344CB8AC3E}">
        <p14:creationId xmlns:p14="http://schemas.microsoft.com/office/powerpoint/2010/main" val="3241750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411" name="Rectangle 16410">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86" name="Title 1">
            <a:extLst>
              <a:ext uri="{FF2B5EF4-FFF2-40B4-BE49-F238E27FC236}">
                <a16:creationId xmlns:a16="http://schemas.microsoft.com/office/drawing/2014/main" id="{C0CE7E41-0EEA-BB89-7E64-D769A6B19F4C}"/>
              </a:ext>
            </a:extLst>
          </p:cNvPr>
          <p:cNvSpPr>
            <a:spLocks noGrp="1" noChangeArrowheads="1"/>
          </p:cNvSpPr>
          <p:nvPr>
            <p:ph type="title"/>
          </p:nvPr>
        </p:nvSpPr>
        <p:spPr>
          <a:xfrm>
            <a:off x="8643193" y="351691"/>
            <a:ext cx="3091607" cy="5606981"/>
          </a:xfrm>
        </p:spPr>
        <p:txBody>
          <a:bodyPr anchor="b">
            <a:normAutofit/>
          </a:bodyPr>
          <a:lstStyle/>
          <a:p>
            <a:pPr>
              <a:spcBef>
                <a:spcPts val="750"/>
              </a:spcBef>
            </a:pPr>
            <a:br>
              <a:rPr lang="en-US" altLang="en-US" sz="2200" dirty="0"/>
            </a:br>
            <a:endParaRPr lang="en-US" altLang="en-US" sz="2200" b="1" dirty="0"/>
          </a:p>
        </p:txBody>
      </p:sp>
      <p:pic>
        <p:nvPicPr>
          <p:cNvPr id="5126" name="Picture 6" descr="Newborn Shoot, Couple Photos, Couples, Dave, Scenes, Inspiration ...">
            <a:extLst>
              <a:ext uri="{FF2B5EF4-FFF2-40B4-BE49-F238E27FC236}">
                <a16:creationId xmlns:a16="http://schemas.microsoft.com/office/drawing/2014/main" id="{9F621D53-E6D4-64CF-E901-E323E41728D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43" r="21591" b="-1"/>
          <a:stretch/>
        </p:blipFill>
        <p:spPr bwMode="auto">
          <a:xfrm>
            <a:off x="20" y="431"/>
            <a:ext cx="8115280" cy="6408311"/>
          </a:xfrm>
          <a:prstGeom prst="rect">
            <a:avLst/>
          </a:prstGeom>
          <a:noFill/>
          <a:extLst>
            <a:ext uri="{909E8E84-426E-40DD-AFC4-6F175D3DCCD1}">
              <a14:hiddenFill xmlns:a14="http://schemas.microsoft.com/office/drawing/2010/main">
                <a:solidFill>
                  <a:srgbClr val="FFFFFF"/>
                </a:solidFill>
              </a14:hiddenFill>
            </a:ext>
          </a:extLst>
        </p:spPr>
      </p:pic>
      <p:sp>
        <p:nvSpPr>
          <p:cNvPr id="16412" name="Content Placeholder 16389">
            <a:extLst>
              <a:ext uri="{FF2B5EF4-FFF2-40B4-BE49-F238E27FC236}">
                <a16:creationId xmlns:a16="http://schemas.microsoft.com/office/drawing/2014/main" id="{2554624E-949A-CCA5-22C4-0DCEDA52D6D7}"/>
              </a:ext>
            </a:extLst>
          </p:cNvPr>
          <p:cNvSpPr>
            <a:spLocks noGrp="1"/>
          </p:cNvSpPr>
          <p:nvPr>
            <p:ph idx="1"/>
          </p:nvPr>
        </p:nvSpPr>
        <p:spPr>
          <a:xfrm>
            <a:off x="8189407" y="80388"/>
            <a:ext cx="4002573" cy="6229974"/>
          </a:xfrm>
        </p:spPr>
        <p:txBody>
          <a:bodyPr>
            <a:normAutofit/>
          </a:bodyPr>
          <a:lstStyle/>
          <a:p>
            <a:pPr marL="0" indent="0" algn="ctr">
              <a:buNone/>
            </a:pPr>
            <a:r>
              <a:rPr lang="en-US" altLang="en-US" sz="5400" b="1" dirty="0"/>
              <a:t>God’s Plan: </a:t>
            </a:r>
          </a:p>
          <a:p>
            <a:pPr marL="0" indent="0" algn="ctr">
              <a:buNone/>
            </a:pPr>
            <a:endParaRPr lang="en-US" altLang="en-US" sz="4000" b="1" dirty="0"/>
          </a:p>
          <a:p>
            <a:pPr marL="0" indent="0" algn="ctr">
              <a:buNone/>
            </a:pPr>
            <a:r>
              <a:rPr lang="en-US" altLang="en-US" sz="4000" b="1" dirty="0"/>
              <a:t>that each individual be loved                into existence</a:t>
            </a:r>
          </a:p>
          <a:p>
            <a:pPr marL="0" indent="0" algn="ctr">
              <a:buNone/>
            </a:pPr>
            <a:r>
              <a:rPr lang="en-US" altLang="en-US" sz="4000" b="1" dirty="0"/>
              <a:t>via the</a:t>
            </a:r>
          </a:p>
          <a:p>
            <a:pPr marL="0" indent="0" algn="ctr">
              <a:buNone/>
            </a:pPr>
            <a:r>
              <a:rPr lang="en-US" altLang="en-US" sz="4000" b="1" dirty="0"/>
              <a:t>Marital Act!</a:t>
            </a:r>
            <a:br>
              <a:rPr lang="en-US" altLang="en-US" sz="2000" b="1" dirty="0"/>
            </a:br>
            <a:endParaRPr lang="en-US" sz="2000" dirty="0"/>
          </a:p>
        </p:txBody>
      </p:sp>
      <p:sp>
        <p:nvSpPr>
          <p:cNvPr id="16413" name="Rectangle 16412">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14" name="Rectangle 16413">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0" name="Slide Background">
            <a:extLst>
              <a:ext uri="{FF2B5EF4-FFF2-40B4-BE49-F238E27FC236}">
                <a16:creationId xmlns:a16="http://schemas.microsoft.com/office/drawing/2014/main" id="{5F642B1C-ADBA-5B39-37F5-F3BE3D7824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51" name="Rectangle 1050">
            <a:extLst>
              <a:ext uri="{FF2B5EF4-FFF2-40B4-BE49-F238E27FC236}">
                <a16:creationId xmlns:a16="http://schemas.microsoft.com/office/drawing/2014/main" id="{388CF4BA-41BC-FF21-844C-1F2262244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0B626A-7F8E-C3F2-526B-1C62AB837AC1}"/>
              </a:ext>
            </a:extLst>
          </p:cNvPr>
          <p:cNvSpPr>
            <a:spLocks noGrp="1"/>
          </p:cNvSpPr>
          <p:nvPr>
            <p:ph type="title"/>
          </p:nvPr>
        </p:nvSpPr>
        <p:spPr>
          <a:xfrm>
            <a:off x="6113173" y="416689"/>
            <a:ext cx="5448008" cy="790935"/>
          </a:xfrm>
        </p:spPr>
        <p:txBody>
          <a:bodyPr vert="horz" lIns="91440" tIns="45720" rIns="91440" bIns="45720" rtlCol="0">
            <a:normAutofit/>
          </a:bodyPr>
          <a:lstStyle/>
          <a:p>
            <a:pPr defTabSz="914400" eaLnBrk="1" hangingPunct="1"/>
            <a:r>
              <a:rPr lang="en-US" sz="4000" dirty="0"/>
              <a:t>    </a:t>
            </a:r>
            <a:r>
              <a:rPr lang="en-US" sz="4800" b="1" dirty="0"/>
              <a:t>Love with a Name</a:t>
            </a:r>
            <a:r>
              <a:rPr lang="en-US" sz="4000" dirty="0"/>
              <a:t>!</a:t>
            </a:r>
          </a:p>
        </p:txBody>
      </p:sp>
      <p:sp useBgFill="1">
        <p:nvSpPr>
          <p:cNvPr id="1057" name="Rectangle 1056">
            <a:extLst>
              <a:ext uri="{FF2B5EF4-FFF2-40B4-BE49-F238E27FC236}">
                <a16:creationId xmlns:a16="http://schemas.microsoft.com/office/drawing/2014/main" id="{831C75FA-AE0A-6B5D-9E65-F338FBE832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770" y="-5"/>
            <a:ext cx="5318902" cy="6858005"/>
          </a:xfrm>
          <a:prstGeom prst="rect">
            <a:avLst/>
          </a:prstGeom>
          <a:ln>
            <a:noFill/>
          </a:ln>
          <a:effectLst>
            <a:outerShdw blurRad="596900" dist="215900" dir="6600000" sx="92000" sy="92000" algn="t" rotWithShape="0">
              <a:srgbClr val="0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baby sleeping in a blanket&#10;&#10;Description automatically generated">
            <a:extLst>
              <a:ext uri="{FF2B5EF4-FFF2-40B4-BE49-F238E27FC236}">
                <a16:creationId xmlns:a16="http://schemas.microsoft.com/office/drawing/2014/main" id="{C05D9639-B498-6369-1235-9672E941AD44}"/>
              </a:ext>
            </a:extLst>
          </p:cNvPr>
          <p:cNvPicPr>
            <a:picLocks noChangeAspect="1"/>
          </p:cNvPicPr>
          <p:nvPr/>
        </p:nvPicPr>
        <p:blipFill rotWithShape="1">
          <a:blip r:embed="rId3">
            <a:extLst>
              <a:ext uri="{28A0092B-C50C-407E-A947-70E740481C1C}">
                <a14:useLocalDpi xmlns:a14="http://schemas.microsoft.com/office/drawing/2010/main" val="0"/>
              </a:ext>
            </a:extLst>
          </a:blip>
          <a:srcRect t="11937" r="1" b="21038"/>
          <a:stretch/>
        </p:blipFill>
        <p:spPr>
          <a:xfrm>
            <a:off x="242537" y="685796"/>
            <a:ext cx="2711454" cy="2743201"/>
          </a:xfrm>
          <a:prstGeom prst="rect">
            <a:avLst/>
          </a:prstGeom>
        </p:spPr>
      </p:pic>
      <p:pic>
        <p:nvPicPr>
          <p:cNvPr id="6" name="Content Placeholder 5" descr="A person holding a baby&#10;&#10;Description automatically generated">
            <a:extLst>
              <a:ext uri="{FF2B5EF4-FFF2-40B4-BE49-F238E27FC236}">
                <a16:creationId xmlns:a16="http://schemas.microsoft.com/office/drawing/2014/main" id="{EA58A0D5-3D36-1834-F00F-17D8B8D2E8BE}"/>
              </a:ext>
            </a:extLst>
          </p:cNvPr>
          <p:cNvPicPr>
            <a:picLocks noChangeAspect="1"/>
          </p:cNvPicPr>
          <p:nvPr/>
        </p:nvPicPr>
        <p:blipFill rotWithShape="1">
          <a:blip r:embed="rId4">
            <a:extLst>
              <a:ext uri="{28A0092B-C50C-407E-A947-70E740481C1C}">
                <a14:useLocalDpi xmlns:a14="http://schemas.microsoft.com/office/drawing/2010/main" val="0"/>
              </a:ext>
            </a:extLst>
          </a:blip>
          <a:srcRect r="24120" b="-3"/>
          <a:stretch/>
        </p:blipFill>
        <p:spPr>
          <a:xfrm rot="5400000">
            <a:off x="2702735" y="3598227"/>
            <a:ext cx="2743201" cy="2711474"/>
          </a:xfrm>
          <a:prstGeom prst="rect">
            <a:avLst/>
          </a:prstGeom>
        </p:spPr>
      </p:pic>
      <p:pic>
        <p:nvPicPr>
          <p:cNvPr id="1026" name="Picture 2" descr="Image result for big heart image">
            <a:extLst>
              <a:ext uri="{FF2B5EF4-FFF2-40B4-BE49-F238E27FC236}">
                <a16:creationId xmlns:a16="http://schemas.microsoft.com/office/drawing/2014/main" id="{5D5D2CC0-928F-0A68-1B46-5DDEBF371DF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649" r="4755" b="2"/>
          <a:stretch/>
        </p:blipFill>
        <p:spPr bwMode="auto">
          <a:xfrm>
            <a:off x="5879940" y="1981199"/>
            <a:ext cx="5416672" cy="4114802"/>
          </a:xfrm>
          <a:prstGeom prst="rect">
            <a:avLst/>
          </a:prstGeom>
          <a:noFill/>
          <a:effectLst>
            <a:outerShdw blurRad="254000" dist="190500" dir="5580000" sx="90000" sy="90000" algn="ctr" rotWithShape="0">
              <a:srgbClr val="000000">
                <a:alpha val="25000"/>
              </a:srgbClr>
            </a:outerShdw>
          </a:effectLst>
          <a:extLst>
            <a:ext uri="{909E8E84-426E-40DD-AFC4-6F175D3DCCD1}">
              <a14:hiddenFill xmlns:a14="http://schemas.microsoft.com/office/drawing/2010/main">
                <a:solidFill>
                  <a:srgbClr val="FFFFFF"/>
                </a:solidFill>
              </a14:hiddenFill>
            </a:ext>
          </a:extLst>
        </p:spPr>
      </p:pic>
      <p:sp>
        <p:nvSpPr>
          <p:cNvPr id="1037" name="Content Placeholder 1036">
            <a:extLst>
              <a:ext uri="{FF2B5EF4-FFF2-40B4-BE49-F238E27FC236}">
                <a16:creationId xmlns:a16="http://schemas.microsoft.com/office/drawing/2014/main" id="{4D0D4764-C30F-3E7B-D8A3-D3527EA8C790}"/>
              </a:ext>
            </a:extLst>
          </p:cNvPr>
          <p:cNvSpPr>
            <a:spLocks noGrp="1"/>
          </p:cNvSpPr>
          <p:nvPr>
            <p:ph idx="1"/>
          </p:nvPr>
        </p:nvSpPr>
        <p:spPr>
          <a:xfrm>
            <a:off x="6113173" y="1493134"/>
            <a:ext cx="4620141" cy="4317357"/>
          </a:xfrm>
        </p:spPr>
        <p:txBody>
          <a:bodyPr anchor="ctr">
            <a:normAutofit/>
          </a:bodyPr>
          <a:lstStyle/>
          <a:p>
            <a:endParaRPr lang="en-US" sz="2000" dirty="0"/>
          </a:p>
        </p:txBody>
      </p:sp>
    </p:spTree>
    <p:extLst>
      <p:ext uri="{BB962C8B-B14F-4D97-AF65-F5344CB8AC3E}">
        <p14:creationId xmlns:p14="http://schemas.microsoft.com/office/powerpoint/2010/main" val="26804288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161" name="Rectangle 49160">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63" name="Rectangle 49162">
            <a:extLst>
              <a:ext uri="{FF2B5EF4-FFF2-40B4-BE49-F238E27FC236}">
                <a16:creationId xmlns:a16="http://schemas.microsoft.com/office/drawing/2014/main" id="{3E4CBDBB-4FBD-4B9E-BD01-054A81D431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9165" name="Picture 49164">
            <a:extLst>
              <a:ext uri="{FF2B5EF4-FFF2-40B4-BE49-F238E27FC236}">
                <a16:creationId xmlns:a16="http://schemas.microsoft.com/office/drawing/2014/main" id="{B01A6F03-171F-40B2-8B2C-A061B89241F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49167" name="Rectangle 49166">
            <a:extLst>
              <a:ext uri="{FF2B5EF4-FFF2-40B4-BE49-F238E27FC236}">
                <a16:creationId xmlns:a16="http://schemas.microsoft.com/office/drawing/2014/main" id="{72C4834C-B602-4125-8264-BD0D55A588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169" name="Rectangle 49168">
            <a:extLst>
              <a:ext uri="{FF2B5EF4-FFF2-40B4-BE49-F238E27FC236}">
                <a16:creationId xmlns:a16="http://schemas.microsoft.com/office/drawing/2014/main" id="{53172EE5-132F-4DD4-8855-4DBBD9C346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95844" y="1110000"/>
            <a:ext cx="10195740" cy="4629235"/>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49155" name="Rectangle 3">
            <a:extLst>
              <a:ext uri="{FF2B5EF4-FFF2-40B4-BE49-F238E27FC236}">
                <a16:creationId xmlns:a16="http://schemas.microsoft.com/office/drawing/2014/main" id="{818B5852-43AE-3C62-A861-46CFE023213B}"/>
              </a:ext>
            </a:extLst>
          </p:cNvPr>
          <p:cNvSpPr>
            <a:spLocks noGrp="1" noChangeArrowheads="1"/>
          </p:cNvSpPr>
          <p:nvPr>
            <p:ph type="title"/>
          </p:nvPr>
        </p:nvSpPr>
        <p:spPr>
          <a:xfrm>
            <a:off x="1998875" y="1302871"/>
            <a:ext cx="8188026" cy="1097601"/>
          </a:xfrm>
        </p:spPr>
        <p:txBody>
          <a:bodyPr anchor="b">
            <a:normAutofit fontScale="90000"/>
          </a:bodyPr>
          <a:lstStyle/>
          <a:p>
            <a:pPr eaLnBrk="1" hangingPunct="1">
              <a:defRPr/>
            </a:pPr>
            <a:r>
              <a:rPr lang="en-US" altLang="en-US" sz="4800" dirty="0"/>
              <a:t>The Impact of Abortion on the Mother</a:t>
            </a:r>
          </a:p>
        </p:txBody>
      </p:sp>
      <p:sp>
        <p:nvSpPr>
          <p:cNvPr id="49156" name="Rectangle 4">
            <a:extLst>
              <a:ext uri="{FF2B5EF4-FFF2-40B4-BE49-F238E27FC236}">
                <a16:creationId xmlns:a16="http://schemas.microsoft.com/office/drawing/2014/main" id="{10723451-50EB-C9F3-1999-1B1587262A98}"/>
              </a:ext>
            </a:extLst>
          </p:cNvPr>
          <p:cNvSpPr>
            <a:spLocks noGrp="1" noChangeArrowheads="1"/>
          </p:cNvSpPr>
          <p:nvPr>
            <p:ph type="body" idx="1"/>
          </p:nvPr>
        </p:nvSpPr>
        <p:spPr>
          <a:xfrm>
            <a:off x="1993641" y="2783393"/>
            <a:ext cx="8192843" cy="2792889"/>
          </a:xfrm>
        </p:spPr>
        <p:txBody>
          <a:bodyPr anchor="t">
            <a:normAutofit/>
          </a:bodyPr>
          <a:lstStyle/>
          <a:p>
            <a:pPr algn="ctr" eaLnBrk="1" hangingPunct="1">
              <a:defRPr/>
            </a:pPr>
            <a:r>
              <a:rPr lang="en-US" altLang="en-US" sz="3600" dirty="0"/>
              <a:t>Does a post-abortive girl/woman become a “non-mother?”</a:t>
            </a:r>
          </a:p>
          <a:p>
            <a:pPr algn="ctr" eaLnBrk="1" hangingPunct="1">
              <a:defRPr/>
            </a:pPr>
            <a:r>
              <a:rPr lang="en-US" altLang="en-US" sz="3600" dirty="0"/>
              <a:t>What about mother/baby bonding?</a:t>
            </a:r>
          </a:p>
          <a:p>
            <a:pPr algn="ctr" eaLnBrk="1" hangingPunct="1">
              <a:defRPr/>
            </a:pPr>
            <a:endParaRPr lang="en-US" altLang="en-US" sz="3600" dirty="0"/>
          </a:p>
          <a:p>
            <a:pPr algn="ctr" eaLnBrk="1" hangingPunct="1">
              <a:defRPr/>
            </a:pPr>
            <a:endParaRPr lang="en-US" altLang="en-US" sz="18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49156">
                                            <p:txEl>
                                              <p:pRg st="0" end="0"/>
                                            </p:txEl>
                                          </p:spTgt>
                                        </p:tgtEl>
                                        <p:attrNameLst>
                                          <p:attrName>style.visibility</p:attrName>
                                        </p:attrNameLst>
                                      </p:cBhvr>
                                      <p:to>
                                        <p:strVal val="visible"/>
                                      </p:to>
                                    </p:set>
                                    <p:animEffect transition="in" filter="fade">
                                      <p:cBhvr>
                                        <p:cTn id="7" dur="1000"/>
                                        <p:tgtEl>
                                          <p:spTgt spid="49156">
                                            <p:txEl>
                                              <p:pRg st="0" end="0"/>
                                            </p:txEl>
                                          </p:spTgt>
                                        </p:tgtEl>
                                      </p:cBhvr>
                                    </p:animEffect>
                                    <p:anim calcmode="lin" valueType="num">
                                      <p:cBhvr>
                                        <p:cTn id="8" dur="1000" fill="hold"/>
                                        <p:tgtEl>
                                          <p:spTgt spid="4915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915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9156">
                                            <p:txEl>
                                              <p:pRg st="1" end="1"/>
                                            </p:txEl>
                                          </p:spTgt>
                                        </p:tgtEl>
                                        <p:attrNameLst>
                                          <p:attrName>style.visibility</p:attrName>
                                        </p:attrNameLst>
                                      </p:cBhvr>
                                      <p:to>
                                        <p:strVal val="visible"/>
                                      </p:to>
                                    </p:set>
                                    <p:animEffect transition="in" filter="fade">
                                      <p:cBhvr>
                                        <p:cTn id="14" dur="1000"/>
                                        <p:tgtEl>
                                          <p:spTgt spid="49156">
                                            <p:txEl>
                                              <p:pRg st="1" end="1"/>
                                            </p:txEl>
                                          </p:spTgt>
                                        </p:tgtEl>
                                      </p:cBhvr>
                                    </p:animEffect>
                                    <p:anim calcmode="lin" valueType="num">
                                      <p:cBhvr>
                                        <p:cTn id="15" dur="1000" fill="hold"/>
                                        <p:tgtEl>
                                          <p:spTgt spid="4915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915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BB85E-69BE-9136-0D3E-51D21E033F5D}"/>
              </a:ext>
            </a:extLst>
          </p:cNvPr>
          <p:cNvSpPr>
            <a:spLocks noGrp="1"/>
          </p:cNvSpPr>
          <p:nvPr>
            <p:ph type="title"/>
          </p:nvPr>
        </p:nvSpPr>
        <p:spPr/>
        <p:txBody>
          <a:bodyPr/>
          <a:lstStyle/>
          <a:p>
            <a:r>
              <a:rPr lang="en-US" dirty="0"/>
              <a:t> </a:t>
            </a:r>
            <a:r>
              <a:rPr lang="en-US" altLang="en-US" sz="4400" dirty="0"/>
              <a:t>Does Abortion Make a Mother Happy?</a:t>
            </a:r>
            <a:br>
              <a:rPr lang="en-US" altLang="en-US" sz="4400" dirty="0"/>
            </a:br>
            <a:endParaRPr lang="en-US" dirty="0"/>
          </a:p>
        </p:txBody>
      </p:sp>
      <p:sp>
        <p:nvSpPr>
          <p:cNvPr id="3" name="Content Placeholder 2">
            <a:extLst>
              <a:ext uri="{FF2B5EF4-FFF2-40B4-BE49-F238E27FC236}">
                <a16:creationId xmlns:a16="http://schemas.microsoft.com/office/drawing/2014/main" id="{58CFABF0-ABA5-7A56-FD48-3ECDEB2C6470}"/>
              </a:ext>
            </a:extLst>
          </p:cNvPr>
          <p:cNvSpPr>
            <a:spLocks noGrp="1"/>
          </p:cNvSpPr>
          <p:nvPr>
            <p:ph idx="1"/>
          </p:nvPr>
        </p:nvSpPr>
        <p:spPr/>
        <p:txBody>
          <a:bodyPr/>
          <a:lstStyle/>
          <a:p>
            <a:r>
              <a:rPr lang="en-US" dirty="0">
                <a:hlinkClick r:id="rId2"/>
              </a:rPr>
              <a:t>https://youtu.be/4odTgbvxk9Y</a:t>
            </a:r>
            <a:endParaRPr lang="en-US" dirty="0"/>
          </a:p>
          <a:p>
            <a:pPr marL="0" indent="0">
              <a:buNone/>
            </a:pPr>
            <a:endParaRPr lang="en-US" dirty="0"/>
          </a:p>
        </p:txBody>
      </p:sp>
    </p:spTree>
    <p:extLst>
      <p:ext uri="{BB962C8B-B14F-4D97-AF65-F5344CB8AC3E}">
        <p14:creationId xmlns:p14="http://schemas.microsoft.com/office/powerpoint/2010/main" val="1849826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7126E-D0F8-5AC6-F8DE-9A2493CE2A3C}"/>
              </a:ext>
            </a:extLst>
          </p:cNvPr>
          <p:cNvSpPr>
            <a:spLocks noGrp="1"/>
          </p:cNvSpPr>
          <p:nvPr>
            <p:ph type="title"/>
          </p:nvPr>
        </p:nvSpPr>
        <p:spPr/>
        <p:txBody>
          <a:bodyPr/>
          <a:lstStyle/>
          <a:p>
            <a:r>
              <a:rPr lang="en-US" dirty="0"/>
              <a:t>What About an Abortion to Protect the Mother’s Life?</a:t>
            </a:r>
          </a:p>
        </p:txBody>
      </p:sp>
      <p:sp>
        <p:nvSpPr>
          <p:cNvPr id="3" name="Content Placeholder 2">
            <a:extLst>
              <a:ext uri="{FF2B5EF4-FFF2-40B4-BE49-F238E27FC236}">
                <a16:creationId xmlns:a16="http://schemas.microsoft.com/office/drawing/2014/main" id="{D8172A35-EBAA-7781-1C12-1410F586A4B6}"/>
              </a:ext>
            </a:extLst>
          </p:cNvPr>
          <p:cNvSpPr>
            <a:spLocks noGrp="1"/>
          </p:cNvSpPr>
          <p:nvPr>
            <p:ph idx="1"/>
          </p:nvPr>
        </p:nvSpPr>
        <p:spPr/>
        <p:txBody>
          <a:bodyPr/>
          <a:lstStyle/>
          <a:p>
            <a:r>
              <a:rPr lang="en-US" dirty="0">
                <a:hlinkClick r:id="rId2"/>
              </a:rPr>
              <a:t>https://www.youtube.com/watch?v=k5A4OAdml2Q</a:t>
            </a:r>
            <a:endParaRPr lang="en-US" dirty="0"/>
          </a:p>
        </p:txBody>
      </p:sp>
    </p:spTree>
    <p:extLst>
      <p:ext uri="{BB962C8B-B14F-4D97-AF65-F5344CB8AC3E}">
        <p14:creationId xmlns:p14="http://schemas.microsoft.com/office/powerpoint/2010/main" val="33447479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360" name="Rectangle 5735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361" name="Picture 57360" descr="A teddy bear">
            <a:extLst>
              <a:ext uri="{FF2B5EF4-FFF2-40B4-BE49-F238E27FC236}">
                <a16:creationId xmlns:a16="http://schemas.microsoft.com/office/drawing/2014/main" id="{53783774-0B67-D7DD-12FD-2CE15F9237D8}"/>
              </a:ext>
            </a:extLst>
          </p:cNvPr>
          <p:cNvPicPr>
            <a:picLocks noChangeAspect="1"/>
          </p:cNvPicPr>
          <p:nvPr/>
        </p:nvPicPr>
        <p:blipFill rotWithShape="1">
          <a:blip r:embed="rId3"/>
          <a:srcRect l="5884" r="-1" b="-1"/>
          <a:stretch/>
        </p:blipFill>
        <p:spPr>
          <a:xfrm>
            <a:off x="2522356" y="10"/>
            <a:ext cx="9669642" cy="6857990"/>
          </a:xfrm>
          <a:prstGeom prst="rect">
            <a:avLst/>
          </a:prstGeom>
        </p:spPr>
      </p:pic>
      <p:sp>
        <p:nvSpPr>
          <p:cNvPr id="57362" name="Rectangle 5736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346" name="Rectangle 2">
            <a:extLst>
              <a:ext uri="{FF2B5EF4-FFF2-40B4-BE49-F238E27FC236}">
                <a16:creationId xmlns:a16="http://schemas.microsoft.com/office/drawing/2014/main" id="{6EB834E0-2D6A-C529-A306-EF3492403A97}"/>
              </a:ext>
            </a:extLst>
          </p:cNvPr>
          <p:cNvSpPr>
            <a:spLocks noGrp="1" noChangeArrowheads="1"/>
          </p:cNvSpPr>
          <p:nvPr>
            <p:ph type="title"/>
          </p:nvPr>
        </p:nvSpPr>
        <p:spPr>
          <a:xfrm>
            <a:off x="838200" y="365125"/>
            <a:ext cx="6175549" cy="1899912"/>
          </a:xfrm>
        </p:spPr>
        <p:txBody>
          <a:bodyPr>
            <a:normAutofit/>
          </a:bodyPr>
          <a:lstStyle/>
          <a:p>
            <a:pPr eaLnBrk="1" hangingPunct="1">
              <a:lnSpc>
                <a:spcPct val="90000"/>
              </a:lnSpc>
              <a:defRPr/>
            </a:pPr>
            <a:r>
              <a:rPr lang="en-US" altLang="en-US" sz="4000" dirty="0"/>
              <a:t>What about rape and incest?</a:t>
            </a:r>
          </a:p>
        </p:txBody>
      </p:sp>
      <p:sp>
        <p:nvSpPr>
          <p:cNvPr id="57347" name="Rectangle 3">
            <a:extLst>
              <a:ext uri="{FF2B5EF4-FFF2-40B4-BE49-F238E27FC236}">
                <a16:creationId xmlns:a16="http://schemas.microsoft.com/office/drawing/2014/main" id="{04E23A58-A120-B4AF-DDBC-2F2DB36D29E9}"/>
              </a:ext>
            </a:extLst>
          </p:cNvPr>
          <p:cNvSpPr>
            <a:spLocks noGrp="1" noChangeArrowheads="1"/>
          </p:cNvSpPr>
          <p:nvPr>
            <p:ph idx="1"/>
          </p:nvPr>
        </p:nvSpPr>
        <p:spPr>
          <a:xfrm>
            <a:off x="838200" y="2434201"/>
            <a:ext cx="5964534" cy="3742762"/>
          </a:xfrm>
        </p:spPr>
        <p:txBody>
          <a:bodyPr>
            <a:normAutofit/>
          </a:bodyPr>
          <a:lstStyle/>
          <a:p>
            <a:pPr eaLnBrk="1" hangingPunct="1">
              <a:defRPr/>
            </a:pPr>
            <a:r>
              <a:rPr lang="en-US" altLang="en-US" dirty="0"/>
              <a:t>Is it right to punish the child for the crime of the father?</a:t>
            </a:r>
          </a:p>
          <a:p>
            <a:pPr eaLnBrk="1" hangingPunct="1">
              <a:defRPr/>
            </a:pPr>
            <a:r>
              <a:rPr lang="en-US" altLang="en-US" dirty="0"/>
              <a:t>Do the actions of our parents – good or bad – make us any more or less valuable than people born with different parents?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anim calcmode="lin" valueType="num">
                                      <p:cBhvr additive="base">
                                        <p:cTn id="7" dur="500" fill="hold"/>
                                        <p:tgtEl>
                                          <p:spTgt spid="573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73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7347">
                                            <p:txEl>
                                              <p:pRg st="1" end="1"/>
                                            </p:txEl>
                                          </p:spTgt>
                                        </p:tgtEl>
                                        <p:attrNameLst>
                                          <p:attrName>style.visibility</p:attrName>
                                        </p:attrNameLst>
                                      </p:cBhvr>
                                      <p:to>
                                        <p:strVal val="visible"/>
                                      </p:to>
                                    </p:set>
                                    <p:anim calcmode="lin" valueType="num">
                                      <p:cBhvr additive="base">
                                        <p:cTn id="13" dur="500" fill="hold"/>
                                        <p:tgtEl>
                                          <p:spTgt spid="5734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734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A51B9-A19A-6721-8C8F-EBB44BAEF8F2}"/>
              </a:ext>
            </a:extLst>
          </p:cNvPr>
          <p:cNvSpPr>
            <a:spLocks noGrp="1"/>
          </p:cNvSpPr>
          <p:nvPr>
            <p:ph type="title"/>
          </p:nvPr>
        </p:nvSpPr>
        <p:spPr/>
        <p:txBody>
          <a:bodyPr/>
          <a:lstStyle/>
          <a:p>
            <a:r>
              <a:rPr lang="en-US" dirty="0"/>
              <a:t>	What about an Abortion in the Case of Rape and Incest?</a:t>
            </a:r>
          </a:p>
        </p:txBody>
      </p:sp>
      <p:sp>
        <p:nvSpPr>
          <p:cNvPr id="3" name="Content Placeholder 2">
            <a:extLst>
              <a:ext uri="{FF2B5EF4-FFF2-40B4-BE49-F238E27FC236}">
                <a16:creationId xmlns:a16="http://schemas.microsoft.com/office/drawing/2014/main" id="{A13BF9BB-73BF-D6B4-68FD-51D2435CA34D}"/>
              </a:ext>
            </a:extLst>
          </p:cNvPr>
          <p:cNvSpPr>
            <a:spLocks noGrp="1"/>
          </p:cNvSpPr>
          <p:nvPr>
            <p:ph idx="1"/>
          </p:nvPr>
        </p:nvSpPr>
        <p:spPr>
          <a:xfrm>
            <a:off x="609600" y="2027499"/>
            <a:ext cx="10972800" cy="4114800"/>
          </a:xfrm>
        </p:spPr>
        <p:txBody>
          <a:bodyPr/>
          <a:lstStyle/>
          <a:p>
            <a:r>
              <a:rPr lang="en-US" dirty="0">
                <a:hlinkClick r:id="rId2"/>
              </a:rPr>
              <a:t>https://youtu.be/S-3I7O2C-7g</a:t>
            </a:r>
            <a:endParaRPr lang="en-US" dirty="0"/>
          </a:p>
          <a:p>
            <a:pPr marL="0" indent="0">
              <a:buNone/>
            </a:pPr>
            <a:endParaRPr lang="en-US" dirty="0"/>
          </a:p>
        </p:txBody>
      </p:sp>
    </p:spTree>
    <p:extLst>
      <p:ext uri="{BB962C8B-B14F-4D97-AF65-F5344CB8AC3E}">
        <p14:creationId xmlns:p14="http://schemas.microsoft.com/office/powerpoint/2010/main" val="19897383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4960</TotalTime>
  <Words>1262</Words>
  <Application>Microsoft Office PowerPoint</Application>
  <PresentationFormat>Widescreen</PresentationFormat>
  <Paragraphs>81</Paragraphs>
  <Slides>20</Slides>
  <Notes>12</Notes>
  <HiddenSlides>1</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20</vt:i4>
      </vt:variant>
    </vt:vector>
  </HeadingPairs>
  <TitlesOfParts>
    <vt:vector size="29" baseType="lpstr">
      <vt:lpstr>Arial</vt:lpstr>
      <vt:lpstr>Calibri</vt:lpstr>
      <vt:lpstr>Calibri Light</vt:lpstr>
      <vt:lpstr>Exchange</vt:lpstr>
      <vt:lpstr>Tahoma</vt:lpstr>
      <vt:lpstr>Wingdings</vt:lpstr>
      <vt:lpstr>Office Theme</vt:lpstr>
      <vt:lpstr>1_Office Theme</vt:lpstr>
      <vt:lpstr>1_Textured</vt:lpstr>
      <vt:lpstr>PowerPoint Presentation</vt:lpstr>
      <vt:lpstr>   Is that a Baby?  </vt:lpstr>
      <vt:lpstr>Senator Langford’s Speech</vt:lpstr>
      <vt:lpstr>Recent Wall Street Journal Article on Abortion Strategy</vt:lpstr>
      <vt:lpstr>    Making Decisions</vt:lpstr>
      <vt:lpstr>The Casey Decision</vt:lpstr>
      <vt:lpstr>PowerPoint Presentation</vt:lpstr>
      <vt:lpstr>PowerPoint Presentation</vt:lpstr>
      <vt:lpstr>The Casey Decision</vt:lpstr>
      <vt:lpstr>PowerPoint Presentation</vt:lpstr>
      <vt:lpstr>Recent Wall Street Journal Article on Abortion Strategy</vt:lpstr>
      <vt:lpstr>The Law of Non-Contradiction The Unborn Victims of Violence Act of 2004 </vt:lpstr>
      <vt:lpstr>The Unborn Victims of Violence Act of 2004 </vt:lpstr>
      <vt:lpstr> </vt:lpstr>
      <vt:lpstr>    Love with a Name!</vt:lpstr>
      <vt:lpstr>The Impact of Abortion on the Mother</vt:lpstr>
      <vt:lpstr> Does Abortion Make a Mother Happy? </vt:lpstr>
      <vt:lpstr>What About an Abortion to Protect the Mother’s Life?</vt:lpstr>
      <vt:lpstr>What about rape and incest?</vt:lpstr>
      <vt:lpstr> What about an Abortion in the Case of Rape and Incest?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Gerri Laird</dc:creator>
  <cp:lastModifiedBy>Gerri Laird</cp:lastModifiedBy>
  <cp:revision>3</cp:revision>
  <dcterms:created xsi:type="dcterms:W3CDTF">2024-01-04T17:23:51Z</dcterms:created>
  <dcterms:modified xsi:type="dcterms:W3CDTF">2024-01-09T16:27:40Z</dcterms:modified>
</cp:coreProperties>
</file>