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3" r:id="rId3"/>
  </p:sldMasterIdLst>
  <p:notesMasterIdLst>
    <p:notesMasterId r:id="rId41"/>
  </p:notesMasterIdLst>
  <p:sldIdLst>
    <p:sldId id="369" r:id="rId4"/>
    <p:sldId id="391" r:id="rId5"/>
    <p:sldId id="394" r:id="rId6"/>
    <p:sldId id="371" r:id="rId7"/>
    <p:sldId id="373" r:id="rId8"/>
    <p:sldId id="376" r:id="rId9"/>
    <p:sldId id="377" r:id="rId10"/>
    <p:sldId id="365" r:id="rId11"/>
    <p:sldId id="395" r:id="rId12"/>
    <p:sldId id="378" r:id="rId13"/>
    <p:sldId id="379" r:id="rId14"/>
    <p:sldId id="380" r:id="rId15"/>
    <p:sldId id="381" r:id="rId16"/>
    <p:sldId id="384" r:id="rId17"/>
    <p:sldId id="351" r:id="rId18"/>
    <p:sldId id="352" r:id="rId19"/>
    <p:sldId id="387" r:id="rId20"/>
    <p:sldId id="388" r:id="rId21"/>
    <p:sldId id="390" r:id="rId22"/>
    <p:sldId id="392" r:id="rId23"/>
    <p:sldId id="348" r:id="rId24"/>
    <p:sldId id="356" r:id="rId25"/>
    <p:sldId id="318" r:id="rId26"/>
    <p:sldId id="317" r:id="rId27"/>
    <p:sldId id="349" r:id="rId28"/>
    <p:sldId id="367" r:id="rId29"/>
    <p:sldId id="324" r:id="rId30"/>
    <p:sldId id="393" r:id="rId31"/>
    <p:sldId id="368" r:id="rId32"/>
    <p:sldId id="286" r:id="rId33"/>
    <p:sldId id="296" r:id="rId34"/>
    <p:sldId id="308" r:id="rId35"/>
    <p:sldId id="309" r:id="rId36"/>
    <p:sldId id="310" r:id="rId37"/>
    <p:sldId id="311" r:id="rId38"/>
    <p:sldId id="312" r:id="rId39"/>
    <p:sldId id="313"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961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92D35E-297A-4F25-AF0E-8EDB4E05AD5B}" v="311" dt="2024-01-21T22:02:43.39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3" d="100"/>
          <a:sy n="83" d="100"/>
        </p:scale>
        <p:origin x="509" y="82"/>
      </p:cViewPr>
      <p:guideLst/>
    </p:cSldViewPr>
  </p:slideViewPr>
  <p:notesTextViewPr>
    <p:cViewPr>
      <p:scale>
        <a:sx n="3" d="2"/>
        <a:sy n="3" d="2"/>
      </p:scale>
      <p:origin x="0" y="0"/>
    </p:cViewPr>
  </p:notesTextViewPr>
  <p:sorterViewPr>
    <p:cViewPr>
      <p:scale>
        <a:sx n="100" d="100"/>
        <a:sy n="100" d="100"/>
      </p:scale>
      <p:origin x="0" y="-139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presProps" Target="pres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microsoft.com/office/2015/10/relationships/revisionInfo" Target="revisionInfo.xml"/><Relationship Id="rId20" Type="http://schemas.openxmlformats.org/officeDocument/2006/relationships/slide" Target="slides/slide17.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96EB46-DF3F-4D6A-A18D-C4B725883314}" type="datetimeFigureOut">
              <a:rPr lang="en-US" smtClean="0"/>
              <a:t>1/22/2024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65102D-586E-4BDD-B733-4B37359D4E55}" type="slidenum">
              <a:rPr lang="en-US" smtClean="0"/>
              <a:t>‹#›</a:t>
            </a:fld>
            <a:endParaRPr lang="en-US"/>
          </a:p>
        </p:txBody>
      </p:sp>
    </p:spTree>
    <p:extLst>
      <p:ext uri="{BB962C8B-B14F-4D97-AF65-F5344CB8AC3E}">
        <p14:creationId xmlns:p14="http://schemas.microsoft.com/office/powerpoint/2010/main" val="67297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wsj.com/politics/policy/how-abortion-rights-backers-changed-their-messageand-started-winning-58db41e7"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guttmacher.org/infographic/2017/abortion-rates-race-and-ethnicity"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DF8A41-3EF7-47A7-9C36-AF32B457C2E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47805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How Abortion-Rights Backers Changed Their Message—and Started Winning  - WSJ</a:t>
            </a:r>
            <a:endParaRPr lang="en-US" dirty="0"/>
          </a:p>
        </p:txBody>
      </p:sp>
      <p:sp>
        <p:nvSpPr>
          <p:cNvPr id="4" name="Slide Number Placeholder 3"/>
          <p:cNvSpPr>
            <a:spLocks noGrp="1"/>
          </p:cNvSpPr>
          <p:nvPr>
            <p:ph type="sldNum" sz="quarter" idx="5"/>
          </p:nvPr>
        </p:nvSpPr>
        <p:spPr/>
        <p:txBody>
          <a:bodyPr/>
          <a:lstStyle/>
          <a:p>
            <a:fld id="{42DF8A41-3EF7-47A7-9C36-AF32B457C2E4}" type="slidenum">
              <a:rPr lang="en-US" smtClean="0"/>
              <a:t>8</a:t>
            </a:fld>
            <a:endParaRPr lang="en-US"/>
          </a:p>
        </p:txBody>
      </p:sp>
    </p:spTree>
    <p:extLst>
      <p:ext uri="{BB962C8B-B14F-4D97-AF65-F5344CB8AC3E}">
        <p14:creationId xmlns:p14="http://schemas.microsoft.com/office/powerpoint/2010/main" val="337754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DF8A41-3EF7-47A7-9C36-AF32B457C2E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25230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https://healingtheculture.org/truth-in-90-seconds/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DF8A41-3EF7-47A7-9C36-AF32B457C2E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91284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a:extLst>
              <a:ext uri="{FF2B5EF4-FFF2-40B4-BE49-F238E27FC236}">
                <a16:creationId xmlns:a16="http://schemas.microsoft.com/office/drawing/2014/main" id="{5C63C174-940A-9D14-A026-6A6F64C2749D}"/>
              </a:ext>
            </a:extLst>
          </p:cNvPr>
          <p:cNvSpPr>
            <a:spLocks noGrp="1" noRot="1" noChangeAspect="1" noChangeArrowheads="1" noTextEdit="1"/>
          </p:cNvSpPr>
          <p:nvPr>
            <p:ph type="sldImg"/>
          </p:nvPr>
        </p:nvSpPr>
        <p:spPr>
          <a:ln/>
        </p:spPr>
      </p:sp>
      <p:sp>
        <p:nvSpPr>
          <p:cNvPr id="27651" name="Notes Placeholder 2">
            <a:extLst>
              <a:ext uri="{FF2B5EF4-FFF2-40B4-BE49-F238E27FC236}">
                <a16:creationId xmlns:a16="http://schemas.microsoft.com/office/drawing/2014/main" id="{23B3A097-2E93-7BF3-FBCD-E15CBE8E704F}"/>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n-US" altLang="en-US"/>
              <a:t>NOTE that most girls/women will abort EVEN IF THEY DON’T WANT TO, if the man wants it or remains silent.</a:t>
            </a:r>
          </a:p>
          <a:p>
            <a:pPr eaLnBrk="1" hangingPunct="1"/>
            <a:endParaRPr lang="en-US" altLang="en-US"/>
          </a:p>
          <a:p>
            <a:pPr eaLnBrk="1" hangingPunct="1"/>
            <a:r>
              <a:rPr lang="en-US" altLang="en-US"/>
              <a:t>NOTE THE MISCOMMUNICATION BETWEEN MALE AND FEMALE HERE:</a:t>
            </a:r>
          </a:p>
          <a:p>
            <a:pPr eaLnBrk="1" hangingPunct="1"/>
            <a:r>
              <a:rPr lang="en-US" altLang="en-US" b="1"/>
              <a:t>*Silence from the father </a:t>
            </a:r>
            <a:r>
              <a:rPr lang="en-US" altLang="en-US"/>
              <a:t>of her child is interpreted by the pregnant girl/woman to me he wants her to abort!!</a:t>
            </a:r>
          </a:p>
          <a:p>
            <a:pPr eaLnBrk="1" hangingPunct="1"/>
            <a:r>
              <a:rPr lang="en-US" altLang="en-US"/>
              <a:t>*However, </a:t>
            </a:r>
            <a:r>
              <a:rPr lang="en-US" altLang="en-US" b="1"/>
              <a:t>silence from the father </a:t>
            </a:r>
            <a:r>
              <a:rPr lang="en-US" altLang="en-US"/>
              <a:t>of the child usually means he wants to support her decision, or doesn’t want her to abort but doesn’t know how to communicate that since it is HER body that is pregnant.</a:t>
            </a:r>
          </a:p>
        </p:txBody>
      </p:sp>
      <p:sp>
        <p:nvSpPr>
          <p:cNvPr id="27652" name="Slide Number Placeholder 3">
            <a:extLst>
              <a:ext uri="{FF2B5EF4-FFF2-40B4-BE49-F238E27FC236}">
                <a16:creationId xmlns:a16="http://schemas.microsoft.com/office/drawing/2014/main" id="{E29874C5-E3A7-F1DF-F1CB-55F26A82E02B}"/>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0275">
              <a:defRPr>
                <a:solidFill>
                  <a:schemeClr val="tx1"/>
                </a:solidFill>
                <a:latin typeface="Tahoma" panose="020B0604030504040204" pitchFamily="34" charset="0"/>
              </a:defRPr>
            </a:lvl1pPr>
            <a:lvl2pPr marL="733425" indent="-280988" defTabSz="930275">
              <a:defRPr>
                <a:solidFill>
                  <a:schemeClr val="tx1"/>
                </a:solidFill>
                <a:latin typeface="Tahoma" panose="020B0604030504040204" pitchFamily="34" charset="0"/>
              </a:defRPr>
            </a:lvl2pPr>
            <a:lvl3pPr marL="1128713" indent="-225425" defTabSz="930275">
              <a:defRPr>
                <a:solidFill>
                  <a:schemeClr val="tx1"/>
                </a:solidFill>
                <a:latin typeface="Tahoma" panose="020B0604030504040204" pitchFamily="34" charset="0"/>
              </a:defRPr>
            </a:lvl3pPr>
            <a:lvl4pPr marL="1581150" indent="-225425" defTabSz="930275">
              <a:defRPr>
                <a:solidFill>
                  <a:schemeClr val="tx1"/>
                </a:solidFill>
                <a:latin typeface="Tahoma" panose="020B0604030504040204" pitchFamily="34" charset="0"/>
              </a:defRPr>
            </a:lvl4pPr>
            <a:lvl5pPr marL="2033588" indent="-225425" defTabSz="930275">
              <a:defRPr>
                <a:solidFill>
                  <a:schemeClr val="tx1"/>
                </a:solidFill>
                <a:latin typeface="Tahoma" panose="020B0604030504040204" pitchFamily="34" charset="0"/>
              </a:defRPr>
            </a:lvl5pPr>
            <a:lvl6pPr marL="2490788" indent="-225425" defTabSz="930275" eaLnBrk="0" fontAlgn="base" hangingPunct="0">
              <a:spcBef>
                <a:spcPct val="0"/>
              </a:spcBef>
              <a:spcAft>
                <a:spcPct val="0"/>
              </a:spcAft>
              <a:defRPr>
                <a:solidFill>
                  <a:schemeClr val="tx1"/>
                </a:solidFill>
                <a:latin typeface="Tahoma" panose="020B0604030504040204" pitchFamily="34" charset="0"/>
              </a:defRPr>
            </a:lvl6pPr>
            <a:lvl7pPr marL="2947988" indent="-225425" defTabSz="930275" eaLnBrk="0" fontAlgn="base" hangingPunct="0">
              <a:spcBef>
                <a:spcPct val="0"/>
              </a:spcBef>
              <a:spcAft>
                <a:spcPct val="0"/>
              </a:spcAft>
              <a:defRPr>
                <a:solidFill>
                  <a:schemeClr val="tx1"/>
                </a:solidFill>
                <a:latin typeface="Tahoma" panose="020B0604030504040204" pitchFamily="34" charset="0"/>
              </a:defRPr>
            </a:lvl7pPr>
            <a:lvl8pPr marL="3405188" indent="-225425" defTabSz="930275" eaLnBrk="0" fontAlgn="base" hangingPunct="0">
              <a:spcBef>
                <a:spcPct val="0"/>
              </a:spcBef>
              <a:spcAft>
                <a:spcPct val="0"/>
              </a:spcAft>
              <a:defRPr>
                <a:solidFill>
                  <a:schemeClr val="tx1"/>
                </a:solidFill>
                <a:latin typeface="Tahoma" panose="020B0604030504040204" pitchFamily="34" charset="0"/>
              </a:defRPr>
            </a:lvl8pPr>
            <a:lvl9pPr marL="3862388" indent="-225425" defTabSz="930275" eaLnBrk="0" fontAlgn="base" hangingPunct="0">
              <a:spcBef>
                <a:spcPct val="0"/>
              </a:spcBef>
              <a:spcAft>
                <a:spcPct val="0"/>
              </a:spcAft>
              <a:defRPr>
                <a:solidFill>
                  <a:schemeClr val="tx1"/>
                </a:solidFill>
                <a:latin typeface="Tahoma" panose="020B0604030504040204" pitchFamily="34"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8EB30C18-F677-4C20-982C-B732092A9B1A}"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30275" rtl="0" eaLnBrk="1" fontAlgn="base" latinLnBrk="0" hangingPunct="1">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a:extLst>
              <a:ext uri="{FF2B5EF4-FFF2-40B4-BE49-F238E27FC236}">
                <a16:creationId xmlns:a16="http://schemas.microsoft.com/office/drawing/2014/main" id="{8A34908F-5409-019C-7A17-84875317A7A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0275">
              <a:defRPr>
                <a:solidFill>
                  <a:schemeClr val="tx1"/>
                </a:solidFill>
                <a:latin typeface="Tahoma" panose="020B0604030504040204" pitchFamily="34" charset="0"/>
              </a:defRPr>
            </a:lvl1pPr>
            <a:lvl2pPr marL="746125" indent="-285750" defTabSz="930275">
              <a:defRPr>
                <a:solidFill>
                  <a:schemeClr val="tx1"/>
                </a:solidFill>
                <a:latin typeface="Tahoma" panose="020B0604030504040204" pitchFamily="34" charset="0"/>
              </a:defRPr>
            </a:lvl2pPr>
            <a:lvl3pPr marL="1149350" indent="-228600" defTabSz="930275">
              <a:defRPr>
                <a:solidFill>
                  <a:schemeClr val="tx1"/>
                </a:solidFill>
                <a:latin typeface="Tahoma" panose="020B0604030504040204" pitchFamily="34" charset="0"/>
              </a:defRPr>
            </a:lvl3pPr>
            <a:lvl4pPr marL="1609725" indent="-228600" defTabSz="930275">
              <a:defRPr>
                <a:solidFill>
                  <a:schemeClr val="tx1"/>
                </a:solidFill>
                <a:latin typeface="Tahoma" panose="020B0604030504040204" pitchFamily="34" charset="0"/>
              </a:defRPr>
            </a:lvl4pPr>
            <a:lvl5pPr marL="2070100" indent="-228600" defTabSz="930275">
              <a:defRPr>
                <a:solidFill>
                  <a:schemeClr val="tx1"/>
                </a:solidFill>
                <a:latin typeface="Tahoma" panose="020B0604030504040204" pitchFamily="34" charset="0"/>
              </a:defRPr>
            </a:lvl5pPr>
            <a:lvl6pPr marL="2527300" indent="-228600" defTabSz="930275" eaLnBrk="0" fontAlgn="base" hangingPunct="0">
              <a:spcBef>
                <a:spcPct val="0"/>
              </a:spcBef>
              <a:spcAft>
                <a:spcPct val="0"/>
              </a:spcAft>
              <a:defRPr>
                <a:solidFill>
                  <a:schemeClr val="tx1"/>
                </a:solidFill>
                <a:latin typeface="Tahoma" panose="020B0604030504040204" pitchFamily="34" charset="0"/>
              </a:defRPr>
            </a:lvl6pPr>
            <a:lvl7pPr marL="2984500" indent="-228600" defTabSz="930275" eaLnBrk="0" fontAlgn="base" hangingPunct="0">
              <a:spcBef>
                <a:spcPct val="0"/>
              </a:spcBef>
              <a:spcAft>
                <a:spcPct val="0"/>
              </a:spcAft>
              <a:defRPr>
                <a:solidFill>
                  <a:schemeClr val="tx1"/>
                </a:solidFill>
                <a:latin typeface="Tahoma" panose="020B0604030504040204" pitchFamily="34" charset="0"/>
              </a:defRPr>
            </a:lvl7pPr>
            <a:lvl8pPr marL="3441700" indent="-228600" defTabSz="930275" eaLnBrk="0" fontAlgn="base" hangingPunct="0">
              <a:spcBef>
                <a:spcPct val="0"/>
              </a:spcBef>
              <a:spcAft>
                <a:spcPct val="0"/>
              </a:spcAft>
              <a:defRPr>
                <a:solidFill>
                  <a:schemeClr val="tx1"/>
                </a:solidFill>
                <a:latin typeface="Tahoma" panose="020B0604030504040204" pitchFamily="34" charset="0"/>
              </a:defRPr>
            </a:lvl8pPr>
            <a:lvl9pPr marL="3898900" indent="-228600" defTabSz="930275" eaLnBrk="0" fontAlgn="base" hangingPunct="0">
              <a:spcBef>
                <a:spcPct val="0"/>
              </a:spcBef>
              <a:spcAft>
                <a:spcPct val="0"/>
              </a:spcAft>
              <a:defRPr>
                <a:solidFill>
                  <a:schemeClr val="tx1"/>
                </a:solidFill>
                <a:latin typeface="Tahoma" panose="020B0604030504040204" pitchFamily="34"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B76E3CC0-24F4-4462-B55E-820169902359}"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30275" rtl="0" eaLnBrk="1" fontAlgn="base" latinLnBrk="0" hangingPunct="1">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1747" name="Rectangle 2">
            <a:extLst>
              <a:ext uri="{FF2B5EF4-FFF2-40B4-BE49-F238E27FC236}">
                <a16:creationId xmlns:a16="http://schemas.microsoft.com/office/drawing/2014/main" id="{99A5A0E7-B55F-A3BA-4033-F2B10C3AA5F7}"/>
              </a:ext>
            </a:extLst>
          </p:cNvPr>
          <p:cNvSpPr>
            <a:spLocks noGrp="1" noRot="1" noChangeAspect="1" noChangeArrowheads="1" noTextEdit="1"/>
          </p:cNvSpPr>
          <p:nvPr>
            <p:ph type="sldImg"/>
          </p:nvPr>
        </p:nvSpPr>
        <p:spPr>
          <a:ln/>
        </p:spPr>
      </p:sp>
      <p:sp>
        <p:nvSpPr>
          <p:cNvPr id="31748" name="Rectangle 3">
            <a:extLst>
              <a:ext uri="{FF2B5EF4-FFF2-40B4-BE49-F238E27FC236}">
                <a16:creationId xmlns:a16="http://schemas.microsoft.com/office/drawing/2014/main" id="{B98D5DBD-D93D-C5B2-936D-D2564043CD74}"/>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n-US" altLang="en-US" dirty="0"/>
              <a:t>Abortion is a sudden death in a family, and thus causes trauma.</a:t>
            </a:r>
          </a:p>
          <a:p>
            <a:pPr eaLnBrk="1" hangingPunct="1"/>
            <a:endParaRPr lang="en-US" altLang="en-US" dirty="0"/>
          </a:p>
          <a:p>
            <a:pPr eaLnBrk="1" hangingPunct="1"/>
            <a:r>
              <a:rPr lang="en-US" altLang="en-US" dirty="0"/>
              <a:t>As you saw on a previous slide, our bodies express who we are…we cannot separate our emotions from our physical self. After abortion, a woman’s hormones change…she may have a loss of appetite and become depressed…which in turn can lead to addiction and/or suicidal or homicidal behaviors. [Example: woman who called the Project Rachel office as soon as she got home from her unwanted abortion. She said she had a gun and was going to kill her boyfriend when he arrived and then kill herself. We contacted a suicide hotline and the police, and they arrived in time to stop her. She was very angry with us initially, but contacted us several days later to thank us for helping her grieve that loss of her child…and the loss of the relationship with the boyfriend.</a:t>
            </a:r>
          </a:p>
          <a:p>
            <a:pPr eaLnBrk="1" hangingPunct="1"/>
            <a:endParaRPr lang="en-US" altLang="en-US" dirty="0"/>
          </a:p>
          <a:p>
            <a:pPr eaLnBrk="1" hangingPunct="1"/>
            <a:r>
              <a:rPr lang="en-US" altLang="en-US" dirty="0"/>
              <a:t>Society will applaud her for exercising her </a:t>
            </a:r>
            <a:r>
              <a:rPr lang="en-US" altLang="en-US" b="1" dirty="0"/>
              <a:t>right to choose</a:t>
            </a:r>
            <a:r>
              <a:rPr lang="en-US" altLang="en-US" dirty="0"/>
              <a:t>; they may even offer her counseling – so she can move on with her life.  </a:t>
            </a:r>
            <a:r>
              <a:rPr lang="en-US" altLang="en-US" b="1" dirty="0"/>
              <a:t>But only the Church can offer her real healing – an opportunity to heal her entire person – physically, spiritually and emotionally.</a:t>
            </a:r>
          </a:p>
          <a:p>
            <a:pPr eaLnBrk="1" hangingPunct="1"/>
            <a:endParaRPr lang="en-US" altLang="en-US" b="1" dirty="0"/>
          </a:p>
          <a:p>
            <a:pPr eaLnBrk="1" hangingPunct="1"/>
            <a:r>
              <a:rPr lang="en-US" altLang="en-US" dirty="0"/>
              <a:t>Church must pick up the pieces.</a:t>
            </a:r>
          </a:p>
          <a:p>
            <a:pPr eaLnBrk="1" hangingPunct="1"/>
            <a:endParaRPr lang="en-US" altLang="en-US" dirty="0"/>
          </a:p>
          <a:p>
            <a:pPr eaLnBrk="1" hangingPunct="1"/>
            <a:endParaRPr lang="en-US"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“Personal freedom” to choose to take another person’s life, but not “personal freedom” for the other person??</a:t>
            </a:r>
          </a:p>
          <a:p>
            <a:r>
              <a:rPr lang="en-US" dirty="0"/>
              <a:t>“Forced birth”: What about forced abortions? What about taking responsibility for ones actions – sex leads to the creation of new life….that is natural.</a:t>
            </a:r>
          </a:p>
          <a:p>
            <a:endParaRPr lang="en-US" dirty="0"/>
          </a:p>
          <a:p>
            <a:r>
              <a:rPr lang="en-US" dirty="0"/>
              <a:t>“No one has the right to use another’s body without consent.”</a:t>
            </a:r>
          </a:p>
          <a:p>
            <a:endParaRPr lang="en-US" dirty="0"/>
          </a:p>
          <a:p>
            <a:r>
              <a:rPr lang="en-US" dirty="0"/>
              <a:t>“Consent to sex is NOT consent to pregnancy. Two different actions and both require ongoing consent. You could say that the man agreed to an abortion when he had consensual sex.”</a:t>
            </a:r>
          </a:p>
          <a:p>
            <a:endParaRPr lang="en-US" dirty="0"/>
          </a:p>
          <a:p>
            <a:r>
              <a:rPr lang="en-US" dirty="0"/>
              <a:t>Why is it “barbaric” to give birth to a baby with a fatal abnormality?</a:t>
            </a:r>
          </a:p>
          <a:p>
            <a:endParaRPr lang="en-US" dirty="0"/>
          </a:p>
          <a:p>
            <a:r>
              <a:rPr lang="en-US" dirty="0"/>
              <a:t>“A woman’s right to bodily autonomy and medical privacy.”</a:t>
            </a:r>
          </a:p>
          <a:p>
            <a:endParaRPr lang="en-US" dirty="0"/>
          </a:p>
          <a:p>
            <a:r>
              <a:rPr lang="en-US" dirty="0"/>
              <a:t>Ignorance regarding reality of late term abortions and post birth abortions. Many individuals seriously do not believe women are so cruel as to decide at 9 months to abort; nor do they believe that any medical doctor would so such a thing…they believe this is just a political argument!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DF8A41-3EF7-47A7-9C36-AF32B457C2E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43301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“Personal freedom” to choose to take another person’s life, but not “personal freedom” for the other person??</a:t>
            </a:r>
          </a:p>
          <a:p>
            <a:r>
              <a:rPr lang="en-US" dirty="0"/>
              <a:t>“Forced birth”: What about forced abortions? What about taking responsibility for ones actions – sex leads to the creation of new life….that is natural.</a:t>
            </a:r>
          </a:p>
          <a:p>
            <a:endParaRPr lang="en-US" dirty="0"/>
          </a:p>
          <a:p>
            <a:r>
              <a:rPr lang="en-US" dirty="0"/>
              <a:t>“No one has the right to use another’s body without consent.”</a:t>
            </a:r>
          </a:p>
          <a:p>
            <a:endParaRPr lang="en-US" dirty="0"/>
          </a:p>
          <a:p>
            <a:r>
              <a:rPr lang="en-US" dirty="0"/>
              <a:t>“Consent to sex is NOT consent to pregnancy. Two different actions and both require ongoing consent. You could say that the man agreed to an abortion when he had consensual sex.”</a:t>
            </a:r>
          </a:p>
          <a:p>
            <a:endParaRPr lang="en-US" dirty="0"/>
          </a:p>
          <a:p>
            <a:r>
              <a:rPr lang="en-US" dirty="0"/>
              <a:t>Why is it “barbaric” to give birth to a baby with a fatal abnormality?</a:t>
            </a:r>
          </a:p>
          <a:p>
            <a:endParaRPr lang="en-US" dirty="0"/>
          </a:p>
          <a:p>
            <a:r>
              <a:rPr lang="en-US" dirty="0"/>
              <a:t>“A woman’s right to bodily autonomy and medical privacy.”</a:t>
            </a:r>
          </a:p>
          <a:p>
            <a:endParaRPr lang="en-US" dirty="0"/>
          </a:p>
          <a:p>
            <a:r>
              <a:rPr lang="en-US" dirty="0"/>
              <a:t>Ignorance regarding reality of late term abortions and post birth abortions. Many individuals seriously do not believe women are so cruel as to decide at 9 months to abort; nor do they believe that any medical doctor would so such a thing…they believe this is just a political argument!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DF8A41-3EF7-47A7-9C36-AF32B457C2E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72074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C28572D1-3629-CC22-6FBD-71495C1CC0BD}"/>
              </a:ext>
            </a:extLst>
          </p:cNvPr>
          <p:cNvSpPr>
            <a:spLocks noGrp="1" noRot="1" noChangeAspect="1" noChangeArrowheads="1" noTextEdit="1"/>
          </p:cNvSpPr>
          <p:nvPr>
            <p:ph type="sldImg"/>
          </p:nvPr>
        </p:nvSpPr>
        <p:spPr>
          <a:ln/>
        </p:spPr>
      </p:sp>
      <p:sp>
        <p:nvSpPr>
          <p:cNvPr id="29699" name="Notes Placeholder 2">
            <a:extLst>
              <a:ext uri="{FF2B5EF4-FFF2-40B4-BE49-F238E27FC236}">
                <a16:creationId xmlns:a16="http://schemas.microsoft.com/office/drawing/2014/main" id="{CC20B8EC-868B-A6E6-E0E7-51B0330D16EE}"/>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*Father cannot legally prevent abortion, but can be held accountable if mother gives birth.</a:t>
            </a:r>
          </a:p>
          <a:p>
            <a:endParaRPr lang="en-US" altLang="en-US"/>
          </a:p>
          <a:p>
            <a:r>
              <a:rPr lang="en-US" altLang="en-US"/>
              <a:t>*If a child is abandoned and dies, mother/father prosecuted; but abortionist gets paid a lot of money to kill the child and that is legal.</a:t>
            </a:r>
          </a:p>
          <a:p>
            <a:endParaRPr lang="en-US" altLang="en-US"/>
          </a:p>
          <a:p>
            <a:r>
              <a:rPr lang="en-US" altLang="en-US"/>
              <a:t>*In Virginia, a woman cannot sign final papers for adoption until at least 3 days after the baby’s birth, and she has another 7 days in which to change her mind if she decides to mother her baby. HOWEVER, she can make an appointment to abort her child without any waiting period to think it over, get the facts, possibly change her mind. </a:t>
            </a:r>
          </a:p>
          <a:p>
            <a:endParaRPr lang="en-US" altLang="en-US"/>
          </a:p>
          <a:p>
            <a:r>
              <a:rPr lang="en-US" altLang="en-US"/>
              <a:t>NOTE: Waiting periods are designed to give the mother time to emotionally and physically recover from childbirth, reflect on her adoption decision, and allow any medications that may potentially could her judgement to leave her system.</a:t>
            </a:r>
          </a:p>
          <a:p>
            <a:endParaRPr lang="en-US" altLang="en-US"/>
          </a:p>
          <a:p>
            <a:r>
              <a:rPr lang="en-US" altLang="en-US"/>
              <a:t>Experts have found that separation anxiety (grief, depression, anxiety about whether or not the child was normal and healthy, etc.) was greatest if the child was immediately taken from the mom and placed with adoptive parents. </a:t>
            </a:r>
            <a:r>
              <a:rPr lang="en-US" altLang="en-US" b="1"/>
              <a:t>They have noted that it seems to be critical that the mother see her baby, hold him/her if desired, and interact…before signing adoption papers…</a:t>
            </a:r>
            <a:r>
              <a:rPr lang="en-US" altLang="en-US" b="1">
                <a:solidFill>
                  <a:schemeClr val="bg2"/>
                </a:solidFill>
              </a:rPr>
              <a:t>and yet in VA there is no waiting period for a girl/woman to seriously consider what it will mean for her to give consent for someone she doesn’t know to take the life of her own child.</a:t>
            </a:r>
            <a:endParaRPr lang="en-US" altLang="en-US"/>
          </a:p>
          <a:p>
            <a:endParaRPr lang="en-US" altLang="en-US"/>
          </a:p>
          <a:p>
            <a:r>
              <a:rPr lang="en-US" altLang="en-US"/>
              <a:t>Where is justice?</a:t>
            </a:r>
          </a:p>
        </p:txBody>
      </p:sp>
      <p:sp>
        <p:nvSpPr>
          <p:cNvPr id="29700" name="Slide Number Placeholder 3">
            <a:extLst>
              <a:ext uri="{FF2B5EF4-FFF2-40B4-BE49-F238E27FC236}">
                <a16:creationId xmlns:a16="http://schemas.microsoft.com/office/drawing/2014/main" id="{4776B123-7274-A342-D44E-DB1E76E81CF9}"/>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defRPr>
            </a:lvl1pPr>
            <a:lvl2pPr marL="733425" indent="-280988" defTabSz="930275">
              <a:defRPr>
                <a:solidFill>
                  <a:schemeClr val="tx1"/>
                </a:solidFill>
                <a:latin typeface="Tahoma" panose="020B0604030504040204" pitchFamily="34" charset="0"/>
              </a:defRPr>
            </a:lvl2pPr>
            <a:lvl3pPr marL="1128713" indent="-225425" defTabSz="930275">
              <a:defRPr>
                <a:solidFill>
                  <a:schemeClr val="tx1"/>
                </a:solidFill>
                <a:latin typeface="Tahoma" panose="020B0604030504040204" pitchFamily="34" charset="0"/>
              </a:defRPr>
            </a:lvl3pPr>
            <a:lvl4pPr marL="1581150" indent="-225425" defTabSz="930275">
              <a:defRPr>
                <a:solidFill>
                  <a:schemeClr val="tx1"/>
                </a:solidFill>
                <a:latin typeface="Tahoma" panose="020B0604030504040204" pitchFamily="34" charset="0"/>
              </a:defRPr>
            </a:lvl4pPr>
            <a:lvl5pPr marL="2033588" indent="-225425" defTabSz="930275">
              <a:defRPr>
                <a:solidFill>
                  <a:schemeClr val="tx1"/>
                </a:solidFill>
                <a:latin typeface="Tahoma" panose="020B0604030504040204" pitchFamily="34" charset="0"/>
              </a:defRPr>
            </a:lvl5pPr>
            <a:lvl6pPr marL="2490788" indent="-225425" defTabSz="930275" eaLnBrk="0" fontAlgn="base" hangingPunct="0">
              <a:spcBef>
                <a:spcPct val="0"/>
              </a:spcBef>
              <a:spcAft>
                <a:spcPct val="0"/>
              </a:spcAft>
              <a:defRPr>
                <a:solidFill>
                  <a:schemeClr val="tx1"/>
                </a:solidFill>
                <a:latin typeface="Tahoma" panose="020B0604030504040204" pitchFamily="34" charset="0"/>
              </a:defRPr>
            </a:lvl6pPr>
            <a:lvl7pPr marL="2947988" indent="-225425" defTabSz="930275" eaLnBrk="0" fontAlgn="base" hangingPunct="0">
              <a:spcBef>
                <a:spcPct val="0"/>
              </a:spcBef>
              <a:spcAft>
                <a:spcPct val="0"/>
              </a:spcAft>
              <a:defRPr>
                <a:solidFill>
                  <a:schemeClr val="tx1"/>
                </a:solidFill>
                <a:latin typeface="Tahoma" panose="020B0604030504040204" pitchFamily="34" charset="0"/>
              </a:defRPr>
            </a:lvl7pPr>
            <a:lvl8pPr marL="3405188" indent="-225425" defTabSz="930275" eaLnBrk="0" fontAlgn="base" hangingPunct="0">
              <a:spcBef>
                <a:spcPct val="0"/>
              </a:spcBef>
              <a:spcAft>
                <a:spcPct val="0"/>
              </a:spcAft>
              <a:defRPr>
                <a:solidFill>
                  <a:schemeClr val="tx1"/>
                </a:solidFill>
                <a:latin typeface="Tahoma" panose="020B0604030504040204" pitchFamily="34" charset="0"/>
              </a:defRPr>
            </a:lvl8pPr>
            <a:lvl9pPr marL="3862388" indent="-225425" defTabSz="930275" eaLnBrk="0" fontAlgn="base" hangingPunct="0">
              <a:spcBef>
                <a:spcPct val="0"/>
              </a:spcBef>
              <a:spcAft>
                <a:spcPct val="0"/>
              </a:spcAft>
              <a:defRPr>
                <a:solidFill>
                  <a:schemeClr val="tx1"/>
                </a:solidFill>
                <a:latin typeface="Tahoma" panose="020B0604030504040204" pitchFamily="34"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CA879065-60CD-4B98-95F6-2C34ADB2BF6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30275" rtl="0" eaLnBrk="1" fontAlgn="base" latinLnBrk="0" hangingPunct="1">
                <a:lnSpc>
                  <a:spcPct val="100000"/>
                </a:lnSpc>
                <a:spcBef>
                  <a:spcPct val="0"/>
                </a:spcBef>
                <a:spcAft>
                  <a:spcPct val="0"/>
                </a:spcAft>
                <a:buClrTx/>
                <a:buSzTx/>
                <a:buFontTx/>
                <a:buNone/>
                <a:tabLst/>
                <a:defRPr/>
              </a:pPr>
              <a:t>27</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Abortion rates by race and ethnicity | Guttmacher Institute</a:t>
            </a:r>
            <a:endParaRPr lang="en-US" dirty="0"/>
          </a:p>
          <a:p>
            <a:r>
              <a:rPr lang="en-US" dirty="0"/>
              <a:t>https://www.guttmacher.org/infographic/2017/abortion-rates-race-and-ethnicity</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DF8A41-3EF7-47A7-9C36-AF32B457C2E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84692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a:extLst>
              <a:ext uri="{FF2B5EF4-FFF2-40B4-BE49-F238E27FC236}">
                <a16:creationId xmlns:a16="http://schemas.microsoft.com/office/drawing/2014/main" id="{BFDFB471-9DDA-7B49-196C-41F318973E8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0275">
              <a:defRPr>
                <a:solidFill>
                  <a:schemeClr val="tx1"/>
                </a:solidFill>
                <a:latin typeface="Tahoma" panose="020B0604030504040204" pitchFamily="34" charset="0"/>
              </a:defRPr>
            </a:lvl1pPr>
            <a:lvl2pPr marL="733425" indent="-280988" defTabSz="930275">
              <a:defRPr>
                <a:solidFill>
                  <a:schemeClr val="tx1"/>
                </a:solidFill>
                <a:latin typeface="Tahoma" panose="020B0604030504040204" pitchFamily="34" charset="0"/>
              </a:defRPr>
            </a:lvl2pPr>
            <a:lvl3pPr marL="1128713" indent="-225425" defTabSz="930275">
              <a:defRPr>
                <a:solidFill>
                  <a:schemeClr val="tx1"/>
                </a:solidFill>
                <a:latin typeface="Tahoma" panose="020B0604030504040204" pitchFamily="34" charset="0"/>
              </a:defRPr>
            </a:lvl3pPr>
            <a:lvl4pPr marL="1581150" indent="-225425" defTabSz="930275">
              <a:defRPr>
                <a:solidFill>
                  <a:schemeClr val="tx1"/>
                </a:solidFill>
                <a:latin typeface="Tahoma" panose="020B0604030504040204" pitchFamily="34" charset="0"/>
              </a:defRPr>
            </a:lvl4pPr>
            <a:lvl5pPr marL="2033588" indent="-225425" defTabSz="930275">
              <a:defRPr>
                <a:solidFill>
                  <a:schemeClr val="tx1"/>
                </a:solidFill>
                <a:latin typeface="Tahoma" panose="020B0604030504040204" pitchFamily="34" charset="0"/>
              </a:defRPr>
            </a:lvl5pPr>
            <a:lvl6pPr marL="2490788" indent="-225425" defTabSz="930275" eaLnBrk="0" fontAlgn="base" hangingPunct="0">
              <a:spcBef>
                <a:spcPct val="0"/>
              </a:spcBef>
              <a:spcAft>
                <a:spcPct val="0"/>
              </a:spcAft>
              <a:defRPr>
                <a:solidFill>
                  <a:schemeClr val="tx1"/>
                </a:solidFill>
                <a:latin typeface="Tahoma" panose="020B0604030504040204" pitchFamily="34" charset="0"/>
              </a:defRPr>
            </a:lvl6pPr>
            <a:lvl7pPr marL="2947988" indent="-225425" defTabSz="930275" eaLnBrk="0" fontAlgn="base" hangingPunct="0">
              <a:spcBef>
                <a:spcPct val="0"/>
              </a:spcBef>
              <a:spcAft>
                <a:spcPct val="0"/>
              </a:spcAft>
              <a:defRPr>
                <a:solidFill>
                  <a:schemeClr val="tx1"/>
                </a:solidFill>
                <a:latin typeface="Tahoma" panose="020B0604030504040204" pitchFamily="34" charset="0"/>
              </a:defRPr>
            </a:lvl7pPr>
            <a:lvl8pPr marL="3405188" indent="-225425" defTabSz="930275" eaLnBrk="0" fontAlgn="base" hangingPunct="0">
              <a:spcBef>
                <a:spcPct val="0"/>
              </a:spcBef>
              <a:spcAft>
                <a:spcPct val="0"/>
              </a:spcAft>
              <a:defRPr>
                <a:solidFill>
                  <a:schemeClr val="tx1"/>
                </a:solidFill>
                <a:latin typeface="Tahoma" panose="020B0604030504040204" pitchFamily="34" charset="0"/>
              </a:defRPr>
            </a:lvl8pPr>
            <a:lvl9pPr marL="3862388" indent="-225425" defTabSz="930275" eaLnBrk="0" fontAlgn="base" hangingPunct="0">
              <a:spcBef>
                <a:spcPct val="0"/>
              </a:spcBef>
              <a:spcAft>
                <a:spcPct val="0"/>
              </a:spcAft>
              <a:defRPr>
                <a:solidFill>
                  <a:schemeClr val="tx1"/>
                </a:solidFill>
                <a:latin typeface="Tahoma" panose="020B0604030504040204" pitchFamily="34"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15F7543B-8450-47FD-8FBA-635D129B4425}"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30275" rtl="0" eaLnBrk="1" fontAlgn="base" latinLnBrk="0" hangingPunct="1">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3795" name="Rectangle 2">
            <a:extLst>
              <a:ext uri="{FF2B5EF4-FFF2-40B4-BE49-F238E27FC236}">
                <a16:creationId xmlns:a16="http://schemas.microsoft.com/office/drawing/2014/main" id="{AD2FB1A6-C20D-A5F3-2890-CBAEDA085570}"/>
              </a:ext>
            </a:extLst>
          </p:cNvPr>
          <p:cNvSpPr>
            <a:spLocks noGrp="1" noRot="1" noChangeAspect="1" noChangeArrowheads="1" noTextEdit="1"/>
          </p:cNvSpPr>
          <p:nvPr>
            <p:ph type="sldImg"/>
          </p:nvPr>
        </p:nvSpPr>
        <p:spPr>
          <a:ln/>
        </p:spPr>
      </p:sp>
      <p:sp>
        <p:nvSpPr>
          <p:cNvPr id="33796" name="Rectangle 3">
            <a:extLst>
              <a:ext uri="{FF2B5EF4-FFF2-40B4-BE49-F238E27FC236}">
                <a16:creationId xmlns:a16="http://schemas.microsoft.com/office/drawing/2014/main" id="{71A57D87-CF36-C75F-E45D-9EAED14CC909}"/>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n-US" altLang="en-US" dirty="0"/>
              <a:t>So, the key to ending abortion is recognizing that the welfare of the mother and her unborn child are inseparable.  </a:t>
            </a:r>
          </a:p>
          <a:p>
            <a:pPr lvl="1" eaLnBrk="1" hangingPunct="1"/>
            <a:r>
              <a:rPr lang="en-US" altLang="en-US" sz="1400" dirty="0"/>
              <a:t>The fact that abortion hurts women demonstrates that one Cannot hurt the baby without hurting the mother.</a:t>
            </a:r>
          </a:p>
          <a:p>
            <a:pPr lvl="1" eaLnBrk="1" hangingPunct="1"/>
            <a:r>
              <a:rPr lang="en-US" altLang="en-US" sz="1400" dirty="0"/>
              <a:t>The opposite is also true:   one cannot </a:t>
            </a:r>
            <a:r>
              <a:rPr lang="en-US" altLang="en-US" sz="1400" i="1" dirty="0"/>
              <a:t>help</a:t>
            </a:r>
            <a:r>
              <a:rPr lang="en-US" altLang="en-US" sz="1400" dirty="0"/>
              <a:t> the baby without helping the mother.</a:t>
            </a:r>
          </a:p>
          <a:p>
            <a:pPr lvl="1" eaLnBrk="1" hangingPunct="1"/>
            <a:endParaRPr lang="en-US" altLang="en-US" dirty="0"/>
          </a:p>
          <a:p>
            <a:pPr eaLnBrk="1" hangingPunct="1"/>
            <a:r>
              <a:rPr lang="en-US" altLang="en-US" dirty="0"/>
              <a:t>Our outreach as Church needs to be “personal”.  That’s where we are as a culture.  That’s reality.</a:t>
            </a:r>
          </a:p>
          <a:p>
            <a:pPr eaLnBrk="1" hangingPunct="1"/>
            <a:endParaRPr lang="en-US" altLang="en-US" dirty="0"/>
          </a:p>
          <a:p>
            <a:pPr eaLnBrk="1" hangingPunct="1"/>
            <a:r>
              <a:rPr lang="en-US" altLang="en-US" b="1" dirty="0"/>
              <a:t>She must know that she is loved every bit as much as the child she carries.  She must internalize her own personal dignity if we expect her to love her unborn with dignity – she cannot give what she herself does not have.  She cannot love her child if she does not possess a healthy love of self…</a:t>
            </a:r>
          </a:p>
          <a:p>
            <a:pPr eaLnBrk="1" hangingPunct="1"/>
            <a:endParaRPr lang="en-US" altLang="en-US" b="1" dirty="0"/>
          </a:p>
        </p:txBody>
      </p:sp>
    </p:spTree>
    <p:extLst>
      <p:ext uri="{BB962C8B-B14F-4D97-AF65-F5344CB8AC3E}">
        <p14:creationId xmlns:p14="http://schemas.microsoft.com/office/powerpoint/2010/main" val="1097044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a:extLst>
              <a:ext uri="{FF2B5EF4-FFF2-40B4-BE49-F238E27FC236}">
                <a16:creationId xmlns:a16="http://schemas.microsoft.com/office/drawing/2014/main" id="{3181F34A-EA38-C58D-8C0C-3119591F454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0275">
              <a:defRPr>
                <a:solidFill>
                  <a:schemeClr val="tx1"/>
                </a:solidFill>
                <a:latin typeface="Tahoma" panose="020B0604030504040204" pitchFamily="34" charset="0"/>
              </a:defRPr>
            </a:lvl1pPr>
            <a:lvl2pPr marL="733425" indent="-280988" defTabSz="930275">
              <a:defRPr>
                <a:solidFill>
                  <a:schemeClr val="tx1"/>
                </a:solidFill>
                <a:latin typeface="Tahoma" panose="020B0604030504040204" pitchFamily="34" charset="0"/>
              </a:defRPr>
            </a:lvl2pPr>
            <a:lvl3pPr marL="1128713" indent="-225425" defTabSz="930275">
              <a:defRPr>
                <a:solidFill>
                  <a:schemeClr val="tx1"/>
                </a:solidFill>
                <a:latin typeface="Tahoma" panose="020B0604030504040204" pitchFamily="34" charset="0"/>
              </a:defRPr>
            </a:lvl3pPr>
            <a:lvl4pPr marL="1581150" indent="-225425" defTabSz="930275">
              <a:defRPr>
                <a:solidFill>
                  <a:schemeClr val="tx1"/>
                </a:solidFill>
                <a:latin typeface="Tahoma" panose="020B0604030504040204" pitchFamily="34" charset="0"/>
              </a:defRPr>
            </a:lvl4pPr>
            <a:lvl5pPr marL="2033588" indent="-225425" defTabSz="930275">
              <a:defRPr>
                <a:solidFill>
                  <a:schemeClr val="tx1"/>
                </a:solidFill>
                <a:latin typeface="Tahoma" panose="020B0604030504040204" pitchFamily="34" charset="0"/>
              </a:defRPr>
            </a:lvl5pPr>
            <a:lvl6pPr marL="2490788" indent="-225425" defTabSz="930275" eaLnBrk="0" fontAlgn="base" hangingPunct="0">
              <a:spcBef>
                <a:spcPct val="0"/>
              </a:spcBef>
              <a:spcAft>
                <a:spcPct val="0"/>
              </a:spcAft>
              <a:defRPr>
                <a:solidFill>
                  <a:schemeClr val="tx1"/>
                </a:solidFill>
                <a:latin typeface="Tahoma" panose="020B0604030504040204" pitchFamily="34" charset="0"/>
              </a:defRPr>
            </a:lvl6pPr>
            <a:lvl7pPr marL="2947988" indent="-225425" defTabSz="930275" eaLnBrk="0" fontAlgn="base" hangingPunct="0">
              <a:spcBef>
                <a:spcPct val="0"/>
              </a:spcBef>
              <a:spcAft>
                <a:spcPct val="0"/>
              </a:spcAft>
              <a:defRPr>
                <a:solidFill>
                  <a:schemeClr val="tx1"/>
                </a:solidFill>
                <a:latin typeface="Tahoma" panose="020B0604030504040204" pitchFamily="34" charset="0"/>
              </a:defRPr>
            </a:lvl7pPr>
            <a:lvl8pPr marL="3405188" indent="-225425" defTabSz="930275" eaLnBrk="0" fontAlgn="base" hangingPunct="0">
              <a:spcBef>
                <a:spcPct val="0"/>
              </a:spcBef>
              <a:spcAft>
                <a:spcPct val="0"/>
              </a:spcAft>
              <a:defRPr>
                <a:solidFill>
                  <a:schemeClr val="tx1"/>
                </a:solidFill>
                <a:latin typeface="Tahoma" panose="020B0604030504040204" pitchFamily="34" charset="0"/>
              </a:defRPr>
            </a:lvl8pPr>
            <a:lvl9pPr marL="3862388" indent="-225425" defTabSz="930275" eaLnBrk="0" fontAlgn="base" hangingPunct="0">
              <a:spcBef>
                <a:spcPct val="0"/>
              </a:spcBef>
              <a:spcAft>
                <a:spcPct val="0"/>
              </a:spcAft>
              <a:defRPr>
                <a:solidFill>
                  <a:schemeClr val="tx1"/>
                </a:solidFill>
                <a:latin typeface="Tahoma" panose="020B0604030504040204" pitchFamily="34"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EB24BEA4-4A9B-46E2-A11E-3D18AB267927}"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30275" rtl="0" eaLnBrk="1" fontAlgn="base" latinLnBrk="0" hangingPunct="1">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5843" name="Rectangle 2">
            <a:extLst>
              <a:ext uri="{FF2B5EF4-FFF2-40B4-BE49-F238E27FC236}">
                <a16:creationId xmlns:a16="http://schemas.microsoft.com/office/drawing/2014/main" id="{254FE15F-C956-B027-5C7F-63987BF0D892}"/>
              </a:ext>
            </a:extLst>
          </p:cNvPr>
          <p:cNvSpPr>
            <a:spLocks noGrp="1" noRot="1" noChangeAspect="1" noChangeArrowheads="1" noTextEdit="1"/>
          </p:cNvSpPr>
          <p:nvPr>
            <p:ph type="sldImg"/>
          </p:nvPr>
        </p:nvSpPr>
        <p:spPr>
          <a:ln/>
        </p:spPr>
      </p:sp>
      <p:sp>
        <p:nvSpPr>
          <p:cNvPr id="35844" name="Rectangle 3">
            <a:extLst>
              <a:ext uri="{FF2B5EF4-FFF2-40B4-BE49-F238E27FC236}">
                <a16:creationId xmlns:a16="http://schemas.microsoft.com/office/drawing/2014/main" id="{B49DD22C-9B28-65E3-E536-0E5854FAC6CE}"/>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lvl="1" eaLnBrk="1" hangingPunct="1">
              <a:lnSpc>
                <a:spcPct val="90000"/>
              </a:lnSpc>
            </a:pPr>
            <a:r>
              <a:rPr lang="en-US" altLang="en-US"/>
              <a:t>We must be Christ-like:  Like Christ in the Gospel, we must meet each person individually where they are, lift them up through healing and challenge them to sin no more.</a:t>
            </a:r>
          </a:p>
        </p:txBody>
      </p:sp>
    </p:spTree>
    <p:extLst>
      <p:ext uri="{BB962C8B-B14F-4D97-AF65-F5344CB8AC3E}">
        <p14:creationId xmlns:p14="http://schemas.microsoft.com/office/powerpoint/2010/main" val="30254787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961F1E25-F957-8BA5-67DB-070275BD8F2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0275">
              <a:defRPr>
                <a:solidFill>
                  <a:schemeClr val="tx1"/>
                </a:solidFill>
                <a:latin typeface="Tahoma" panose="020B0604030504040204" pitchFamily="34" charset="0"/>
              </a:defRPr>
            </a:lvl1pPr>
            <a:lvl2pPr marL="746125" indent="-285750" defTabSz="930275">
              <a:defRPr>
                <a:solidFill>
                  <a:schemeClr val="tx1"/>
                </a:solidFill>
                <a:latin typeface="Tahoma" panose="020B0604030504040204" pitchFamily="34" charset="0"/>
              </a:defRPr>
            </a:lvl2pPr>
            <a:lvl3pPr marL="1149350" indent="-228600" defTabSz="930275">
              <a:defRPr>
                <a:solidFill>
                  <a:schemeClr val="tx1"/>
                </a:solidFill>
                <a:latin typeface="Tahoma" panose="020B0604030504040204" pitchFamily="34" charset="0"/>
              </a:defRPr>
            </a:lvl3pPr>
            <a:lvl4pPr marL="1609725" indent="-228600" defTabSz="930275">
              <a:defRPr>
                <a:solidFill>
                  <a:schemeClr val="tx1"/>
                </a:solidFill>
                <a:latin typeface="Tahoma" panose="020B0604030504040204" pitchFamily="34" charset="0"/>
              </a:defRPr>
            </a:lvl4pPr>
            <a:lvl5pPr marL="2070100" indent="-228600" defTabSz="930275">
              <a:defRPr>
                <a:solidFill>
                  <a:schemeClr val="tx1"/>
                </a:solidFill>
                <a:latin typeface="Tahoma" panose="020B0604030504040204" pitchFamily="34" charset="0"/>
              </a:defRPr>
            </a:lvl5pPr>
            <a:lvl6pPr marL="2527300" indent="-228600" defTabSz="930275" eaLnBrk="0" fontAlgn="base" hangingPunct="0">
              <a:spcBef>
                <a:spcPct val="0"/>
              </a:spcBef>
              <a:spcAft>
                <a:spcPct val="0"/>
              </a:spcAft>
              <a:defRPr>
                <a:solidFill>
                  <a:schemeClr val="tx1"/>
                </a:solidFill>
                <a:latin typeface="Tahoma" panose="020B0604030504040204" pitchFamily="34" charset="0"/>
              </a:defRPr>
            </a:lvl6pPr>
            <a:lvl7pPr marL="2984500" indent="-228600" defTabSz="930275" eaLnBrk="0" fontAlgn="base" hangingPunct="0">
              <a:spcBef>
                <a:spcPct val="0"/>
              </a:spcBef>
              <a:spcAft>
                <a:spcPct val="0"/>
              </a:spcAft>
              <a:defRPr>
                <a:solidFill>
                  <a:schemeClr val="tx1"/>
                </a:solidFill>
                <a:latin typeface="Tahoma" panose="020B0604030504040204" pitchFamily="34" charset="0"/>
              </a:defRPr>
            </a:lvl7pPr>
            <a:lvl8pPr marL="3441700" indent="-228600" defTabSz="930275" eaLnBrk="0" fontAlgn="base" hangingPunct="0">
              <a:spcBef>
                <a:spcPct val="0"/>
              </a:spcBef>
              <a:spcAft>
                <a:spcPct val="0"/>
              </a:spcAft>
              <a:defRPr>
                <a:solidFill>
                  <a:schemeClr val="tx1"/>
                </a:solidFill>
                <a:latin typeface="Tahoma" panose="020B0604030504040204" pitchFamily="34" charset="0"/>
              </a:defRPr>
            </a:lvl8pPr>
            <a:lvl9pPr marL="3898900" indent="-228600" defTabSz="930275" eaLnBrk="0" fontAlgn="base" hangingPunct="0">
              <a:spcBef>
                <a:spcPct val="0"/>
              </a:spcBef>
              <a:spcAft>
                <a:spcPct val="0"/>
              </a:spcAft>
              <a:defRPr>
                <a:solidFill>
                  <a:schemeClr val="tx1"/>
                </a:solidFill>
                <a:latin typeface="Tahoma" panose="020B0604030504040204" pitchFamily="34"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1FDA6EF8-D1B5-49D8-8AD5-9484B3D5A595}"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30275" rtl="0" eaLnBrk="1" fontAlgn="base" latinLnBrk="0" hangingPunct="1">
                <a:lnSpc>
                  <a:spcPct val="100000"/>
                </a:lnSpc>
                <a:spcBef>
                  <a:spcPct val="0"/>
                </a:spcBef>
                <a:spcAft>
                  <a:spcPct val="0"/>
                </a:spcAft>
                <a:buClrTx/>
                <a:buSzTx/>
                <a:buFontTx/>
                <a:buNone/>
                <a:tabLst/>
                <a:defRPr/>
              </a:pPr>
              <a:t>32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7891" name="Rectangle 2">
            <a:extLst>
              <a:ext uri="{FF2B5EF4-FFF2-40B4-BE49-F238E27FC236}">
                <a16:creationId xmlns:a16="http://schemas.microsoft.com/office/drawing/2014/main" id="{42784D03-71EC-4208-0B70-EA19B5AB3FAE}"/>
              </a:ext>
            </a:extLst>
          </p:cNvPr>
          <p:cNvSpPr>
            <a:spLocks noGrp="1" noRot="1" noChangeAspect="1" noChangeArrowheads="1" noTextEdit="1"/>
          </p:cNvSpPr>
          <p:nvPr>
            <p:ph type="sldImg"/>
          </p:nvPr>
        </p:nvSpPr>
        <p:spPr>
          <a:ln/>
        </p:spPr>
      </p:sp>
      <p:sp>
        <p:nvSpPr>
          <p:cNvPr id="37892" name="Rectangle 3">
            <a:extLst>
              <a:ext uri="{FF2B5EF4-FFF2-40B4-BE49-F238E27FC236}">
                <a16:creationId xmlns:a16="http://schemas.microsoft.com/office/drawing/2014/main" id="{5FDBA4FF-9FB3-E3E1-8B6F-8D3E7ADD299D}"/>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n-US" altLang="en-US" sz="1000"/>
              <a:t>Our Holy Father understands this challenge.  As Catholic Americans, we need to internalize his message.</a:t>
            </a:r>
          </a:p>
          <a:p>
            <a:pPr eaLnBrk="1" hangingPunct="1"/>
            <a:r>
              <a:rPr lang="en-US" altLang="en-US" sz="1000"/>
              <a:t>First, he </a:t>
            </a:r>
            <a:r>
              <a:rPr lang="en-US" altLang="en-US" sz="1000" b="1"/>
              <a:t>reaches out with compassion</a:t>
            </a:r>
            <a:r>
              <a:rPr lang="en-US" altLang="en-US" sz="1000"/>
              <a:t> by acknowledging that there are many reasons why abortion appears to be the solution. In </a:t>
            </a:r>
            <a:r>
              <a:rPr lang="en-US" altLang="en-US" sz="1000" i="1"/>
              <a:t>Evangelium Vitae</a:t>
            </a:r>
            <a:r>
              <a:rPr lang="en-US" altLang="en-US" sz="1000"/>
              <a:t> (EV) 99, he writes, “The Church is aware of the many factors which may have influenced your decision, and she does not doubt that in many cases it was a painful and even shattering decision.” </a:t>
            </a:r>
          </a:p>
        </p:txBody>
      </p:sp>
    </p:spTree>
    <p:extLst>
      <p:ext uri="{BB962C8B-B14F-4D97-AF65-F5344CB8AC3E}">
        <p14:creationId xmlns:p14="http://schemas.microsoft.com/office/powerpoint/2010/main" val="2486281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433E99E2-A461-690E-E79F-CD4B2B66A0F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0275">
              <a:defRPr>
                <a:solidFill>
                  <a:schemeClr val="tx1"/>
                </a:solidFill>
                <a:latin typeface="Tahoma" panose="020B0604030504040204" pitchFamily="34" charset="0"/>
              </a:defRPr>
            </a:lvl1pPr>
            <a:lvl2pPr marL="746125" indent="-285750" defTabSz="930275">
              <a:defRPr>
                <a:solidFill>
                  <a:schemeClr val="tx1"/>
                </a:solidFill>
                <a:latin typeface="Tahoma" panose="020B0604030504040204" pitchFamily="34" charset="0"/>
              </a:defRPr>
            </a:lvl2pPr>
            <a:lvl3pPr marL="1149350" indent="-228600" defTabSz="930275">
              <a:defRPr>
                <a:solidFill>
                  <a:schemeClr val="tx1"/>
                </a:solidFill>
                <a:latin typeface="Tahoma" panose="020B0604030504040204" pitchFamily="34" charset="0"/>
              </a:defRPr>
            </a:lvl3pPr>
            <a:lvl4pPr marL="1609725" indent="-228600" defTabSz="930275">
              <a:defRPr>
                <a:solidFill>
                  <a:schemeClr val="tx1"/>
                </a:solidFill>
                <a:latin typeface="Tahoma" panose="020B0604030504040204" pitchFamily="34" charset="0"/>
              </a:defRPr>
            </a:lvl4pPr>
            <a:lvl5pPr marL="2070100" indent="-228600" defTabSz="930275">
              <a:defRPr>
                <a:solidFill>
                  <a:schemeClr val="tx1"/>
                </a:solidFill>
                <a:latin typeface="Tahoma" panose="020B0604030504040204" pitchFamily="34" charset="0"/>
              </a:defRPr>
            </a:lvl5pPr>
            <a:lvl6pPr marL="2527300" indent="-228600" defTabSz="930275" eaLnBrk="0" fontAlgn="base" hangingPunct="0">
              <a:spcBef>
                <a:spcPct val="0"/>
              </a:spcBef>
              <a:spcAft>
                <a:spcPct val="0"/>
              </a:spcAft>
              <a:defRPr>
                <a:solidFill>
                  <a:schemeClr val="tx1"/>
                </a:solidFill>
                <a:latin typeface="Tahoma" panose="020B0604030504040204" pitchFamily="34" charset="0"/>
              </a:defRPr>
            </a:lvl6pPr>
            <a:lvl7pPr marL="2984500" indent="-228600" defTabSz="930275" eaLnBrk="0" fontAlgn="base" hangingPunct="0">
              <a:spcBef>
                <a:spcPct val="0"/>
              </a:spcBef>
              <a:spcAft>
                <a:spcPct val="0"/>
              </a:spcAft>
              <a:defRPr>
                <a:solidFill>
                  <a:schemeClr val="tx1"/>
                </a:solidFill>
                <a:latin typeface="Tahoma" panose="020B0604030504040204" pitchFamily="34" charset="0"/>
              </a:defRPr>
            </a:lvl7pPr>
            <a:lvl8pPr marL="3441700" indent="-228600" defTabSz="930275" eaLnBrk="0" fontAlgn="base" hangingPunct="0">
              <a:spcBef>
                <a:spcPct val="0"/>
              </a:spcBef>
              <a:spcAft>
                <a:spcPct val="0"/>
              </a:spcAft>
              <a:defRPr>
                <a:solidFill>
                  <a:schemeClr val="tx1"/>
                </a:solidFill>
                <a:latin typeface="Tahoma" panose="020B0604030504040204" pitchFamily="34" charset="0"/>
              </a:defRPr>
            </a:lvl8pPr>
            <a:lvl9pPr marL="3898900" indent="-228600" defTabSz="930275" eaLnBrk="0" fontAlgn="base" hangingPunct="0">
              <a:spcBef>
                <a:spcPct val="0"/>
              </a:spcBef>
              <a:spcAft>
                <a:spcPct val="0"/>
              </a:spcAft>
              <a:defRPr>
                <a:solidFill>
                  <a:schemeClr val="tx1"/>
                </a:solidFill>
                <a:latin typeface="Tahoma" panose="020B0604030504040204" pitchFamily="34"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1E9D174E-26DF-4E4E-8E52-25569DB203C1}"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30275" rtl="0" eaLnBrk="1" fontAlgn="base" latinLnBrk="0" hangingPunct="1">
                <a:lnSpc>
                  <a:spcPct val="100000"/>
                </a:lnSpc>
                <a:spcBef>
                  <a:spcPct val="0"/>
                </a:spcBef>
                <a:spcAft>
                  <a:spcPct val="0"/>
                </a:spcAft>
                <a:buClrTx/>
                <a:buSzTx/>
                <a:buFontTx/>
                <a:buNone/>
                <a:tabLst/>
                <a:defRPr/>
              </a:pPr>
              <a:t>33</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9939" name="Rectangle 2">
            <a:extLst>
              <a:ext uri="{FF2B5EF4-FFF2-40B4-BE49-F238E27FC236}">
                <a16:creationId xmlns:a16="http://schemas.microsoft.com/office/drawing/2014/main" id="{602D6C0C-6F46-5B7D-9295-DB38C9FD8948}"/>
              </a:ext>
            </a:extLst>
          </p:cNvPr>
          <p:cNvSpPr>
            <a:spLocks noGrp="1" noRot="1" noChangeAspect="1" noChangeArrowheads="1" noTextEdit="1"/>
          </p:cNvSpPr>
          <p:nvPr>
            <p:ph type="sldImg"/>
          </p:nvPr>
        </p:nvSpPr>
        <p:spPr>
          <a:ln/>
        </p:spPr>
      </p:sp>
      <p:sp>
        <p:nvSpPr>
          <p:cNvPr id="39940" name="Rectangle 3">
            <a:extLst>
              <a:ext uri="{FF2B5EF4-FFF2-40B4-BE49-F238E27FC236}">
                <a16:creationId xmlns:a16="http://schemas.microsoft.com/office/drawing/2014/main" id="{E61CCE51-AC3D-BB6E-D537-CA1F2DB96FD7}"/>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n-US" altLang="en-US"/>
              <a:t>Next, </a:t>
            </a:r>
            <a:r>
              <a:rPr lang="en-US" altLang="en-US" b="1"/>
              <a:t>he validates their pain</a:t>
            </a:r>
            <a:r>
              <a:rPr lang="en-US" altLang="en-US"/>
              <a:t>, and he even states that it was wrong; but consider the context and wording he very carefully uses: “The wound in your heart may not yet have healed.  Certainly what happened was and remains terribly wrong.”</a:t>
            </a:r>
          </a:p>
          <a:p>
            <a:pPr eaLnBrk="1" hangingPunct="1"/>
            <a:endParaRPr lang="en-US" altLang="en-US"/>
          </a:p>
        </p:txBody>
      </p:sp>
    </p:spTree>
    <p:extLst>
      <p:ext uri="{BB962C8B-B14F-4D97-AF65-F5344CB8AC3E}">
        <p14:creationId xmlns:p14="http://schemas.microsoft.com/office/powerpoint/2010/main" val="41379755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a:extLst>
              <a:ext uri="{FF2B5EF4-FFF2-40B4-BE49-F238E27FC236}">
                <a16:creationId xmlns:a16="http://schemas.microsoft.com/office/drawing/2014/main" id="{4B6EE255-667D-8CF9-8DD0-0D26FB1C1AE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0275">
              <a:defRPr>
                <a:solidFill>
                  <a:schemeClr val="tx1"/>
                </a:solidFill>
                <a:latin typeface="Tahoma" panose="020B0604030504040204" pitchFamily="34" charset="0"/>
              </a:defRPr>
            </a:lvl1pPr>
            <a:lvl2pPr marL="746125" indent="-285750" defTabSz="930275">
              <a:defRPr>
                <a:solidFill>
                  <a:schemeClr val="tx1"/>
                </a:solidFill>
                <a:latin typeface="Tahoma" panose="020B0604030504040204" pitchFamily="34" charset="0"/>
              </a:defRPr>
            </a:lvl2pPr>
            <a:lvl3pPr marL="1149350" indent="-228600" defTabSz="930275">
              <a:defRPr>
                <a:solidFill>
                  <a:schemeClr val="tx1"/>
                </a:solidFill>
                <a:latin typeface="Tahoma" panose="020B0604030504040204" pitchFamily="34" charset="0"/>
              </a:defRPr>
            </a:lvl3pPr>
            <a:lvl4pPr marL="1609725" indent="-228600" defTabSz="930275">
              <a:defRPr>
                <a:solidFill>
                  <a:schemeClr val="tx1"/>
                </a:solidFill>
                <a:latin typeface="Tahoma" panose="020B0604030504040204" pitchFamily="34" charset="0"/>
              </a:defRPr>
            </a:lvl4pPr>
            <a:lvl5pPr marL="2070100" indent="-228600" defTabSz="930275">
              <a:defRPr>
                <a:solidFill>
                  <a:schemeClr val="tx1"/>
                </a:solidFill>
                <a:latin typeface="Tahoma" panose="020B0604030504040204" pitchFamily="34" charset="0"/>
              </a:defRPr>
            </a:lvl5pPr>
            <a:lvl6pPr marL="2527300" indent="-228600" defTabSz="930275" eaLnBrk="0" fontAlgn="base" hangingPunct="0">
              <a:spcBef>
                <a:spcPct val="0"/>
              </a:spcBef>
              <a:spcAft>
                <a:spcPct val="0"/>
              </a:spcAft>
              <a:defRPr>
                <a:solidFill>
                  <a:schemeClr val="tx1"/>
                </a:solidFill>
                <a:latin typeface="Tahoma" panose="020B0604030504040204" pitchFamily="34" charset="0"/>
              </a:defRPr>
            </a:lvl6pPr>
            <a:lvl7pPr marL="2984500" indent="-228600" defTabSz="930275" eaLnBrk="0" fontAlgn="base" hangingPunct="0">
              <a:spcBef>
                <a:spcPct val="0"/>
              </a:spcBef>
              <a:spcAft>
                <a:spcPct val="0"/>
              </a:spcAft>
              <a:defRPr>
                <a:solidFill>
                  <a:schemeClr val="tx1"/>
                </a:solidFill>
                <a:latin typeface="Tahoma" panose="020B0604030504040204" pitchFamily="34" charset="0"/>
              </a:defRPr>
            </a:lvl7pPr>
            <a:lvl8pPr marL="3441700" indent="-228600" defTabSz="930275" eaLnBrk="0" fontAlgn="base" hangingPunct="0">
              <a:spcBef>
                <a:spcPct val="0"/>
              </a:spcBef>
              <a:spcAft>
                <a:spcPct val="0"/>
              </a:spcAft>
              <a:defRPr>
                <a:solidFill>
                  <a:schemeClr val="tx1"/>
                </a:solidFill>
                <a:latin typeface="Tahoma" panose="020B0604030504040204" pitchFamily="34" charset="0"/>
              </a:defRPr>
            </a:lvl8pPr>
            <a:lvl9pPr marL="3898900" indent="-228600" defTabSz="930275" eaLnBrk="0" fontAlgn="base" hangingPunct="0">
              <a:spcBef>
                <a:spcPct val="0"/>
              </a:spcBef>
              <a:spcAft>
                <a:spcPct val="0"/>
              </a:spcAft>
              <a:defRPr>
                <a:solidFill>
                  <a:schemeClr val="tx1"/>
                </a:solidFill>
                <a:latin typeface="Tahoma" panose="020B0604030504040204" pitchFamily="34"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F7232701-A79F-4436-AD7A-80BE806574BB}"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30275" rtl="0" eaLnBrk="1" fontAlgn="base" latinLnBrk="0" hangingPunct="1">
                <a:lnSpc>
                  <a:spcPct val="100000"/>
                </a:lnSpc>
                <a:spcBef>
                  <a:spcPct val="0"/>
                </a:spcBef>
                <a:spcAft>
                  <a:spcPct val="0"/>
                </a:spcAft>
                <a:buClrTx/>
                <a:buSzTx/>
                <a:buFontTx/>
                <a:buNone/>
                <a:tabLst/>
                <a:defRPr/>
              </a:pPr>
              <a:t>34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41987" name="Rectangle 2">
            <a:extLst>
              <a:ext uri="{FF2B5EF4-FFF2-40B4-BE49-F238E27FC236}">
                <a16:creationId xmlns:a16="http://schemas.microsoft.com/office/drawing/2014/main" id="{D094C86E-76B2-67E8-D170-05E05B58B81B}"/>
              </a:ext>
            </a:extLst>
          </p:cNvPr>
          <p:cNvSpPr>
            <a:spLocks noGrp="1" noRot="1" noChangeAspect="1" noChangeArrowheads="1" noTextEdit="1"/>
          </p:cNvSpPr>
          <p:nvPr>
            <p:ph type="sldImg"/>
          </p:nvPr>
        </p:nvSpPr>
        <p:spPr>
          <a:ln/>
        </p:spPr>
      </p:sp>
      <p:sp>
        <p:nvSpPr>
          <p:cNvPr id="41988" name="Rectangle 3">
            <a:extLst>
              <a:ext uri="{FF2B5EF4-FFF2-40B4-BE49-F238E27FC236}">
                <a16:creationId xmlns:a16="http://schemas.microsoft.com/office/drawing/2014/main" id="{46CAA426-2BC1-796C-3D6F-FD95AC58A696}"/>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n-US" altLang="en-US"/>
              <a:t>He then very skillfully </a:t>
            </a:r>
            <a:r>
              <a:rPr lang="en-US" altLang="en-US" b="1"/>
              <a:t>offers them hope and invites them to repent</a:t>
            </a:r>
            <a:r>
              <a:rPr lang="en-US" altLang="en-US"/>
              <a:t>:  “But do not give in to discouragement and do not lose hope.  Try rather to understand what happened and face it honestly.” </a:t>
            </a:r>
          </a:p>
        </p:txBody>
      </p:sp>
    </p:spTree>
    <p:extLst>
      <p:ext uri="{BB962C8B-B14F-4D97-AF65-F5344CB8AC3E}">
        <p14:creationId xmlns:p14="http://schemas.microsoft.com/office/powerpoint/2010/main" val="20666605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69E52ABF-01C4-8798-77F4-86986C27BC3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0275">
              <a:defRPr>
                <a:solidFill>
                  <a:schemeClr val="tx1"/>
                </a:solidFill>
                <a:latin typeface="Tahoma" panose="020B0604030504040204" pitchFamily="34" charset="0"/>
              </a:defRPr>
            </a:lvl1pPr>
            <a:lvl2pPr marL="746125" indent="-285750" defTabSz="930275">
              <a:defRPr>
                <a:solidFill>
                  <a:schemeClr val="tx1"/>
                </a:solidFill>
                <a:latin typeface="Tahoma" panose="020B0604030504040204" pitchFamily="34" charset="0"/>
              </a:defRPr>
            </a:lvl2pPr>
            <a:lvl3pPr marL="1149350" indent="-228600" defTabSz="930275">
              <a:defRPr>
                <a:solidFill>
                  <a:schemeClr val="tx1"/>
                </a:solidFill>
                <a:latin typeface="Tahoma" panose="020B0604030504040204" pitchFamily="34" charset="0"/>
              </a:defRPr>
            </a:lvl3pPr>
            <a:lvl4pPr marL="1609725" indent="-228600" defTabSz="930275">
              <a:defRPr>
                <a:solidFill>
                  <a:schemeClr val="tx1"/>
                </a:solidFill>
                <a:latin typeface="Tahoma" panose="020B0604030504040204" pitchFamily="34" charset="0"/>
              </a:defRPr>
            </a:lvl4pPr>
            <a:lvl5pPr marL="2070100" indent="-228600" defTabSz="930275">
              <a:defRPr>
                <a:solidFill>
                  <a:schemeClr val="tx1"/>
                </a:solidFill>
                <a:latin typeface="Tahoma" panose="020B0604030504040204" pitchFamily="34" charset="0"/>
              </a:defRPr>
            </a:lvl5pPr>
            <a:lvl6pPr marL="2527300" indent="-228600" defTabSz="930275" eaLnBrk="0" fontAlgn="base" hangingPunct="0">
              <a:spcBef>
                <a:spcPct val="0"/>
              </a:spcBef>
              <a:spcAft>
                <a:spcPct val="0"/>
              </a:spcAft>
              <a:defRPr>
                <a:solidFill>
                  <a:schemeClr val="tx1"/>
                </a:solidFill>
                <a:latin typeface="Tahoma" panose="020B0604030504040204" pitchFamily="34" charset="0"/>
              </a:defRPr>
            </a:lvl6pPr>
            <a:lvl7pPr marL="2984500" indent="-228600" defTabSz="930275" eaLnBrk="0" fontAlgn="base" hangingPunct="0">
              <a:spcBef>
                <a:spcPct val="0"/>
              </a:spcBef>
              <a:spcAft>
                <a:spcPct val="0"/>
              </a:spcAft>
              <a:defRPr>
                <a:solidFill>
                  <a:schemeClr val="tx1"/>
                </a:solidFill>
                <a:latin typeface="Tahoma" panose="020B0604030504040204" pitchFamily="34" charset="0"/>
              </a:defRPr>
            </a:lvl7pPr>
            <a:lvl8pPr marL="3441700" indent="-228600" defTabSz="930275" eaLnBrk="0" fontAlgn="base" hangingPunct="0">
              <a:spcBef>
                <a:spcPct val="0"/>
              </a:spcBef>
              <a:spcAft>
                <a:spcPct val="0"/>
              </a:spcAft>
              <a:defRPr>
                <a:solidFill>
                  <a:schemeClr val="tx1"/>
                </a:solidFill>
                <a:latin typeface="Tahoma" panose="020B0604030504040204" pitchFamily="34" charset="0"/>
              </a:defRPr>
            </a:lvl8pPr>
            <a:lvl9pPr marL="3898900" indent="-228600" defTabSz="930275" eaLnBrk="0" fontAlgn="base" hangingPunct="0">
              <a:spcBef>
                <a:spcPct val="0"/>
              </a:spcBef>
              <a:spcAft>
                <a:spcPct val="0"/>
              </a:spcAft>
              <a:defRPr>
                <a:solidFill>
                  <a:schemeClr val="tx1"/>
                </a:solidFill>
                <a:latin typeface="Tahoma" panose="020B0604030504040204" pitchFamily="34"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0373E2D5-B73A-4748-96F9-EBE682442921}"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30275" rtl="0" eaLnBrk="1" fontAlgn="base" latinLnBrk="0" hangingPunct="1">
                <a:lnSpc>
                  <a:spcPct val="100000"/>
                </a:lnSpc>
                <a:spcBef>
                  <a:spcPct val="0"/>
                </a:spcBef>
                <a:spcAft>
                  <a:spcPct val="0"/>
                </a:spcAft>
                <a:buClrTx/>
                <a:buSzTx/>
                <a:buFontTx/>
                <a:buNone/>
                <a:tabLst/>
                <a:defRPr/>
              </a:pPr>
              <a:t>35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44035" name="Rectangle 2">
            <a:extLst>
              <a:ext uri="{FF2B5EF4-FFF2-40B4-BE49-F238E27FC236}">
                <a16:creationId xmlns:a16="http://schemas.microsoft.com/office/drawing/2014/main" id="{F785E2DE-B4EE-6450-B13A-45D66BDD3B3F}"/>
              </a:ext>
            </a:extLst>
          </p:cNvPr>
          <p:cNvSpPr>
            <a:spLocks noGrp="1" noRot="1" noChangeAspect="1" noChangeArrowheads="1" noTextEdit="1"/>
          </p:cNvSpPr>
          <p:nvPr>
            <p:ph type="sldImg"/>
          </p:nvPr>
        </p:nvSpPr>
        <p:spPr>
          <a:ln/>
        </p:spPr>
      </p:sp>
      <p:sp>
        <p:nvSpPr>
          <p:cNvPr id="44036" name="Rectangle 3">
            <a:extLst>
              <a:ext uri="{FF2B5EF4-FFF2-40B4-BE49-F238E27FC236}">
                <a16:creationId xmlns:a16="http://schemas.microsoft.com/office/drawing/2014/main" id="{5C212609-406F-1724-C92C-3DFD28ABD1E4}"/>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n-US" altLang="en-US"/>
              <a:t>If you have not already done so, give yourselves over with humility and trust to repentance.  The Father of mercies is ready to give you his forgiveness and his peace in the Sacrament of Reconciliation.”</a:t>
            </a:r>
          </a:p>
          <a:p>
            <a:pPr eaLnBrk="1" hangingPunct="1"/>
            <a:endParaRPr lang="en-US" altLang="en-US"/>
          </a:p>
          <a:p>
            <a:pPr eaLnBrk="1" hangingPunct="1"/>
            <a:endParaRPr lang="en-US" altLang="en-US"/>
          </a:p>
        </p:txBody>
      </p:sp>
    </p:spTree>
    <p:extLst>
      <p:ext uri="{BB962C8B-B14F-4D97-AF65-F5344CB8AC3E}">
        <p14:creationId xmlns:p14="http://schemas.microsoft.com/office/powerpoint/2010/main" val="40536235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a:extLst>
              <a:ext uri="{FF2B5EF4-FFF2-40B4-BE49-F238E27FC236}">
                <a16:creationId xmlns:a16="http://schemas.microsoft.com/office/drawing/2014/main" id="{D09608CA-DD3B-CD80-693D-4CA99D299B6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0275">
              <a:defRPr>
                <a:solidFill>
                  <a:schemeClr val="tx1"/>
                </a:solidFill>
                <a:latin typeface="Tahoma" panose="020B0604030504040204" pitchFamily="34" charset="0"/>
              </a:defRPr>
            </a:lvl1pPr>
            <a:lvl2pPr marL="746125" indent="-285750" defTabSz="930275">
              <a:defRPr>
                <a:solidFill>
                  <a:schemeClr val="tx1"/>
                </a:solidFill>
                <a:latin typeface="Tahoma" panose="020B0604030504040204" pitchFamily="34" charset="0"/>
              </a:defRPr>
            </a:lvl2pPr>
            <a:lvl3pPr marL="1149350" indent="-228600" defTabSz="930275">
              <a:defRPr>
                <a:solidFill>
                  <a:schemeClr val="tx1"/>
                </a:solidFill>
                <a:latin typeface="Tahoma" panose="020B0604030504040204" pitchFamily="34" charset="0"/>
              </a:defRPr>
            </a:lvl3pPr>
            <a:lvl4pPr marL="1609725" indent="-228600" defTabSz="930275">
              <a:defRPr>
                <a:solidFill>
                  <a:schemeClr val="tx1"/>
                </a:solidFill>
                <a:latin typeface="Tahoma" panose="020B0604030504040204" pitchFamily="34" charset="0"/>
              </a:defRPr>
            </a:lvl4pPr>
            <a:lvl5pPr marL="2070100" indent="-228600" defTabSz="930275">
              <a:defRPr>
                <a:solidFill>
                  <a:schemeClr val="tx1"/>
                </a:solidFill>
                <a:latin typeface="Tahoma" panose="020B0604030504040204" pitchFamily="34" charset="0"/>
              </a:defRPr>
            </a:lvl5pPr>
            <a:lvl6pPr marL="2527300" indent="-228600" defTabSz="930275" eaLnBrk="0" fontAlgn="base" hangingPunct="0">
              <a:spcBef>
                <a:spcPct val="0"/>
              </a:spcBef>
              <a:spcAft>
                <a:spcPct val="0"/>
              </a:spcAft>
              <a:defRPr>
                <a:solidFill>
                  <a:schemeClr val="tx1"/>
                </a:solidFill>
                <a:latin typeface="Tahoma" panose="020B0604030504040204" pitchFamily="34" charset="0"/>
              </a:defRPr>
            </a:lvl6pPr>
            <a:lvl7pPr marL="2984500" indent="-228600" defTabSz="930275" eaLnBrk="0" fontAlgn="base" hangingPunct="0">
              <a:spcBef>
                <a:spcPct val="0"/>
              </a:spcBef>
              <a:spcAft>
                <a:spcPct val="0"/>
              </a:spcAft>
              <a:defRPr>
                <a:solidFill>
                  <a:schemeClr val="tx1"/>
                </a:solidFill>
                <a:latin typeface="Tahoma" panose="020B0604030504040204" pitchFamily="34" charset="0"/>
              </a:defRPr>
            </a:lvl7pPr>
            <a:lvl8pPr marL="3441700" indent="-228600" defTabSz="930275" eaLnBrk="0" fontAlgn="base" hangingPunct="0">
              <a:spcBef>
                <a:spcPct val="0"/>
              </a:spcBef>
              <a:spcAft>
                <a:spcPct val="0"/>
              </a:spcAft>
              <a:defRPr>
                <a:solidFill>
                  <a:schemeClr val="tx1"/>
                </a:solidFill>
                <a:latin typeface="Tahoma" panose="020B0604030504040204" pitchFamily="34" charset="0"/>
              </a:defRPr>
            </a:lvl8pPr>
            <a:lvl9pPr marL="3898900" indent="-228600" defTabSz="930275" eaLnBrk="0" fontAlgn="base" hangingPunct="0">
              <a:spcBef>
                <a:spcPct val="0"/>
              </a:spcBef>
              <a:spcAft>
                <a:spcPct val="0"/>
              </a:spcAft>
              <a:defRPr>
                <a:solidFill>
                  <a:schemeClr val="tx1"/>
                </a:solidFill>
                <a:latin typeface="Tahoma" panose="020B0604030504040204" pitchFamily="34"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636E9AE1-DF20-4AA7-831B-1A340717FE47}"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30275" rtl="0" eaLnBrk="1" fontAlgn="base" latinLnBrk="0" hangingPunct="1">
                <a:lnSpc>
                  <a:spcPct val="100000"/>
                </a:lnSpc>
                <a:spcBef>
                  <a:spcPct val="0"/>
                </a:spcBef>
                <a:spcAft>
                  <a:spcPct val="0"/>
                </a:spcAft>
                <a:buClrTx/>
                <a:buSzTx/>
                <a:buFontTx/>
                <a:buNone/>
                <a:tabLst/>
                <a:defRPr/>
              </a:pPr>
              <a:t>36</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46083" name="Rectangle 2">
            <a:extLst>
              <a:ext uri="{FF2B5EF4-FFF2-40B4-BE49-F238E27FC236}">
                <a16:creationId xmlns:a16="http://schemas.microsoft.com/office/drawing/2014/main" id="{26907E39-88D1-83A0-5DFE-B6786FEC3CA1}"/>
              </a:ext>
            </a:extLst>
          </p:cNvPr>
          <p:cNvSpPr>
            <a:spLocks noGrp="1" noRot="1" noChangeAspect="1" noChangeArrowheads="1" noTextEdit="1"/>
          </p:cNvSpPr>
          <p:nvPr>
            <p:ph type="sldImg"/>
          </p:nvPr>
        </p:nvSpPr>
        <p:spPr>
          <a:ln/>
        </p:spPr>
      </p:sp>
      <p:sp>
        <p:nvSpPr>
          <p:cNvPr id="46084" name="Rectangle 3">
            <a:extLst>
              <a:ext uri="{FF2B5EF4-FFF2-40B4-BE49-F238E27FC236}">
                <a16:creationId xmlns:a16="http://schemas.microsoft.com/office/drawing/2014/main" id="{77552B3C-47A2-39EB-6098-02D78ED8CFAC}"/>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n-US" altLang="en-US"/>
              <a:t>He then </a:t>
            </a:r>
            <a:r>
              <a:rPr lang="en-US" altLang="en-US" b="1"/>
              <a:t>restores their motherhood</a:t>
            </a:r>
            <a:r>
              <a:rPr lang="en-US" altLang="en-US"/>
              <a:t> to them:  “To the same Father and to his mercy you can with sure hope entrust your child.”</a:t>
            </a:r>
          </a:p>
          <a:p>
            <a:pPr eaLnBrk="1" hangingPunct="1"/>
            <a:r>
              <a:rPr lang="en-US" altLang="en-US"/>
              <a:t>By restoring her motherhood, he has just given her back her own personhood as well – her own dignity. </a:t>
            </a:r>
          </a:p>
          <a:p>
            <a:pPr eaLnBrk="1" hangingPunct="1"/>
            <a:endParaRPr lang="en-US" altLang="en-US"/>
          </a:p>
        </p:txBody>
      </p:sp>
    </p:spTree>
    <p:extLst>
      <p:ext uri="{BB962C8B-B14F-4D97-AF65-F5344CB8AC3E}">
        <p14:creationId xmlns:p14="http://schemas.microsoft.com/office/powerpoint/2010/main" val="22643425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a:extLst>
              <a:ext uri="{FF2B5EF4-FFF2-40B4-BE49-F238E27FC236}">
                <a16:creationId xmlns:a16="http://schemas.microsoft.com/office/drawing/2014/main" id="{517DDE96-348E-DDFE-EE51-8210DA28428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0275">
              <a:defRPr>
                <a:solidFill>
                  <a:schemeClr val="tx1"/>
                </a:solidFill>
                <a:latin typeface="Tahoma" panose="020B0604030504040204" pitchFamily="34" charset="0"/>
              </a:defRPr>
            </a:lvl1pPr>
            <a:lvl2pPr marL="746125" indent="-285750" defTabSz="930275">
              <a:defRPr>
                <a:solidFill>
                  <a:schemeClr val="tx1"/>
                </a:solidFill>
                <a:latin typeface="Tahoma" panose="020B0604030504040204" pitchFamily="34" charset="0"/>
              </a:defRPr>
            </a:lvl2pPr>
            <a:lvl3pPr marL="1149350" indent="-228600" defTabSz="930275">
              <a:defRPr>
                <a:solidFill>
                  <a:schemeClr val="tx1"/>
                </a:solidFill>
                <a:latin typeface="Tahoma" panose="020B0604030504040204" pitchFamily="34" charset="0"/>
              </a:defRPr>
            </a:lvl3pPr>
            <a:lvl4pPr marL="1609725" indent="-228600" defTabSz="930275">
              <a:defRPr>
                <a:solidFill>
                  <a:schemeClr val="tx1"/>
                </a:solidFill>
                <a:latin typeface="Tahoma" panose="020B0604030504040204" pitchFamily="34" charset="0"/>
              </a:defRPr>
            </a:lvl4pPr>
            <a:lvl5pPr marL="2070100" indent="-228600" defTabSz="930275">
              <a:defRPr>
                <a:solidFill>
                  <a:schemeClr val="tx1"/>
                </a:solidFill>
                <a:latin typeface="Tahoma" panose="020B0604030504040204" pitchFamily="34" charset="0"/>
              </a:defRPr>
            </a:lvl5pPr>
            <a:lvl6pPr marL="2527300" indent="-228600" defTabSz="930275" eaLnBrk="0" fontAlgn="base" hangingPunct="0">
              <a:spcBef>
                <a:spcPct val="0"/>
              </a:spcBef>
              <a:spcAft>
                <a:spcPct val="0"/>
              </a:spcAft>
              <a:defRPr>
                <a:solidFill>
                  <a:schemeClr val="tx1"/>
                </a:solidFill>
                <a:latin typeface="Tahoma" panose="020B0604030504040204" pitchFamily="34" charset="0"/>
              </a:defRPr>
            </a:lvl6pPr>
            <a:lvl7pPr marL="2984500" indent="-228600" defTabSz="930275" eaLnBrk="0" fontAlgn="base" hangingPunct="0">
              <a:spcBef>
                <a:spcPct val="0"/>
              </a:spcBef>
              <a:spcAft>
                <a:spcPct val="0"/>
              </a:spcAft>
              <a:defRPr>
                <a:solidFill>
                  <a:schemeClr val="tx1"/>
                </a:solidFill>
                <a:latin typeface="Tahoma" panose="020B0604030504040204" pitchFamily="34" charset="0"/>
              </a:defRPr>
            </a:lvl7pPr>
            <a:lvl8pPr marL="3441700" indent="-228600" defTabSz="930275" eaLnBrk="0" fontAlgn="base" hangingPunct="0">
              <a:spcBef>
                <a:spcPct val="0"/>
              </a:spcBef>
              <a:spcAft>
                <a:spcPct val="0"/>
              </a:spcAft>
              <a:defRPr>
                <a:solidFill>
                  <a:schemeClr val="tx1"/>
                </a:solidFill>
                <a:latin typeface="Tahoma" panose="020B0604030504040204" pitchFamily="34" charset="0"/>
              </a:defRPr>
            </a:lvl8pPr>
            <a:lvl9pPr marL="3898900" indent="-228600" defTabSz="930275" eaLnBrk="0" fontAlgn="base" hangingPunct="0">
              <a:spcBef>
                <a:spcPct val="0"/>
              </a:spcBef>
              <a:spcAft>
                <a:spcPct val="0"/>
              </a:spcAft>
              <a:defRPr>
                <a:solidFill>
                  <a:schemeClr val="tx1"/>
                </a:solidFill>
                <a:latin typeface="Tahoma" panose="020B0604030504040204" pitchFamily="34"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4DDF54AA-64B9-47C4-A7E1-36A9B4BF9687}"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30275" rtl="0" eaLnBrk="1" fontAlgn="base" latinLnBrk="0" hangingPunct="1">
                <a:lnSpc>
                  <a:spcPct val="100000"/>
                </a:lnSpc>
                <a:spcBef>
                  <a:spcPct val="0"/>
                </a:spcBef>
                <a:spcAft>
                  <a:spcPct val="0"/>
                </a:spcAft>
                <a:buClrTx/>
                <a:buSzTx/>
                <a:buFontTx/>
                <a:buNone/>
                <a:tabLst/>
                <a:defRPr/>
              </a:pPr>
              <a:t>37</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48131" name="Rectangle 2">
            <a:extLst>
              <a:ext uri="{FF2B5EF4-FFF2-40B4-BE49-F238E27FC236}">
                <a16:creationId xmlns:a16="http://schemas.microsoft.com/office/drawing/2014/main" id="{F821484F-FC78-7949-F27B-7A90FE6BF35A}"/>
              </a:ext>
            </a:extLst>
          </p:cNvPr>
          <p:cNvSpPr>
            <a:spLocks noGrp="1" noRot="1" noChangeAspect="1" noChangeArrowheads="1" noTextEdit="1"/>
          </p:cNvSpPr>
          <p:nvPr>
            <p:ph type="sldImg"/>
          </p:nvPr>
        </p:nvSpPr>
        <p:spPr>
          <a:ln/>
        </p:spPr>
      </p:sp>
      <p:sp>
        <p:nvSpPr>
          <p:cNvPr id="48132" name="Rectangle 3">
            <a:extLst>
              <a:ext uri="{FF2B5EF4-FFF2-40B4-BE49-F238E27FC236}">
                <a16:creationId xmlns:a16="http://schemas.microsoft.com/office/drawing/2014/main" id="{E72364F6-9551-0B47-8EE6-557CF7BC17ED}"/>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n-US" altLang="en-US"/>
              <a:t>Now, he </a:t>
            </a:r>
            <a:r>
              <a:rPr lang="en-US" altLang="en-US" b="1"/>
              <a:t>challenges her to seek healing</a:t>
            </a:r>
            <a:r>
              <a:rPr lang="en-US" altLang="en-US"/>
              <a:t> and to become a defender of life herself.  In other words, he meets her in her brokenness – in her sinfulness; offers her hope and healing; and challenges her to go out and do likewise – to “sin no more.” In his words, “With the friendly and expert help and advice of other people, and as a result of your own painful experience, you can be among the most eloquent defenders of everyone’s right to life.”</a:t>
            </a:r>
          </a:p>
          <a:p>
            <a:pPr eaLnBrk="1" hangingPunct="1"/>
            <a:endParaRPr lang="en-US" altLang="en-US"/>
          </a:p>
        </p:txBody>
      </p:sp>
    </p:spTree>
    <p:extLst>
      <p:ext uri="{BB962C8B-B14F-4D97-AF65-F5344CB8AC3E}">
        <p14:creationId xmlns:p14="http://schemas.microsoft.com/office/powerpoint/2010/main" val="20094813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844E6-6DA9-3529-7BB6-A6848C0CB64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7C4438E-FE83-1340-90DF-753F7E81EB6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9E381BD-BAF8-AED3-C24E-EA7CDCC9DDBC}"/>
              </a:ext>
            </a:extLst>
          </p:cNvPr>
          <p:cNvSpPr>
            <a:spLocks noGrp="1"/>
          </p:cNvSpPr>
          <p:nvPr>
            <p:ph type="dt" sz="half" idx="10"/>
          </p:nvPr>
        </p:nvSpPr>
        <p:spPr/>
        <p:txBody>
          <a:bodyPr/>
          <a:lstStyle/>
          <a:p>
            <a:fld id="{7F3A922B-FEE6-4607-A7DE-C9C2844C3D09}" type="datetimeFigureOut">
              <a:rPr lang="en-US" smtClean="0"/>
              <a:t>1/22/2024</a:t>
            </a:fld>
            <a:endParaRPr lang="en-US"/>
          </a:p>
        </p:txBody>
      </p:sp>
      <p:sp>
        <p:nvSpPr>
          <p:cNvPr id="5" name="Footer Placeholder 4">
            <a:extLst>
              <a:ext uri="{FF2B5EF4-FFF2-40B4-BE49-F238E27FC236}">
                <a16:creationId xmlns:a16="http://schemas.microsoft.com/office/drawing/2014/main" id="{A6924C4D-C803-2D19-0394-8E837E0664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ADA759-1EFE-5B3D-316C-1A404DE8C999}"/>
              </a:ext>
            </a:extLst>
          </p:cNvPr>
          <p:cNvSpPr>
            <a:spLocks noGrp="1"/>
          </p:cNvSpPr>
          <p:nvPr>
            <p:ph type="sldNum" sz="quarter" idx="12"/>
          </p:nvPr>
        </p:nvSpPr>
        <p:spPr/>
        <p:txBody>
          <a:bodyPr/>
          <a:lstStyle/>
          <a:p>
            <a:fld id="{54638FDF-D132-4211-9782-AE490BF78488}" type="slidenum">
              <a:rPr lang="en-US" smtClean="0"/>
              <a:t>‹#›</a:t>
            </a:fld>
            <a:endParaRPr lang="en-US"/>
          </a:p>
        </p:txBody>
      </p:sp>
    </p:spTree>
    <p:extLst>
      <p:ext uri="{BB962C8B-B14F-4D97-AF65-F5344CB8AC3E}">
        <p14:creationId xmlns:p14="http://schemas.microsoft.com/office/powerpoint/2010/main" val="4152470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EE652-DF24-CE18-24D3-C03EDCB49FB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7293A13-DE57-4A1D-1EE4-7EC8074CF5A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4BEFDB-BF98-0C48-BF91-07A1CF99C793}"/>
              </a:ext>
            </a:extLst>
          </p:cNvPr>
          <p:cNvSpPr>
            <a:spLocks noGrp="1"/>
          </p:cNvSpPr>
          <p:nvPr>
            <p:ph type="dt" sz="half" idx="10"/>
          </p:nvPr>
        </p:nvSpPr>
        <p:spPr/>
        <p:txBody>
          <a:bodyPr/>
          <a:lstStyle/>
          <a:p>
            <a:fld id="{7F3A922B-FEE6-4607-A7DE-C9C2844C3D09}" type="datetimeFigureOut">
              <a:rPr lang="en-US" smtClean="0"/>
              <a:t>1/22/2024</a:t>
            </a:fld>
            <a:endParaRPr lang="en-US"/>
          </a:p>
        </p:txBody>
      </p:sp>
      <p:sp>
        <p:nvSpPr>
          <p:cNvPr id="5" name="Footer Placeholder 4">
            <a:extLst>
              <a:ext uri="{FF2B5EF4-FFF2-40B4-BE49-F238E27FC236}">
                <a16:creationId xmlns:a16="http://schemas.microsoft.com/office/drawing/2014/main" id="{789365D4-5175-FD45-2B91-D7927C4AED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F22B52-A2F6-39E1-6E46-3CDDF858BBF5}"/>
              </a:ext>
            </a:extLst>
          </p:cNvPr>
          <p:cNvSpPr>
            <a:spLocks noGrp="1"/>
          </p:cNvSpPr>
          <p:nvPr>
            <p:ph type="sldNum" sz="quarter" idx="12"/>
          </p:nvPr>
        </p:nvSpPr>
        <p:spPr/>
        <p:txBody>
          <a:bodyPr/>
          <a:lstStyle/>
          <a:p>
            <a:fld id="{54638FDF-D132-4211-9782-AE490BF78488}" type="slidenum">
              <a:rPr lang="en-US" smtClean="0"/>
              <a:t>‹#›</a:t>
            </a:fld>
            <a:endParaRPr lang="en-US"/>
          </a:p>
        </p:txBody>
      </p:sp>
    </p:spTree>
    <p:extLst>
      <p:ext uri="{BB962C8B-B14F-4D97-AF65-F5344CB8AC3E}">
        <p14:creationId xmlns:p14="http://schemas.microsoft.com/office/powerpoint/2010/main" val="20783461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C9191-0F53-CCE3-C249-90985CAC4D1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EFEC68A-44A4-F4D0-8873-E12B21D82CB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A88C65-C133-CA06-6CDC-77122072338D}"/>
              </a:ext>
            </a:extLst>
          </p:cNvPr>
          <p:cNvSpPr>
            <a:spLocks noGrp="1"/>
          </p:cNvSpPr>
          <p:nvPr>
            <p:ph type="dt" sz="half" idx="10"/>
          </p:nvPr>
        </p:nvSpPr>
        <p:spPr/>
        <p:txBody>
          <a:bodyPr/>
          <a:lstStyle/>
          <a:p>
            <a:fld id="{7F3A922B-FEE6-4607-A7DE-C9C2844C3D09}" type="datetimeFigureOut">
              <a:rPr lang="en-US" smtClean="0"/>
              <a:t>1/22/2024</a:t>
            </a:fld>
            <a:endParaRPr lang="en-US"/>
          </a:p>
        </p:txBody>
      </p:sp>
      <p:sp>
        <p:nvSpPr>
          <p:cNvPr id="5" name="Footer Placeholder 4">
            <a:extLst>
              <a:ext uri="{FF2B5EF4-FFF2-40B4-BE49-F238E27FC236}">
                <a16:creationId xmlns:a16="http://schemas.microsoft.com/office/drawing/2014/main" id="{B8C0981B-DDED-CF68-C1E5-F7650EA6DE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6E241B-82E8-38A8-E1BD-5DAEA55C12C7}"/>
              </a:ext>
            </a:extLst>
          </p:cNvPr>
          <p:cNvSpPr>
            <a:spLocks noGrp="1"/>
          </p:cNvSpPr>
          <p:nvPr>
            <p:ph type="sldNum" sz="quarter" idx="12"/>
          </p:nvPr>
        </p:nvSpPr>
        <p:spPr/>
        <p:txBody>
          <a:bodyPr/>
          <a:lstStyle/>
          <a:p>
            <a:fld id="{54638FDF-D132-4211-9782-AE490BF78488}" type="slidenum">
              <a:rPr lang="en-US" smtClean="0"/>
              <a:t>‹#›</a:t>
            </a:fld>
            <a:endParaRPr lang="en-US"/>
          </a:p>
        </p:txBody>
      </p:sp>
    </p:spTree>
    <p:extLst>
      <p:ext uri="{BB962C8B-B14F-4D97-AF65-F5344CB8AC3E}">
        <p14:creationId xmlns:p14="http://schemas.microsoft.com/office/powerpoint/2010/main" val="12508156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4F85B-6136-9504-0638-28144953089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CA45E81-BD54-FD37-7780-E6713F4803C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FB7F885-E107-A90A-9E56-3FBCAEFBBEE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A9F6460-5DAD-E9CC-FC52-77550606C31E}"/>
              </a:ext>
            </a:extLst>
          </p:cNvPr>
          <p:cNvSpPr>
            <a:spLocks noGrp="1"/>
          </p:cNvSpPr>
          <p:nvPr>
            <p:ph type="dt" sz="half" idx="10"/>
          </p:nvPr>
        </p:nvSpPr>
        <p:spPr/>
        <p:txBody>
          <a:bodyPr/>
          <a:lstStyle/>
          <a:p>
            <a:fld id="{7F3A922B-FEE6-4607-A7DE-C9C2844C3D09}" type="datetimeFigureOut">
              <a:rPr lang="en-US" smtClean="0"/>
              <a:t>1/22/2024</a:t>
            </a:fld>
            <a:endParaRPr lang="en-US"/>
          </a:p>
        </p:txBody>
      </p:sp>
      <p:sp>
        <p:nvSpPr>
          <p:cNvPr id="6" name="Footer Placeholder 5">
            <a:extLst>
              <a:ext uri="{FF2B5EF4-FFF2-40B4-BE49-F238E27FC236}">
                <a16:creationId xmlns:a16="http://schemas.microsoft.com/office/drawing/2014/main" id="{67FC4D7B-1424-2A2E-0A46-C1234F3279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3181D0-4302-37F3-F75D-49D3C2E9F4BD}"/>
              </a:ext>
            </a:extLst>
          </p:cNvPr>
          <p:cNvSpPr>
            <a:spLocks noGrp="1"/>
          </p:cNvSpPr>
          <p:nvPr>
            <p:ph type="sldNum" sz="quarter" idx="12"/>
          </p:nvPr>
        </p:nvSpPr>
        <p:spPr/>
        <p:txBody>
          <a:bodyPr/>
          <a:lstStyle/>
          <a:p>
            <a:fld id="{54638FDF-D132-4211-9782-AE490BF78488}" type="slidenum">
              <a:rPr lang="en-US" smtClean="0"/>
              <a:t>‹#›</a:t>
            </a:fld>
            <a:endParaRPr lang="en-US"/>
          </a:p>
        </p:txBody>
      </p:sp>
    </p:spTree>
    <p:extLst>
      <p:ext uri="{BB962C8B-B14F-4D97-AF65-F5344CB8AC3E}">
        <p14:creationId xmlns:p14="http://schemas.microsoft.com/office/powerpoint/2010/main" val="38154355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6A3F4-0C12-0F0E-7E2E-62C37DD67BF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4E2CF60-0DFA-29E2-35B4-B1F379F110A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EF6A338-4539-95B4-330C-78F3E0B1C6B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2474F91-BB22-41C2-4A29-DF0531535CA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0E3FEC2-AB80-9258-56AE-0899D0FC894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351CC54-0E0D-8C0B-ADFF-305B830ACB16}"/>
              </a:ext>
            </a:extLst>
          </p:cNvPr>
          <p:cNvSpPr>
            <a:spLocks noGrp="1"/>
          </p:cNvSpPr>
          <p:nvPr>
            <p:ph type="dt" sz="half" idx="10"/>
          </p:nvPr>
        </p:nvSpPr>
        <p:spPr/>
        <p:txBody>
          <a:bodyPr/>
          <a:lstStyle/>
          <a:p>
            <a:fld id="{7F3A922B-FEE6-4607-A7DE-C9C2844C3D09}" type="datetimeFigureOut">
              <a:rPr lang="en-US" smtClean="0"/>
              <a:t>1/22/2024</a:t>
            </a:fld>
            <a:endParaRPr lang="en-US"/>
          </a:p>
        </p:txBody>
      </p:sp>
      <p:sp>
        <p:nvSpPr>
          <p:cNvPr id="8" name="Footer Placeholder 7">
            <a:extLst>
              <a:ext uri="{FF2B5EF4-FFF2-40B4-BE49-F238E27FC236}">
                <a16:creationId xmlns:a16="http://schemas.microsoft.com/office/drawing/2014/main" id="{CA27865A-3B8A-84B4-9BDA-FB08A2A41E2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24D1869-834C-266F-5339-4BFE851CD54B}"/>
              </a:ext>
            </a:extLst>
          </p:cNvPr>
          <p:cNvSpPr>
            <a:spLocks noGrp="1"/>
          </p:cNvSpPr>
          <p:nvPr>
            <p:ph type="sldNum" sz="quarter" idx="12"/>
          </p:nvPr>
        </p:nvSpPr>
        <p:spPr/>
        <p:txBody>
          <a:bodyPr/>
          <a:lstStyle/>
          <a:p>
            <a:fld id="{54638FDF-D132-4211-9782-AE490BF78488}" type="slidenum">
              <a:rPr lang="en-US" smtClean="0"/>
              <a:t>‹#›</a:t>
            </a:fld>
            <a:endParaRPr lang="en-US"/>
          </a:p>
        </p:txBody>
      </p:sp>
    </p:spTree>
    <p:extLst>
      <p:ext uri="{BB962C8B-B14F-4D97-AF65-F5344CB8AC3E}">
        <p14:creationId xmlns:p14="http://schemas.microsoft.com/office/powerpoint/2010/main" val="36289587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67BCF-5AE9-5BE9-077A-D615C0CE36F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74CB10E-541D-640F-0F99-1EA0BD3962C7}"/>
              </a:ext>
            </a:extLst>
          </p:cNvPr>
          <p:cNvSpPr>
            <a:spLocks noGrp="1"/>
          </p:cNvSpPr>
          <p:nvPr>
            <p:ph type="dt" sz="half" idx="10"/>
          </p:nvPr>
        </p:nvSpPr>
        <p:spPr/>
        <p:txBody>
          <a:bodyPr/>
          <a:lstStyle/>
          <a:p>
            <a:fld id="{7F3A922B-FEE6-4607-A7DE-C9C2844C3D09}" type="datetimeFigureOut">
              <a:rPr lang="en-US" smtClean="0"/>
              <a:t>1/22/2024</a:t>
            </a:fld>
            <a:endParaRPr lang="en-US"/>
          </a:p>
        </p:txBody>
      </p:sp>
      <p:sp>
        <p:nvSpPr>
          <p:cNvPr id="4" name="Footer Placeholder 3">
            <a:extLst>
              <a:ext uri="{FF2B5EF4-FFF2-40B4-BE49-F238E27FC236}">
                <a16:creationId xmlns:a16="http://schemas.microsoft.com/office/drawing/2014/main" id="{7DDBFA4B-D457-2741-5F43-D44BA2AF259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B7183F4-0C49-A76F-98CF-0189C8F30A67}"/>
              </a:ext>
            </a:extLst>
          </p:cNvPr>
          <p:cNvSpPr>
            <a:spLocks noGrp="1"/>
          </p:cNvSpPr>
          <p:nvPr>
            <p:ph type="sldNum" sz="quarter" idx="12"/>
          </p:nvPr>
        </p:nvSpPr>
        <p:spPr/>
        <p:txBody>
          <a:bodyPr/>
          <a:lstStyle/>
          <a:p>
            <a:fld id="{54638FDF-D132-4211-9782-AE490BF78488}" type="slidenum">
              <a:rPr lang="en-US" smtClean="0"/>
              <a:t>‹#›</a:t>
            </a:fld>
            <a:endParaRPr lang="en-US"/>
          </a:p>
        </p:txBody>
      </p:sp>
    </p:spTree>
    <p:extLst>
      <p:ext uri="{BB962C8B-B14F-4D97-AF65-F5344CB8AC3E}">
        <p14:creationId xmlns:p14="http://schemas.microsoft.com/office/powerpoint/2010/main" val="4616452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17BB3FA-09AD-CE6E-DF66-962B150FEF37}"/>
              </a:ext>
            </a:extLst>
          </p:cNvPr>
          <p:cNvSpPr>
            <a:spLocks noGrp="1"/>
          </p:cNvSpPr>
          <p:nvPr>
            <p:ph type="dt" sz="half" idx="10"/>
          </p:nvPr>
        </p:nvSpPr>
        <p:spPr/>
        <p:txBody>
          <a:bodyPr/>
          <a:lstStyle/>
          <a:p>
            <a:fld id="{7F3A922B-FEE6-4607-A7DE-C9C2844C3D09}" type="datetimeFigureOut">
              <a:rPr lang="en-US" smtClean="0"/>
              <a:t>1/22/2024</a:t>
            </a:fld>
            <a:endParaRPr lang="en-US"/>
          </a:p>
        </p:txBody>
      </p:sp>
      <p:sp>
        <p:nvSpPr>
          <p:cNvPr id="3" name="Footer Placeholder 2">
            <a:extLst>
              <a:ext uri="{FF2B5EF4-FFF2-40B4-BE49-F238E27FC236}">
                <a16:creationId xmlns:a16="http://schemas.microsoft.com/office/drawing/2014/main" id="{B790F488-41EC-7FD0-FBE2-D1B0DB682B1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B968EF6-B172-C309-3633-D0E2DA28C74F}"/>
              </a:ext>
            </a:extLst>
          </p:cNvPr>
          <p:cNvSpPr>
            <a:spLocks noGrp="1"/>
          </p:cNvSpPr>
          <p:nvPr>
            <p:ph type="sldNum" sz="quarter" idx="12"/>
          </p:nvPr>
        </p:nvSpPr>
        <p:spPr/>
        <p:txBody>
          <a:bodyPr/>
          <a:lstStyle/>
          <a:p>
            <a:fld id="{54638FDF-D132-4211-9782-AE490BF78488}" type="slidenum">
              <a:rPr lang="en-US" smtClean="0"/>
              <a:t>‹#›</a:t>
            </a:fld>
            <a:endParaRPr lang="en-US"/>
          </a:p>
        </p:txBody>
      </p:sp>
    </p:spTree>
    <p:extLst>
      <p:ext uri="{BB962C8B-B14F-4D97-AF65-F5344CB8AC3E}">
        <p14:creationId xmlns:p14="http://schemas.microsoft.com/office/powerpoint/2010/main" val="7113407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4E299-ACE6-8535-015F-FC46B089C57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027C0D6-1D41-8BB1-37C0-DC44C1F2A92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D81227A-885D-2470-0C6A-ACB8B9EC7C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5591A03-B3C1-1363-579C-1C536F6F171E}"/>
              </a:ext>
            </a:extLst>
          </p:cNvPr>
          <p:cNvSpPr>
            <a:spLocks noGrp="1"/>
          </p:cNvSpPr>
          <p:nvPr>
            <p:ph type="dt" sz="half" idx="10"/>
          </p:nvPr>
        </p:nvSpPr>
        <p:spPr/>
        <p:txBody>
          <a:bodyPr/>
          <a:lstStyle/>
          <a:p>
            <a:fld id="{7F3A922B-FEE6-4607-A7DE-C9C2844C3D09}" type="datetimeFigureOut">
              <a:rPr lang="en-US" smtClean="0"/>
              <a:t>1/22/2024</a:t>
            </a:fld>
            <a:endParaRPr lang="en-US"/>
          </a:p>
        </p:txBody>
      </p:sp>
      <p:sp>
        <p:nvSpPr>
          <p:cNvPr id="6" name="Footer Placeholder 5">
            <a:extLst>
              <a:ext uri="{FF2B5EF4-FFF2-40B4-BE49-F238E27FC236}">
                <a16:creationId xmlns:a16="http://schemas.microsoft.com/office/drawing/2014/main" id="{A3289891-E9A3-18D3-A0DB-5AE0626625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D848B1-0C1F-B3BA-E579-ED5BC3E1596C}"/>
              </a:ext>
            </a:extLst>
          </p:cNvPr>
          <p:cNvSpPr>
            <a:spLocks noGrp="1"/>
          </p:cNvSpPr>
          <p:nvPr>
            <p:ph type="sldNum" sz="quarter" idx="12"/>
          </p:nvPr>
        </p:nvSpPr>
        <p:spPr/>
        <p:txBody>
          <a:bodyPr/>
          <a:lstStyle/>
          <a:p>
            <a:fld id="{54638FDF-D132-4211-9782-AE490BF78488}" type="slidenum">
              <a:rPr lang="en-US" smtClean="0"/>
              <a:t>‹#›</a:t>
            </a:fld>
            <a:endParaRPr lang="en-US"/>
          </a:p>
        </p:txBody>
      </p:sp>
    </p:spTree>
    <p:extLst>
      <p:ext uri="{BB962C8B-B14F-4D97-AF65-F5344CB8AC3E}">
        <p14:creationId xmlns:p14="http://schemas.microsoft.com/office/powerpoint/2010/main" val="12368395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2BED9-32ED-0527-6EE3-248C212E384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39D86B2-CEE9-1502-D6A9-332D26E0F53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C202DC5-C66A-23F9-3EB5-4AF71C8C81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40DCB3A-39B8-01FB-ED7C-345BD3229F94}"/>
              </a:ext>
            </a:extLst>
          </p:cNvPr>
          <p:cNvSpPr>
            <a:spLocks noGrp="1"/>
          </p:cNvSpPr>
          <p:nvPr>
            <p:ph type="dt" sz="half" idx="10"/>
          </p:nvPr>
        </p:nvSpPr>
        <p:spPr/>
        <p:txBody>
          <a:bodyPr/>
          <a:lstStyle/>
          <a:p>
            <a:fld id="{7F3A922B-FEE6-4607-A7DE-C9C2844C3D09}" type="datetimeFigureOut">
              <a:rPr lang="en-US" smtClean="0"/>
              <a:t>1/22/2024</a:t>
            </a:fld>
            <a:endParaRPr lang="en-US"/>
          </a:p>
        </p:txBody>
      </p:sp>
      <p:sp>
        <p:nvSpPr>
          <p:cNvPr id="6" name="Footer Placeholder 5">
            <a:extLst>
              <a:ext uri="{FF2B5EF4-FFF2-40B4-BE49-F238E27FC236}">
                <a16:creationId xmlns:a16="http://schemas.microsoft.com/office/drawing/2014/main" id="{E82204E2-54E4-3029-DDDF-F1B98FBB218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BF9843F-547A-6104-512E-99833CF55724}"/>
              </a:ext>
            </a:extLst>
          </p:cNvPr>
          <p:cNvSpPr>
            <a:spLocks noGrp="1"/>
          </p:cNvSpPr>
          <p:nvPr>
            <p:ph type="sldNum" sz="quarter" idx="12"/>
          </p:nvPr>
        </p:nvSpPr>
        <p:spPr/>
        <p:txBody>
          <a:bodyPr/>
          <a:lstStyle/>
          <a:p>
            <a:fld id="{54638FDF-D132-4211-9782-AE490BF78488}" type="slidenum">
              <a:rPr lang="en-US" smtClean="0"/>
              <a:t>‹#›</a:t>
            </a:fld>
            <a:endParaRPr lang="en-US"/>
          </a:p>
        </p:txBody>
      </p:sp>
    </p:spTree>
    <p:extLst>
      <p:ext uri="{BB962C8B-B14F-4D97-AF65-F5344CB8AC3E}">
        <p14:creationId xmlns:p14="http://schemas.microsoft.com/office/powerpoint/2010/main" val="3997450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929B6-1E14-1AB2-3520-57666B0B1C5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72D78B0-6CE6-D1A1-BE8B-DC9132DA474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7EBDE3-1BE8-1363-7B15-F64E6B2A2D2A}"/>
              </a:ext>
            </a:extLst>
          </p:cNvPr>
          <p:cNvSpPr>
            <a:spLocks noGrp="1"/>
          </p:cNvSpPr>
          <p:nvPr>
            <p:ph type="dt" sz="half" idx="10"/>
          </p:nvPr>
        </p:nvSpPr>
        <p:spPr/>
        <p:txBody>
          <a:bodyPr/>
          <a:lstStyle/>
          <a:p>
            <a:fld id="{7F3A922B-FEE6-4607-A7DE-C9C2844C3D09}" type="datetimeFigureOut">
              <a:rPr lang="en-US" smtClean="0"/>
              <a:t>1/22/2024</a:t>
            </a:fld>
            <a:endParaRPr lang="en-US"/>
          </a:p>
        </p:txBody>
      </p:sp>
      <p:sp>
        <p:nvSpPr>
          <p:cNvPr id="5" name="Footer Placeholder 4">
            <a:extLst>
              <a:ext uri="{FF2B5EF4-FFF2-40B4-BE49-F238E27FC236}">
                <a16:creationId xmlns:a16="http://schemas.microsoft.com/office/drawing/2014/main" id="{BAB5491D-EFD0-8859-C1D5-A7B1C0486E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EB9E66-16F9-C506-EF23-BD0B379A62CC}"/>
              </a:ext>
            </a:extLst>
          </p:cNvPr>
          <p:cNvSpPr>
            <a:spLocks noGrp="1"/>
          </p:cNvSpPr>
          <p:nvPr>
            <p:ph type="sldNum" sz="quarter" idx="12"/>
          </p:nvPr>
        </p:nvSpPr>
        <p:spPr/>
        <p:txBody>
          <a:bodyPr/>
          <a:lstStyle/>
          <a:p>
            <a:fld id="{54638FDF-D132-4211-9782-AE490BF78488}" type="slidenum">
              <a:rPr lang="en-US" smtClean="0"/>
              <a:t>‹#›</a:t>
            </a:fld>
            <a:endParaRPr lang="en-US"/>
          </a:p>
        </p:txBody>
      </p:sp>
    </p:spTree>
    <p:extLst>
      <p:ext uri="{BB962C8B-B14F-4D97-AF65-F5344CB8AC3E}">
        <p14:creationId xmlns:p14="http://schemas.microsoft.com/office/powerpoint/2010/main" val="22779027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3ABF3ED-8968-BA91-C29C-BB83DDDCA18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3675667-2E80-65B2-53E6-ED68FFCF9B9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1454DF-5727-C3ED-8061-6518511DDD8A}"/>
              </a:ext>
            </a:extLst>
          </p:cNvPr>
          <p:cNvSpPr>
            <a:spLocks noGrp="1"/>
          </p:cNvSpPr>
          <p:nvPr>
            <p:ph type="dt" sz="half" idx="10"/>
          </p:nvPr>
        </p:nvSpPr>
        <p:spPr/>
        <p:txBody>
          <a:bodyPr/>
          <a:lstStyle/>
          <a:p>
            <a:fld id="{7F3A922B-FEE6-4607-A7DE-C9C2844C3D09}" type="datetimeFigureOut">
              <a:rPr lang="en-US" smtClean="0"/>
              <a:t>1/22/2024</a:t>
            </a:fld>
            <a:endParaRPr lang="en-US"/>
          </a:p>
        </p:txBody>
      </p:sp>
      <p:sp>
        <p:nvSpPr>
          <p:cNvPr id="5" name="Footer Placeholder 4">
            <a:extLst>
              <a:ext uri="{FF2B5EF4-FFF2-40B4-BE49-F238E27FC236}">
                <a16:creationId xmlns:a16="http://schemas.microsoft.com/office/drawing/2014/main" id="{468855DA-955D-67F4-2C88-D246A403C4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D03F4D-5DA8-F742-D36D-13F73B7F64B1}"/>
              </a:ext>
            </a:extLst>
          </p:cNvPr>
          <p:cNvSpPr>
            <a:spLocks noGrp="1"/>
          </p:cNvSpPr>
          <p:nvPr>
            <p:ph type="sldNum" sz="quarter" idx="12"/>
          </p:nvPr>
        </p:nvSpPr>
        <p:spPr/>
        <p:txBody>
          <a:bodyPr/>
          <a:lstStyle/>
          <a:p>
            <a:fld id="{54638FDF-D132-4211-9782-AE490BF78488}" type="slidenum">
              <a:rPr lang="en-US" smtClean="0"/>
              <a:t>‹#›</a:t>
            </a:fld>
            <a:endParaRPr lang="en-US"/>
          </a:p>
        </p:txBody>
      </p:sp>
    </p:spTree>
    <p:extLst>
      <p:ext uri="{BB962C8B-B14F-4D97-AF65-F5344CB8AC3E}">
        <p14:creationId xmlns:p14="http://schemas.microsoft.com/office/powerpoint/2010/main" val="20981707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5122" name="Rectangle 2"/>
          <p:cNvSpPr>
            <a:spLocks noGrp="1" noChangeArrowheads="1"/>
          </p:cNvSpPr>
          <p:nvPr>
            <p:ph type="ctrTitle" sz="quarter"/>
          </p:nvPr>
        </p:nvSpPr>
        <p:spPr>
          <a:xfrm>
            <a:off x="914400" y="1676400"/>
            <a:ext cx="10363200" cy="1828800"/>
          </a:xfrm>
        </p:spPr>
        <p:txBody>
          <a:bodyPr/>
          <a:lstStyle>
            <a:lvl1pPr>
              <a:defRPr/>
            </a:lvl1pPr>
          </a:lstStyle>
          <a:p>
            <a:pPr lvl="0"/>
            <a:r>
              <a:rPr lang="en-US" altLang="en-US" noProof="0"/>
              <a:t>Click to edit Master title style</a:t>
            </a:r>
          </a:p>
        </p:txBody>
      </p:sp>
      <p:sp>
        <p:nvSpPr>
          <p:cNvPr id="5123" name="Rectangle 3"/>
          <p:cNvSpPr>
            <a:spLocks noGrp="1" noChangeArrowheads="1"/>
          </p:cNvSpPr>
          <p:nvPr>
            <p:ph type="subTitle" sz="quarter" idx="1"/>
          </p:nvPr>
        </p:nvSpPr>
        <p:spPr>
          <a:xfrm>
            <a:off x="1828800" y="3886200"/>
            <a:ext cx="8534400" cy="1752600"/>
          </a:xfrm>
        </p:spPr>
        <p:txBody>
          <a:bodyPr/>
          <a:lstStyle>
            <a:lvl1pPr marL="0" indent="0" algn="ctr">
              <a:buFont typeface="Wingdings" panose="05000000000000000000" pitchFamily="2" charset="2"/>
              <a:buNone/>
              <a:defRPr/>
            </a:lvl1pPr>
          </a:lstStyle>
          <a:p>
            <a:pPr lvl="0"/>
            <a:r>
              <a:rPr lang="en-US" altLang="en-US" noProof="0"/>
              <a:t>Click to edit Master subtitle style</a:t>
            </a:r>
          </a:p>
        </p:txBody>
      </p:sp>
      <p:sp>
        <p:nvSpPr>
          <p:cNvPr id="2" name="Rectangle 4">
            <a:extLst>
              <a:ext uri="{FF2B5EF4-FFF2-40B4-BE49-F238E27FC236}">
                <a16:creationId xmlns:a16="http://schemas.microsoft.com/office/drawing/2014/main" id="{623F5ACD-C40B-184C-3EC4-D02849E6A868}"/>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a:extLst>
              <a:ext uri="{FF2B5EF4-FFF2-40B4-BE49-F238E27FC236}">
                <a16:creationId xmlns:a16="http://schemas.microsoft.com/office/drawing/2014/main" id="{EE9442BA-F08C-3423-DEAF-52A84FF755E8}"/>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a:extLst>
              <a:ext uri="{FF2B5EF4-FFF2-40B4-BE49-F238E27FC236}">
                <a16:creationId xmlns:a16="http://schemas.microsoft.com/office/drawing/2014/main" id="{F8A91E2B-1F5F-1235-DA9D-75693A954EBF}"/>
              </a:ext>
            </a:extLst>
          </p:cNvPr>
          <p:cNvSpPr>
            <a:spLocks noGrp="1" noChangeArrowheads="1"/>
          </p:cNvSpPr>
          <p:nvPr>
            <p:ph type="sldNum" sz="quarter" idx="12"/>
          </p:nvPr>
        </p:nvSpPr>
        <p:spPr>
          <a:ln/>
        </p:spPr>
        <p:txBody>
          <a:bodyPr/>
          <a:lstStyle>
            <a:lvl1pPr>
              <a:defRPr/>
            </a:lvl1pPr>
          </a:lstStyle>
          <a:p>
            <a:pPr>
              <a:defRPr/>
            </a:pPr>
            <a:fld id="{78CA3591-8842-4B04-AC51-6FE12FF62A7C}" type="slidenum">
              <a:rPr lang="en-US" altLang="en-US"/>
              <a:pPr>
                <a:defRPr/>
              </a:pPr>
              <a:t>‹#›</a:t>
            </a:fld>
            <a:endParaRPr lang="en-US" altLang="en-US"/>
          </a:p>
        </p:txBody>
      </p:sp>
    </p:spTree>
    <p:extLst>
      <p:ext uri="{BB962C8B-B14F-4D97-AF65-F5344CB8AC3E}">
        <p14:creationId xmlns:p14="http://schemas.microsoft.com/office/powerpoint/2010/main" val="18243280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482DD09-5EAD-B352-8039-3189A13EC74E}"/>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901EDE2B-9D04-0284-FE4F-3ADD333C8AC2}"/>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E1F34C64-D123-B02E-7114-6E1D65C2C7AB}"/>
              </a:ext>
            </a:extLst>
          </p:cNvPr>
          <p:cNvSpPr>
            <a:spLocks noGrp="1" noChangeArrowheads="1"/>
          </p:cNvSpPr>
          <p:nvPr>
            <p:ph type="sldNum" sz="quarter" idx="12"/>
          </p:nvPr>
        </p:nvSpPr>
        <p:spPr>
          <a:ln/>
        </p:spPr>
        <p:txBody>
          <a:bodyPr/>
          <a:lstStyle>
            <a:lvl1pPr>
              <a:defRPr/>
            </a:lvl1pPr>
          </a:lstStyle>
          <a:p>
            <a:pPr>
              <a:defRPr/>
            </a:pPr>
            <a:fld id="{10DE766F-F4C5-439D-8DCC-0A12E7E55073}" type="slidenum">
              <a:rPr lang="en-US" altLang="en-US"/>
              <a:pPr>
                <a:defRPr/>
              </a:pPr>
              <a:t>‹#›</a:t>
            </a:fld>
            <a:endParaRPr lang="en-US" altLang="en-US"/>
          </a:p>
        </p:txBody>
      </p:sp>
    </p:spTree>
    <p:extLst>
      <p:ext uri="{BB962C8B-B14F-4D97-AF65-F5344CB8AC3E}">
        <p14:creationId xmlns:p14="http://schemas.microsoft.com/office/powerpoint/2010/main" val="2748692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a:extLst>
              <a:ext uri="{FF2B5EF4-FFF2-40B4-BE49-F238E27FC236}">
                <a16:creationId xmlns:a16="http://schemas.microsoft.com/office/drawing/2014/main" id="{C2078364-C492-FC41-6896-DA27DBBFCC61}"/>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596B7303-AC4D-9919-2BBF-EA2D867FBC91}"/>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71006E50-4006-0DFB-6975-4408A56A45C3}"/>
              </a:ext>
            </a:extLst>
          </p:cNvPr>
          <p:cNvSpPr>
            <a:spLocks noGrp="1" noChangeArrowheads="1"/>
          </p:cNvSpPr>
          <p:nvPr>
            <p:ph type="sldNum" sz="quarter" idx="12"/>
          </p:nvPr>
        </p:nvSpPr>
        <p:spPr>
          <a:ln/>
        </p:spPr>
        <p:txBody>
          <a:bodyPr/>
          <a:lstStyle>
            <a:lvl1pPr>
              <a:defRPr/>
            </a:lvl1pPr>
          </a:lstStyle>
          <a:p>
            <a:pPr>
              <a:defRPr/>
            </a:pPr>
            <a:fld id="{920B6072-5D74-4CFE-999C-AC371FC66053}" type="slidenum">
              <a:rPr lang="en-US" altLang="en-US"/>
              <a:pPr>
                <a:defRPr/>
              </a:pPr>
              <a:t>‹#›</a:t>
            </a:fld>
            <a:endParaRPr lang="en-US" altLang="en-US"/>
          </a:p>
        </p:txBody>
      </p:sp>
    </p:spTree>
    <p:extLst>
      <p:ext uri="{BB962C8B-B14F-4D97-AF65-F5344CB8AC3E}">
        <p14:creationId xmlns:p14="http://schemas.microsoft.com/office/powerpoint/2010/main" val="2078606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981200"/>
            <a:ext cx="53848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3848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4155D3A0-E7EA-C9EB-B5E5-EC6AFFB5BCED}"/>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FBE04D1F-B5A6-053C-E0D2-617748F12FC0}"/>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88D40C03-22DD-D533-81FD-334550386D92}"/>
              </a:ext>
            </a:extLst>
          </p:cNvPr>
          <p:cNvSpPr>
            <a:spLocks noGrp="1" noChangeArrowheads="1"/>
          </p:cNvSpPr>
          <p:nvPr>
            <p:ph type="sldNum" sz="quarter" idx="12"/>
          </p:nvPr>
        </p:nvSpPr>
        <p:spPr>
          <a:ln/>
        </p:spPr>
        <p:txBody>
          <a:bodyPr/>
          <a:lstStyle>
            <a:lvl1pPr>
              <a:defRPr/>
            </a:lvl1pPr>
          </a:lstStyle>
          <a:p>
            <a:pPr>
              <a:defRPr/>
            </a:pPr>
            <a:fld id="{13994A1D-AEC6-42AE-806F-F67C6BCFF66D}" type="slidenum">
              <a:rPr lang="en-US" altLang="en-US"/>
              <a:pPr>
                <a:defRPr/>
              </a:pPr>
              <a:t>‹#›</a:t>
            </a:fld>
            <a:endParaRPr lang="en-US" altLang="en-US"/>
          </a:p>
        </p:txBody>
      </p:sp>
    </p:spTree>
    <p:extLst>
      <p:ext uri="{BB962C8B-B14F-4D97-AF65-F5344CB8AC3E}">
        <p14:creationId xmlns:p14="http://schemas.microsoft.com/office/powerpoint/2010/main" val="1014208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4D535FCB-364D-90B7-5683-AC045B119DD7}"/>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a:extLst>
              <a:ext uri="{FF2B5EF4-FFF2-40B4-BE49-F238E27FC236}">
                <a16:creationId xmlns:a16="http://schemas.microsoft.com/office/drawing/2014/main" id="{51294B71-F2A8-E109-A45F-7436C111D3B1}"/>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FC6E838-7FE2-1DAB-090A-263BFC294A27}"/>
              </a:ext>
            </a:extLst>
          </p:cNvPr>
          <p:cNvSpPr>
            <a:spLocks noGrp="1" noChangeArrowheads="1"/>
          </p:cNvSpPr>
          <p:nvPr>
            <p:ph type="sldNum" sz="quarter" idx="12"/>
          </p:nvPr>
        </p:nvSpPr>
        <p:spPr>
          <a:ln/>
        </p:spPr>
        <p:txBody>
          <a:bodyPr/>
          <a:lstStyle>
            <a:lvl1pPr>
              <a:defRPr/>
            </a:lvl1pPr>
          </a:lstStyle>
          <a:p>
            <a:pPr>
              <a:defRPr/>
            </a:pPr>
            <a:fld id="{BA4DA1E0-721A-430A-9A30-DD29A35F28D6}" type="slidenum">
              <a:rPr lang="en-US" altLang="en-US"/>
              <a:pPr>
                <a:defRPr/>
              </a:pPr>
              <a:t>‹#›</a:t>
            </a:fld>
            <a:endParaRPr lang="en-US" altLang="en-US"/>
          </a:p>
        </p:txBody>
      </p:sp>
    </p:spTree>
    <p:extLst>
      <p:ext uri="{BB962C8B-B14F-4D97-AF65-F5344CB8AC3E}">
        <p14:creationId xmlns:p14="http://schemas.microsoft.com/office/powerpoint/2010/main" val="37362933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E2FF771B-91B3-2BB6-15F6-88B6AA025163}"/>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a:extLst>
              <a:ext uri="{FF2B5EF4-FFF2-40B4-BE49-F238E27FC236}">
                <a16:creationId xmlns:a16="http://schemas.microsoft.com/office/drawing/2014/main" id="{0960E962-1496-A1FD-391A-5C549797B565}"/>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id="{07DFA229-7606-4A46-B5CF-B97EC3BA969E}"/>
              </a:ext>
            </a:extLst>
          </p:cNvPr>
          <p:cNvSpPr>
            <a:spLocks noGrp="1" noChangeArrowheads="1"/>
          </p:cNvSpPr>
          <p:nvPr>
            <p:ph type="sldNum" sz="quarter" idx="12"/>
          </p:nvPr>
        </p:nvSpPr>
        <p:spPr>
          <a:ln/>
        </p:spPr>
        <p:txBody>
          <a:bodyPr/>
          <a:lstStyle>
            <a:lvl1pPr>
              <a:defRPr/>
            </a:lvl1pPr>
          </a:lstStyle>
          <a:p>
            <a:pPr>
              <a:defRPr/>
            </a:pPr>
            <a:fld id="{D8327F19-412D-4C21-A3E6-5B23CC4ACAAA}" type="slidenum">
              <a:rPr lang="en-US" altLang="en-US"/>
              <a:pPr>
                <a:defRPr/>
              </a:pPr>
              <a:t>‹#›</a:t>
            </a:fld>
            <a:endParaRPr lang="en-US" altLang="en-US"/>
          </a:p>
        </p:txBody>
      </p:sp>
    </p:spTree>
    <p:extLst>
      <p:ext uri="{BB962C8B-B14F-4D97-AF65-F5344CB8AC3E}">
        <p14:creationId xmlns:p14="http://schemas.microsoft.com/office/powerpoint/2010/main" val="20419491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3A092E42-8846-1562-42CD-BAC789AACDB2}"/>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a:extLst>
              <a:ext uri="{FF2B5EF4-FFF2-40B4-BE49-F238E27FC236}">
                <a16:creationId xmlns:a16="http://schemas.microsoft.com/office/drawing/2014/main" id="{A25E072F-437D-6FC1-FF55-CDC8F1AEFFA4}"/>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a:extLst>
              <a:ext uri="{FF2B5EF4-FFF2-40B4-BE49-F238E27FC236}">
                <a16:creationId xmlns:a16="http://schemas.microsoft.com/office/drawing/2014/main" id="{18D2AAE7-60F9-73BD-D7EC-EB773845DF69}"/>
              </a:ext>
            </a:extLst>
          </p:cNvPr>
          <p:cNvSpPr>
            <a:spLocks noGrp="1" noChangeArrowheads="1"/>
          </p:cNvSpPr>
          <p:nvPr>
            <p:ph type="sldNum" sz="quarter" idx="12"/>
          </p:nvPr>
        </p:nvSpPr>
        <p:spPr>
          <a:ln/>
        </p:spPr>
        <p:txBody>
          <a:bodyPr/>
          <a:lstStyle>
            <a:lvl1pPr>
              <a:defRPr/>
            </a:lvl1pPr>
          </a:lstStyle>
          <a:p>
            <a:pPr>
              <a:defRPr/>
            </a:pPr>
            <a:fld id="{FCB31D7A-3F24-4BB4-AF45-B4941FE3F095}" type="slidenum">
              <a:rPr lang="en-US" altLang="en-US"/>
              <a:pPr>
                <a:defRPr/>
              </a:pPr>
              <a:t>‹#›</a:t>
            </a:fld>
            <a:endParaRPr lang="en-US" altLang="en-US"/>
          </a:p>
        </p:txBody>
      </p:sp>
    </p:spTree>
    <p:extLst>
      <p:ext uri="{BB962C8B-B14F-4D97-AF65-F5344CB8AC3E}">
        <p14:creationId xmlns:p14="http://schemas.microsoft.com/office/powerpoint/2010/main" val="36408073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56731B1F-4E26-C12B-8D90-06ACE2E5E822}"/>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8E6450CB-D530-1815-15D8-0C3178892030}"/>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827E2555-CC48-27DD-3E9A-71A9192F4950}"/>
              </a:ext>
            </a:extLst>
          </p:cNvPr>
          <p:cNvSpPr>
            <a:spLocks noGrp="1" noChangeArrowheads="1"/>
          </p:cNvSpPr>
          <p:nvPr>
            <p:ph type="sldNum" sz="quarter" idx="12"/>
          </p:nvPr>
        </p:nvSpPr>
        <p:spPr>
          <a:ln/>
        </p:spPr>
        <p:txBody>
          <a:bodyPr/>
          <a:lstStyle>
            <a:lvl1pPr>
              <a:defRPr/>
            </a:lvl1pPr>
          </a:lstStyle>
          <a:p>
            <a:pPr>
              <a:defRPr/>
            </a:pPr>
            <a:fld id="{1A4DE4AC-E2CE-4A93-ABCC-31F72D4E0786}" type="slidenum">
              <a:rPr lang="en-US" altLang="en-US"/>
              <a:pPr>
                <a:defRPr/>
              </a:pPr>
              <a:t>‹#›</a:t>
            </a:fld>
            <a:endParaRPr lang="en-US" altLang="en-US"/>
          </a:p>
        </p:txBody>
      </p:sp>
    </p:spTree>
    <p:extLst>
      <p:ext uri="{BB962C8B-B14F-4D97-AF65-F5344CB8AC3E}">
        <p14:creationId xmlns:p14="http://schemas.microsoft.com/office/powerpoint/2010/main" val="30498445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B5379CB7-25A8-EA1E-57E8-70CEAEA5152D}"/>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0236A12D-D740-2129-977B-DF26CDDDB214}"/>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8CF20C94-5467-9D87-DCC5-EA6F34E55B87}"/>
              </a:ext>
            </a:extLst>
          </p:cNvPr>
          <p:cNvSpPr>
            <a:spLocks noGrp="1" noChangeArrowheads="1"/>
          </p:cNvSpPr>
          <p:nvPr>
            <p:ph type="sldNum" sz="quarter" idx="12"/>
          </p:nvPr>
        </p:nvSpPr>
        <p:spPr>
          <a:ln/>
        </p:spPr>
        <p:txBody>
          <a:bodyPr/>
          <a:lstStyle>
            <a:lvl1pPr>
              <a:defRPr/>
            </a:lvl1pPr>
          </a:lstStyle>
          <a:p>
            <a:pPr>
              <a:defRPr/>
            </a:pPr>
            <a:fld id="{1E38950F-B2DD-4FD5-A494-BE3ADBBFED72}" type="slidenum">
              <a:rPr lang="en-US" altLang="en-US"/>
              <a:pPr>
                <a:defRPr/>
              </a:pPr>
              <a:t>‹#›</a:t>
            </a:fld>
            <a:endParaRPr lang="en-US" altLang="en-US"/>
          </a:p>
        </p:txBody>
      </p:sp>
    </p:spTree>
    <p:extLst>
      <p:ext uri="{BB962C8B-B14F-4D97-AF65-F5344CB8AC3E}">
        <p14:creationId xmlns:p14="http://schemas.microsoft.com/office/powerpoint/2010/main" val="28640393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8D5C3703-EFE9-CB52-B9DD-1E7F333F0734}"/>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438380B5-1DB8-E915-0C17-7BEB99ECD824}"/>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EBD1A6F2-F8EF-F709-639D-3AEAF6530A0B}"/>
              </a:ext>
            </a:extLst>
          </p:cNvPr>
          <p:cNvSpPr>
            <a:spLocks noGrp="1" noChangeArrowheads="1"/>
          </p:cNvSpPr>
          <p:nvPr>
            <p:ph type="sldNum" sz="quarter" idx="12"/>
          </p:nvPr>
        </p:nvSpPr>
        <p:spPr>
          <a:ln/>
        </p:spPr>
        <p:txBody>
          <a:bodyPr/>
          <a:lstStyle>
            <a:lvl1pPr>
              <a:defRPr/>
            </a:lvl1pPr>
          </a:lstStyle>
          <a:p>
            <a:pPr>
              <a:defRPr/>
            </a:pPr>
            <a:fld id="{4A64FE41-DDEE-4C1F-BE12-C30E4B982B72}" type="slidenum">
              <a:rPr lang="en-US" altLang="en-US"/>
              <a:pPr>
                <a:defRPr/>
              </a:pPr>
              <a:t>‹#›</a:t>
            </a:fld>
            <a:endParaRPr lang="en-US" altLang="en-US"/>
          </a:p>
        </p:txBody>
      </p:sp>
    </p:spTree>
    <p:extLst>
      <p:ext uri="{BB962C8B-B14F-4D97-AF65-F5344CB8AC3E}">
        <p14:creationId xmlns:p14="http://schemas.microsoft.com/office/powerpoint/2010/main" val="3124473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381000"/>
            <a:ext cx="2743200" cy="5715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381000"/>
            <a:ext cx="8026400" cy="5715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FD83DE2-09BD-C94B-4BB1-D3EF0780433E}"/>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0C52749B-29CC-ACBF-98FC-877563BA3A5B}"/>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26EDA7A6-1626-F8FD-B3C8-4D6A912083ED}"/>
              </a:ext>
            </a:extLst>
          </p:cNvPr>
          <p:cNvSpPr>
            <a:spLocks noGrp="1" noChangeArrowheads="1"/>
          </p:cNvSpPr>
          <p:nvPr>
            <p:ph type="sldNum" sz="quarter" idx="12"/>
          </p:nvPr>
        </p:nvSpPr>
        <p:spPr>
          <a:ln/>
        </p:spPr>
        <p:txBody>
          <a:bodyPr/>
          <a:lstStyle>
            <a:lvl1pPr>
              <a:defRPr/>
            </a:lvl1pPr>
          </a:lstStyle>
          <a:p>
            <a:pPr>
              <a:defRPr/>
            </a:pPr>
            <a:fld id="{F472BB8F-76AC-435F-A078-67AC0672B473}" type="slidenum">
              <a:rPr lang="en-US" altLang="en-US"/>
              <a:pPr>
                <a:defRPr/>
              </a:pPr>
              <a:t>‹#›</a:t>
            </a:fld>
            <a:endParaRPr lang="en-US" altLang="en-US"/>
          </a:p>
        </p:txBody>
      </p:sp>
    </p:spTree>
    <p:extLst>
      <p:ext uri="{BB962C8B-B14F-4D97-AF65-F5344CB8AC3E}">
        <p14:creationId xmlns:p14="http://schemas.microsoft.com/office/powerpoint/2010/main" val="35594393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10972800" cy="1371600"/>
          </a:xfrm>
        </p:spPr>
        <p:txBody>
          <a:bodyPr/>
          <a:lstStyle/>
          <a:p>
            <a:r>
              <a:rPr lang="en-US"/>
              <a:t>Click to edit Master title style</a:t>
            </a:r>
          </a:p>
        </p:txBody>
      </p:sp>
      <p:sp>
        <p:nvSpPr>
          <p:cNvPr id="3" name="Content Placeholder 2"/>
          <p:cNvSpPr>
            <a:spLocks noGrp="1"/>
          </p:cNvSpPr>
          <p:nvPr>
            <p:ph sz="half" idx="1"/>
          </p:nvPr>
        </p:nvSpPr>
        <p:spPr>
          <a:xfrm>
            <a:off x="609600" y="1981200"/>
            <a:ext cx="53848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981200"/>
            <a:ext cx="53848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4114800"/>
            <a:ext cx="53848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a:extLst>
              <a:ext uri="{FF2B5EF4-FFF2-40B4-BE49-F238E27FC236}">
                <a16:creationId xmlns:a16="http://schemas.microsoft.com/office/drawing/2014/main" id="{28A096A3-2845-FE9A-4477-4E3D2CCC9383}"/>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7" name="Rectangle 5">
            <a:extLst>
              <a:ext uri="{FF2B5EF4-FFF2-40B4-BE49-F238E27FC236}">
                <a16:creationId xmlns:a16="http://schemas.microsoft.com/office/drawing/2014/main" id="{48E659BD-E977-02FA-4DFA-941BBA605AC0}"/>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8" name="Rectangle 6">
            <a:extLst>
              <a:ext uri="{FF2B5EF4-FFF2-40B4-BE49-F238E27FC236}">
                <a16:creationId xmlns:a16="http://schemas.microsoft.com/office/drawing/2014/main" id="{11127EBA-314F-4562-C39A-28AB3DD57D56}"/>
              </a:ext>
            </a:extLst>
          </p:cNvPr>
          <p:cNvSpPr>
            <a:spLocks noGrp="1" noChangeArrowheads="1"/>
          </p:cNvSpPr>
          <p:nvPr>
            <p:ph type="sldNum" sz="quarter" idx="12"/>
          </p:nvPr>
        </p:nvSpPr>
        <p:spPr>
          <a:ln/>
        </p:spPr>
        <p:txBody>
          <a:bodyPr/>
          <a:lstStyle>
            <a:lvl1pPr>
              <a:defRPr/>
            </a:lvl1pPr>
          </a:lstStyle>
          <a:p>
            <a:pPr>
              <a:defRPr/>
            </a:pPr>
            <a:fld id="{91DE4033-60D3-42BE-A59F-FB499CFC29E7}" type="slidenum">
              <a:rPr lang="en-US" altLang="en-US"/>
              <a:pPr>
                <a:defRPr/>
              </a:pPr>
              <a:t>‹#›</a:t>
            </a:fld>
            <a:endParaRPr lang="en-US" altLang="en-US"/>
          </a:p>
        </p:txBody>
      </p:sp>
    </p:spTree>
    <p:extLst>
      <p:ext uri="{BB962C8B-B14F-4D97-AF65-F5344CB8AC3E}">
        <p14:creationId xmlns:p14="http://schemas.microsoft.com/office/powerpoint/2010/main" val="13453348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79702BC4-DB32-954B-4236-148D623C8446}"/>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B24EA9A8-998F-3584-11A6-20B718DD0B26}"/>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705584A8-14C6-1BB3-42DD-177F81F653C7}"/>
              </a:ext>
            </a:extLst>
          </p:cNvPr>
          <p:cNvSpPr>
            <a:spLocks noGrp="1"/>
          </p:cNvSpPr>
          <p:nvPr>
            <p:ph type="sldNum" sz="quarter" idx="12"/>
          </p:nvPr>
        </p:nvSpPr>
        <p:spPr/>
        <p:txBody>
          <a:bodyPr/>
          <a:lstStyle>
            <a:lvl1pPr>
              <a:defRPr/>
            </a:lvl1pPr>
          </a:lstStyle>
          <a:p>
            <a:pPr>
              <a:defRPr/>
            </a:pPr>
            <a:fld id="{9F9F90CE-0E5C-42BC-BAEF-168048F372EB}" type="slidenum">
              <a:rPr lang="en-US" altLang="en-US"/>
              <a:pPr>
                <a:defRPr/>
              </a:pPr>
              <a:t>‹#›</a:t>
            </a:fld>
            <a:endParaRPr lang="en-US" altLang="en-US"/>
          </a:p>
        </p:txBody>
      </p:sp>
    </p:spTree>
    <p:extLst>
      <p:ext uri="{BB962C8B-B14F-4D97-AF65-F5344CB8AC3E}">
        <p14:creationId xmlns:p14="http://schemas.microsoft.com/office/powerpoint/2010/main" val="40807254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80CFBE-6141-B371-7FD8-EFCFDB0FD3C0}"/>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6A95A724-CA2E-8405-8702-70F9100DD588}"/>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B5DD589B-867E-3D0C-CD76-0BBD1C191296}"/>
              </a:ext>
            </a:extLst>
          </p:cNvPr>
          <p:cNvSpPr>
            <a:spLocks noGrp="1"/>
          </p:cNvSpPr>
          <p:nvPr>
            <p:ph type="sldNum" sz="quarter" idx="12"/>
          </p:nvPr>
        </p:nvSpPr>
        <p:spPr/>
        <p:txBody>
          <a:bodyPr/>
          <a:lstStyle>
            <a:lvl1pPr>
              <a:defRPr/>
            </a:lvl1pPr>
          </a:lstStyle>
          <a:p>
            <a:pPr>
              <a:defRPr/>
            </a:pPr>
            <a:fld id="{86D9BC72-6A03-4B55-8BF9-E1C2083AC259}" type="slidenum">
              <a:rPr lang="en-US" altLang="en-US"/>
              <a:pPr>
                <a:defRPr/>
              </a:pPr>
              <a:t>‹#›</a:t>
            </a:fld>
            <a:endParaRPr lang="en-US" altLang="en-US"/>
          </a:p>
        </p:txBody>
      </p:sp>
    </p:spTree>
    <p:extLst>
      <p:ext uri="{BB962C8B-B14F-4D97-AF65-F5344CB8AC3E}">
        <p14:creationId xmlns:p14="http://schemas.microsoft.com/office/powerpoint/2010/main" val="33918693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0A2D30C-7A69-5544-3C66-CEE017BCAE2A}"/>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0BA2097F-5B36-B02B-AB36-64FD0788808E}"/>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130B358C-76A8-DC3A-BFE9-241ACA656703}"/>
              </a:ext>
            </a:extLst>
          </p:cNvPr>
          <p:cNvSpPr>
            <a:spLocks noGrp="1"/>
          </p:cNvSpPr>
          <p:nvPr>
            <p:ph type="sldNum" sz="quarter" idx="12"/>
          </p:nvPr>
        </p:nvSpPr>
        <p:spPr/>
        <p:txBody>
          <a:bodyPr/>
          <a:lstStyle>
            <a:lvl1pPr>
              <a:defRPr/>
            </a:lvl1pPr>
          </a:lstStyle>
          <a:p>
            <a:pPr>
              <a:defRPr/>
            </a:pPr>
            <a:fld id="{81001841-1A02-4BD4-B8F3-E39ABDED4CB3}" type="slidenum">
              <a:rPr lang="en-US" altLang="en-US"/>
              <a:pPr>
                <a:defRPr/>
              </a:pPr>
              <a:t>‹#›</a:t>
            </a:fld>
            <a:endParaRPr lang="en-US" altLang="en-US"/>
          </a:p>
        </p:txBody>
      </p:sp>
    </p:spTree>
    <p:extLst>
      <p:ext uri="{BB962C8B-B14F-4D97-AF65-F5344CB8AC3E}">
        <p14:creationId xmlns:p14="http://schemas.microsoft.com/office/powerpoint/2010/main" val="381240593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C78849E6-483A-1D9E-1138-AD231C7A895A}"/>
              </a:ext>
            </a:extLst>
          </p:cNvPr>
          <p:cNvSpPr>
            <a:spLocks noGrp="1"/>
          </p:cNvSpPr>
          <p:nvPr>
            <p:ph type="dt" sz="half" idx="10"/>
          </p:nvPr>
        </p:nvSpPr>
        <p:spPr/>
        <p:txBody>
          <a:bodyPr/>
          <a:lstStyle>
            <a:lvl1pPr>
              <a:defRPr/>
            </a:lvl1pPr>
          </a:lstStyle>
          <a:p>
            <a:pPr>
              <a:defRPr/>
            </a:pPr>
            <a:endParaRPr lang="en-US" altLang="en-US"/>
          </a:p>
        </p:txBody>
      </p:sp>
      <p:sp>
        <p:nvSpPr>
          <p:cNvPr id="6" name="Footer Placeholder 4">
            <a:extLst>
              <a:ext uri="{FF2B5EF4-FFF2-40B4-BE49-F238E27FC236}">
                <a16:creationId xmlns:a16="http://schemas.microsoft.com/office/drawing/2014/main" id="{21ED1FE3-62BC-DE5F-04A9-8EC61BE7D439}"/>
              </a:ext>
            </a:extLst>
          </p:cNvPr>
          <p:cNvSpPr>
            <a:spLocks noGrp="1"/>
          </p:cNvSpPr>
          <p:nvPr>
            <p:ph type="ftr" sz="quarter" idx="11"/>
          </p:nvPr>
        </p:nvSpPr>
        <p:spPr/>
        <p:txBody>
          <a:bodyPr/>
          <a:lstStyle>
            <a:lvl1pPr>
              <a:defRPr/>
            </a:lvl1pPr>
          </a:lstStyle>
          <a:p>
            <a:pPr>
              <a:defRPr/>
            </a:pPr>
            <a:endParaRPr lang="en-US" altLang="en-US"/>
          </a:p>
        </p:txBody>
      </p:sp>
      <p:sp>
        <p:nvSpPr>
          <p:cNvPr id="7" name="Slide Number Placeholder 5">
            <a:extLst>
              <a:ext uri="{FF2B5EF4-FFF2-40B4-BE49-F238E27FC236}">
                <a16:creationId xmlns:a16="http://schemas.microsoft.com/office/drawing/2014/main" id="{E0156C31-21B8-108A-FEF2-EBCD2654017F}"/>
              </a:ext>
            </a:extLst>
          </p:cNvPr>
          <p:cNvSpPr>
            <a:spLocks noGrp="1"/>
          </p:cNvSpPr>
          <p:nvPr>
            <p:ph type="sldNum" sz="quarter" idx="12"/>
          </p:nvPr>
        </p:nvSpPr>
        <p:spPr/>
        <p:txBody>
          <a:bodyPr/>
          <a:lstStyle>
            <a:lvl1pPr>
              <a:defRPr/>
            </a:lvl1pPr>
          </a:lstStyle>
          <a:p>
            <a:pPr>
              <a:defRPr/>
            </a:pPr>
            <a:fld id="{1DD17ECE-EAB3-4EB3-889F-3319C66A9F4F}" type="slidenum">
              <a:rPr lang="en-US" altLang="en-US"/>
              <a:pPr>
                <a:defRPr/>
              </a:pPr>
              <a:t>‹#›</a:t>
            </a:fld>
            <a:endParaRPr lang="en-US" altLang="en-US"/>
          </a:p>
        </p:txBody>
      </p:sp>
    </p:spTree>
    <p:extLst>
      <p:ext uri="{BB962C8B-B14F-4D97-AF65-F5344CB8AC3E}">
        <p14:creationId xmlns:p14="http://schemas.microsoft.com/office/powerpoint/2010/main" val="422352481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E0284459-1168-CFD3-6E2C-E92F1C3424F9}"/>
              </a:ext>
            </a:extLst>
          </p:cNvPr>
          <p:cNvSpPr>
            <a:spLocks noGrp="1"/>
          </p:cNvSpPr>
          <p:nvPr>
            <p:ph type="dt" sz="half" idx="10"/>
          </p:nvPr>
        </p:nvSpPr>
        <p:spPr/>
        <p:txBody>
          <a:bodyPr/>
          <a:lstStyle>
            <a:lvl1pPr>
              <a:defRPr/>
            </a:lvl1pPr>
          </a:lstStyle>
          <a:p>
            <a:pPr>
              <a:defRPr/>
            </a:pPr>
            <a:endParaRPr lang="en-US" altLang="en-US"/>
          </a:p>
        </p:txBody>
      </p:sp>
      <p:sp>
        <p:nvSpPr>
          <p:cNvPr id="8" name="Footer Placeholder 4">
            <a:extLst>
              <a:ext uri="{FF2B5EF4-FFF2-40B4-BE49-F238E27FC236}">
                <a16:creationId xmlns:a16="http://schemas.microsoft.com/office/drawing/2014/main" id="{BB510F4D-3472-C28B-3C54-15DE3089582E}"/>
              </a:ext>
            </a:extLst>
          </p:cNvPr>
          <p:cNvSpPr>
            <a:spLocks noGrp="1"/>
          </p:cNvSpPr>
          <p:nvPr>
            <p:ph type="ftr" sz="quarter" idx="11"/>
          </p:nvPr>
        </p:nvSpPr>
        <p:spPr/>
        <p:txBody>
          <a:bodyPr/>
          <a:lstStyle>
            <a:lvl1pPr>
              <a:defRPr/>
            </a:lvl1pPr>
          </a:lstStyle>
          <a:p>
            <a:pPr>
              <a:defRPr/>
            </a:pPr>
            <a:endParaRPr lang="en-US" altLang="en-US"/>
          </a:p>
        </p:txBody>
      </p:sp>
      <p:sp>
        <p:nvSpPr>
          <p:cNvPr id="9" name="Slide Number Placeholder 5">
            <a:extLst>
              <a:ext uri="{FF2B5EF4-FFF2-40B4-BE49-F238E27FC236}">
                <a16:creationId xmlns:a16="http://schemas.microsoft.com/office/drawing/2014/main" id="{5B597D69-859B-178D-846B-A015E72C78A9}"/>
              </a:ext>
            </a:extLst>
          </p:cNvPr>
          <p:cNvSpPr>
            <a:spLocks noGrp="1"/>
          </p:cNvSpPr>
          <p:nvPr>
            <p:ph type="sldNum" sz="quarter" idx="12"/>
          </p:nvPr>
        </p:nvSpPr>
        <p:spPr/>
        <p:txBody>
          <a:bodyPr/>
          <a:lstStyle>
            <a:lvl1pPr>
              <a:defRPr/>
            </a:lvl1pPr>
          </a:lstStyle>
          <a:p>
            <a:pPr>
              <a:defRPr/>
            </a:pPr>
            <a:fld id="{5FD83194-275E-4EB3-874C-D0EEC31D5E48}" type="slidenum">
              <a:rPr lang="en-US" altLang="en-US"/>
              <a:pPr>
                <a:defRPr/>
              </a:pPr>
              <a:t>‹#›</a:t>
            </a:fld>
            <a:endParaRPr lang="en-US" altLang="en-US"/>
          </a:p>
        </p:txBody>
      </p:sp>
    </p:spTree>
    <p:extLst>
      <p:ext uri="{BB962C8B-B14F-4D97-AF65-F5344CB8AC3E}">
        <p14:creationId xmlns:p14="http://schemas.microsoft.com/office/powerpoint/2010/main" val="325222888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0EE5B87F-4139-C240-9A12-CA2449AA9122}"/>
              </a:ext>
            </a:extLst>
          </p:cNvPr>
          <p:cNvSpPr>
            <a:spLocks noGrp="1"/>
          </p:cNvSpPr>
          <p:nvPr>
            <p:ph type="dt" sz="half" idx="10"/>
          </p:nvPr>
        </p:nvSpPr>
        <p:spPr/>
        <p:txBody>
          <a:bodyPr/>
          <a:lstStyle>
            <a:lvl1pPr>
              <a:defRPr/>
            </a:lvl1pPr>
          </a:lstStyle>
          <a:p>
            <a:pPr>
              <a:defRPr/>
            </a:pPr>
            <a:endParaRPr lang="en-US" altLang="en-US"/>
          </a:p>
        </p:txBody>
      </p:sp>
      <p:sp>
        <p:nvSpPr>
          <p:cNvPr id="4" name="Footer Placeholder 4">
            <a:extLst>
              <a:ext uri="{FF2B5EF4-FFF2-40B4-BE49-F238E27FC236}">
                <a16:creationId xmlns:a16="http://schemas.microsoft.com/office/drawing/2014/main" id="{12594C46-B717-396E-2698-BAA11F53EF42}"/>
              </a:ext>
            </a:extLst>
          </p:cNvPr>
          <p:cNvSpPr>
            <a:spLocks noGrp="1"/>
          </p:cNvSpPr>
          <p:nvPr>
            <p:ph type="ftr" sz="quarter" idx="11"/>
          </p:nvPr>
        </p:nvSpPr>
        <p:spPr/>
        <p:txBody>
          <a:bodyPr/>
          <a:lstStyle>
            <a:lvl1pPr>
              <a:defRPr/>
            </a:lvl1pPr>
          </a:lstStyle>
          <a:p>
            <a:pPr>
              <a:defRPr/>
            </a:pPr>
            <a:endParaRPr lang="en-US" altLang="en-US"/>
          </a:p>
        </p:txBody>
      </p:sp>
      <p:sp>
        <p:nvSpPr>
          <p:cNvPr id="5" name="Slide Number Placeholder 5">
            <a:extLst>
              <a:ext uri="{FF2B5EF4-FFF2-40B4-BE49-F238E27FC236}">
                <a16:creationId xmlns:a16="http://schemas.microsoft.com/office/drawing/2014/main" id="{9084297F-33A9-7498-8463-8547B7140149}"/>
              </a:ext>
            </a:extLst>
          </p:cNvPr>
          <p:cNvSpPr>
            <a:spLocks noGrp="1"/>
          </p:cNvSpPr>
          <p:nvPr>
            <p:ph type="sldNum" sz="quarter" idx="12"/>
          </p:nvPr>
        </p:nvSpPr>
        <p:spPr/>
        <p:txBody>
          <a:bodyPr/>
          <a:lstStyle>
            <a:lvl1pPr>
              <a:defRPr/>
            </a:lvl1pPr>
          </a:lstStyle>
          <a:p>
            <a:pPr>
              <a:defRPr/>
            </a:pPr>
            <a:fld id="{8F95292D-AA7A-4978-92F9-DA27EB2D7609}" type="slidenum">
              <a:rPr lang="en-US" altLang="en-US"/>
              <a:pPr>
                <a:defRPr/>
              </a:pPr>
              <a:t>‹#›</a:t>
            </a:fld>
            <a:endParaRPr lang="en-US" altLang="en-US"/>
          </a:p>
        </p:txBody>
      </p:sp>
    </p:spTree>
    <p:extLst>
      <p:ext uri="{BB962C8B-B14F-4D97-AF65-F5344CB8AC3E}">
        <p14:creationId xmlns:p14="http://schemas.microsoft.com/office/powerpoint/2010/main" val="17263090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197A2BA8-14F3-B7F3-D7CC-6FB362092B1F}"/>
              </a:ext>
            </a:extLst>
          </p:cNvPr>
          <p:cNvSpPr>
            <a:spLocks noGrp="1"/>
          </p:cNvSpPr>
          <p:nvPr>
            <p:ph type="dt" sz="half" idx="10"/>
          </p:nvPr>
        </p:nvSpPr>
        <p:spPr/>
        <p:txBody>
          <a:bodyPr/>
          <a:lstStyle>
            <a:lvl1pPr>
              <a:defRPr/>
            </a:lvl1pPr>
          </a:lstStyle>
          <a:p>
            <a:pPr>
              <a:defRPr/>
            </a:pPr>
            <a:endParaRPr lang="en-US" altLang="en-US"/>
          </a:p>
        </p:txBody>
      </p:sp>
      <p:sp>
        <p:nvSpPr>
          <p:cNvPr id="3" name="Footer Placeholder 4">
            <a:extLst>
              <a:ext uri="{FF2B5EF4-FFF2-40B4-BE49-F238E27FC236}">
                <a16:creationId xmlns:a16="http://schemas.microsoft.com/office/drawing/2014/main" id="{AA1B1234-AC55-4C81-300E-E83FA3F30598}"/>
              </a:ext>
            </a:extLst>
          </p:cNvPr>
          <p:cNvSpPr>
            <a:spLocks noGrp="1"/>
          </p:cNvSpPr>
          <p:nvPr>
            <p:ph type="ftr" sz="quarter" idx="11"/>
          </p:nvPr>
        </p:nvSpPr>
        <p:spPr/>
        <p:txBody>
          <a:bodyPr/>
          <a:lstStyle>
            <a:lvl1pPr>
              <a:defRPr/>
            </a:lvl1pPr>
          </a:lstStyle>
          <a:p>
            <a:pPr>
              <a:defRPr/>
            </a:pPr>
            <a:endParaRPr lang="en-US" altLang="en-US"/>
          </a:p>
        </p:txBody>
      </p:sp>
      <p:sp>
        <p:nvSpPr>
          <p:cNvPr id="4" name="Slide Number Placeholder 5">
            <a:extLst>
              <a:ext uri="{FF2B5EF4-FFF2-40B4-BE49-F238E27FC236}">
                <a16:creationId xmlns:a16="http://schemas.microsoft.com/office/drawing/2014/main" id="{A10D2B21-B775-9A73-7BD0-0FF95FA3008E}"/>
              </a:ext>
            </a:extLst>
          </p:cNvPr>
          <p:cNvSpPr>
            <a:spLocks noGrp="1"/>
          </p:cNvSpPr>
          <p:nvPr>
            <p:ph type="sldNum" sz="quarter" idx="12"/>
          </p:nvPr>
        </p:nvSpPr>
        <p:spPr/>
        <p:txBody>
          <a:bodyPr/>
          <a:lstStyle>
            <a:lvl1pPr>
              <a:defRPr/>
            </a:lvl1pPr>
          </a:lstStyle>
          <a:p>
            <a:pPr>
              <a:defRPr/>
            </a:pPr>
            <a:fld id="{6CCCE5C6-76CD-449E-B9C4-27041A3C9BD4}" type="slidenum">
              <a:rPr lang="en-US" altLang="en-US"/>
              <a:pPr>
                <a:defRPr/>
              </a:pPr>
              <a:t>‹#›</a:t>
            </a:fld>
            <a:endParaRPr lang="en-US" altLang="en-US"/>
          </a:p>
        </p:txBody>
      </p:sp>
    </p:spTree>
    <p:extLst>
      <p:ext uri="{BB962C8B-B14F-4D97-AF65-F5344CB8AC3E}">
        <p14:creationId xmlns:p14="http://schemas.microsoft.com/office/powerpoint/2010/main" val="1430567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a:extLst>
              <a:ext uri="{FF2B5EF4-FFF2-40B4-BE49-F238E27FC236}">
                <a16:creationId xmlns:a16="http://schemas.microsoft.com/office/drawing/2014/main" id="{448586FD-7C7B-B47E-4ABF-E10C8A178101}"/>
              </a:ext>
            </a:extLst>
          </p:cNvPr>
          <p:cNvSpPr>
            <a:spLocks noGrp="1"/>
          </p:cNvSpPr>
          <p:nvPr>
            <p:ph type="dt" sz="half" idx="10"/>
          </p:nvPr>
        </p:nvSpPr>
        <p:spPr/>
        <p:txBody>
          <a:bodyPr/>
          <a:lstStyle>
            <a:lvl1pPr>
              <a:defRPr/>
            </a:lvl1pPr>
          </a:lstStyle>
          <a:p>
            <a:pPr>
              <a:defRPr/>
            </a:pPr>
            <a:endParaRPr lang="en-US" altLang="en-US"/>
          </a:p>
        </p:txBody>
      </p:sp>
      <p:sp>
        <p:nvSpPr>
          <p:cNvPr id="6" name="Footer Placeholder 4">
            <a:extLst>
              <a:ext uri="{FF2B5EF4-FFF2-40B4-BE49-F238E27FC236}">
                <a16:creationId xmlns:a16="http://schemas.microsoft.com/office/drawing/2014/main" id="{5598D192-29FF-3F54-9391-C4FAC66FE803}"/>
              </a:ext>
            </a:extLst>
          </p:cNvPr>
          <p:cNvSpPr>
            <a:spLocks noGrp="1"/>
          </p:cNvSpPr>
          <p:nvPr>
            <p:ph type="ftr" sz="quarter" idx="11"/>
          </p:nvPr>
        </p:nvSpPr>
        <p:spPr/>
        <p:txBody>
          <a:bodyPr/>
          <a:lstStyle>
            <a:lvl1pPr>
              <a:defRPr/>
            </a:lvl1pPr>
          </a:lstStyle>
          <a:p>
            <a:pPr>
              <a:defRPr/>
            </a:pPr>
            <a:endParaRPr lang="en-US" altLang="en-US"/>
          </a:p>
        </p:txBody>
      </p:sp>
      <p:sp>
        <p:nvSpPr>
          <p:cNvPr id="7" name="Slide Number Placeholder 5">
            <a:extLst>
              <a:ext uri="{FF2B5EF4-FFF2-40B4-BE49-F238E27FC236}">
                <a16:creationId xmlns:a16="http://schemas.microsoft.com/office/drawing/2014/main" id="{6960F5E7-7DBF-BAB9-0CB1-C4BB950987A2}"/>
              </a:ext>
            </a:extLst>
          </p:cNvPr>
          <p:cNvSpPr>
            <a:spLocks noGrp="1"/>
          </p:cNvSpPr>
          <p:nvPr>
            <p:ph type="sldNum" sz="quarter" idx="12"/>
          </p:nvPr>
        </p:nvSpPr>
        <p:spPr/>
        <p:txBody>
          <a:bodyPr/>
          <a:lstStyle>
            <a:lvl1pPr>
              <a:defRPr/>
            </a:lvl1pPr>
          </a:lstStyle>
          <a:p>
            <a:pPr>
              <a:defRPr/>
            </a:pPr>
            <a:fld id="{59CB68A4-5255-440D-8484-011807D5F741}" type="slidenum">
              <a:rPr lang="en-US" altLang="en-US"/>
              <a:pPr>
                <a:defRPr/>
              </a:pPr>
              <a:t>‹#›</a:t>
            </a:fld>
            <a:endParaRPr lang="en-US" altLang="en-US"/>
          </a:p>
        </p:txBody>
      </p:sp>
    </p:spTree>
    <p:extLst>
      <p:ext uri="{BB962C8B-B14F-4D97-AF65-F5344CB8AC3E}">
        <p14:creationId xmlns:p14="http://schemas.microsoft.com/office/powerpoint/2010/main" val="122805303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5183188" y="987427"/>
            <a:ext cx="617220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a:extLst>
              <a:ext uri="{FF2B5EF4-FFF2-40B4-BE49-F238E27FC236}">
                <a16:creationId xmlns:a16="http://schemas.microsoft.com/office/drawing/2014/main" id="{7A9A3C54-C736-F63C-690F-F249DF94C5B2}"/>
              </a:ext>
            </a:extLst>
          </p:cNvPr>
          <p:cNvSpPr>
            <a:spLocks noGrp="1"/>
          </p:cNvSpPr>
          <p:nvPr>
            <p:ph type="dt" sz="half" idx="10"/>
          </p:nvPr>
        </p:nvSpPr>
        <p:spPr/>
        <p:txBody>
          <a:bodyPr/>
          <a:lstStyle>
            <a:lvl1pPr>
              <a:defRPr/>
            </a:lvl1pPr>
          </a:lstStyle>
          <a:p>
            <a:pPr>
              <a:defRPr/>
            </a:pPr>
            <a:endParaRPr lang="en-US" altLang="en-US"/>
          </a:p>
        </p:txBody>
      </p:sp>
      <p:sp>
        <p:nvSpPr>
          <p:cNvPr id="6" name="Footer Placeholder 4">
            <a:extLst>
              <a:ext uri="{FF2B5EF4-FFF2-40B4-BE49-F238E27FC236}">
                <a16:creationId xmlns:a16="http://schemas.microsoft.com/office/drawing/2014/main" id="{0FADC7B5-2C5E-C2C7-6B3F-16362201527A}"/>
              </a:ext>
            </a:extLst>
          </p:cNvPr>
          <p:cNvSpPr>
            <a:spLocks noGrp="1"/>
          </p:cNvSpPr>
          <p:nvPr>
            <p:ph type="ftr" sz="quarter" idx="11"/>
          </p:nvPr>
        </p:nvSpPr>
        <p:spPr/>
        <p:txBody>
          <a:bodyPr/>
          <a:lstStyle>
            <a:lvl1pPr>
              <a:defRPr/>
            </a:lvl1pPr>
          </a:lstStyle>
          <a:p>
            <a:pPr>
              <a:defRPr/>
            </a:pPr>
            <a:endParaRPr lang="en-US" altLang="en-US"/>
          </a:p>
        </p:txBody>
      </p:sp>
      <p:sp>
        <p:nvSpPr>
          <p:cNvPr id="7" name="Slide Number Placeholder 5">
            <a:extLst>
              <a:ext uri="{FF2B5EF4-FFF2-40B4-BE49-F238E27FC236}">
                <a16:creationId xmlns:a16="http://schemas.microsoft.com/office/drawing/2014/main" id="{271C854C-970A-DD84-7B11-96C4D4580E4D}"/>
              </a:ext>
            </a:extLst>
          </p:cNvPr>
          <p:cNvSpPr>
            <a:spLocks noGrp="1"/>
          </p:cNvSpPr>
          <p:nvPr>
            <p:ph type="sldNum" sz="quarter" idx="12"/>
          </p:nvPr>
        </p:nvSpPr>
        <p:spPr/>
        <p:txBody>
          <a:bodyPr/>
          <a:lstStyle>
            <a:lvl1pPr>
              <a:defRPr/>
            </a:lvl1pPr>
          </a:lstStyle>
          <a:p>
            <a:pPr>
              <a:defRPr/>
            </a:pPr>
            <a:fld id="{7AEB5C80-17B4-4C79-BA96-59DEED6D8B04}" type="slidenum">
              <a:rPr lang="en-US" altLang="en-US"/>
              <a:pPr>
                <a:defRPr/>
              </a:pPr>
              <a:t>‹#›</a:t>
            </a:fld>
            <a:endParaRPr lang="en-US" altLang="en-US"/>
          </a:p>
        </p:txBody>
      </p:sp>
    </p:spTree>
    <p:extLst>
      <p:ext uri="{BB962C8B-B14F-4D97-AF65-F5344CB8AC3E}">
        <p14:creationId xmlns:p14="http://schemas.microsoft.com/office/powerpoint/2010/main" val="224987893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4BCE34-CE40-CD58-4C23-42F960296424}"/>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AC4440E4-04A4-0EB7-890D-EBC09FDABF4E}"/>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755B92D7-27CD-80EA-BCDF-50F379548532}"/>
              </a:ext>
            </a:extLst>
          </p:cNvPr>
          <p:cNvSpPr>
            <a:spLocks noGrp="1"/>
          </p:cNvSpPr>
          <p:nvPr>
            <p:ph type="sldNum" sz="quarter" idx="12"/>
          </p:nvPr>
        </p:nvSpPr>
        <p:spPr/>
        <p:txBody>
          <a:bodyPr/>
          <a:lstStyle>
            <a:lvl1pPr>
              <a:defRPr/>
            </a:lvl1pPr>
          </a:lstStyle>
          <a:p>
            <a:pPr>
              <a:defRPr/>
            </a:pPr>
            <a:fld id="{DBCD661F-CED1-4D96-82BC-50D51BEB0BD0}" type="slidenum">
              <a:rPr lang="en-US" altLang="en-US"/>
              <a:pPr>
                <a:defRPr/>
              </a:pPr>
              <a:t>‹#›</a:t>
            </a:fld>
            <a:endParaRPr lang="en-US" altLang="en-US"/>
          </a:p>
        </p:txBody>
      </p:sp>
    </p:spTree>
    <p:extLst>
      <p:ext uri="{BB962C8B-B14F-4D97-AF65-F5344CB8AC3E}">
        <p14:creationId xmlns:p14="http://schemas.microsoft.com/office/powerpoint/2010/main" val="68478461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42D590-E1BC-7531-ED74-0828A11B4E5A}"/>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4434B293-E8D5-2F21-05AE-9331BA0F9B51}"/>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DEA51AA3-5D92-EE34-A6F2-A7DCD2591068}"/>
              </a:ext>
            </a:extLst>
          </p:cNvPr>
          <p:cNvSpPr>
            <a:spLocks noGrp="1"/>
          </p:cNvSpPr>
          <p:nvPr>
            <p:ph type="sldNum" sz="quarter" idx="12"/>
          </p:nvPr>
        </p:nvSpPr>
        <p:spPr/>
        <p:txBody>
          <a:bodyPr/>
          <a:lstStyle>
            <a:lvl1pPr>
              <a:defRPr/>
            </a:lvl1pPr>
          </a:lstStyle>
          <a:p>
            <a:pPr>
              <a:defRPr/>
            </a:pPr>
            <a:fld id="{1286C870-D5DE-4798-91BA-4E2E5D93C8F9}" type="slidenum">
              <a:rPr lang="en-US" altLang="en-US"/>
              <a:pPr>
                <a:defRPr/>
              </a:pPr>
              <a:t>‹#›</a:t>
            </a:fld>
            <a:endParaRPr lang="en-US" altLang="en-US"/>
          </a:p>
        </p:txBody>
      </p:sp>
    </p:spTree>
    <p:extLst>
      <p:ext uri="{BB962C8B-B14F-4D97-AF65-F5344CB8AC3E}">
        <p14:creationId xmlns:p14="http://schemas.microsoft.com/office/powerpoint/2010/main" val="2101951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40C00B-0A72-A23F-222B-2546FD08EF9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C87B07C-C5D5-6BE8-CDC4-E7B1F126AC7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17901C-BF4E-AD6B-077B-49D4FFECB0C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3A922B-FEE6-4607-A7DE-C9C2844C3D09}" type="datetimeFigureOut">
              <a:rPr lang="en-US" smtClean="0"/>
              <a:t>1/22/2024</a:t>
            </a:fld>
            <a:endParaRPr lang="en-US"/>
          </a:p>
        </p:txBody>
      </p:sp>
      <p:sp>
        <p:nvSpPr>
          <p:cNvPr id="5" name="Footer Placeholder 4">
            <a:extLst>
              <a:ext uri="{FF2B5EF4-FFF2-40B4-BE49-F238E27FC236}">
                <a16:creationId xmlns:a16="http://schemas.microsoft.com/office/drawing/2014/main" id="{B8658782-2965-0292-B680-53EF94DE8CF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97681AD-EA2A-CD38-BEC8-A366A938C6C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638FDF-D132-4211-9782-AE490BF78488}" type="slidenum">
              <a:rPr lang="en-US" smtClean="0"/>
              <a:t>‹#›</a:t>
            </a:fld>
            <a:endParaRPr lang="en-US"/>
          </a:p>
        </p:txBody>
      </p:sp>
    </p:spTree>
    <p:extLst>
      <p:ext uri="{BB962C8B-B14F-4D97-AF65-F5344CB8AC3E}">
        <p14:creationId xmlns:p14="http://schemas.microsoft.com/office/powerpoint/2010/main" val="13296034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BCC8280A-56A7-8F15-0471-165BA4DB34E8}"/>
              </a:ext>
            </a:extLst>
          </p:cNvPr>
          <p:cNvSpPr>
            <a:spLocks noGrp="1" noChangeArrowheads="1"/>
          </p:cNvSpPr>
          <p:nvPr>
            <p:ph type="title"/>
          </p:nvPr>
        </p:nvSpPr>
        <p:spPr bwMode="auto">
          <a:xfrm>
            <a:off x="609600" y="381000"/>
            <a:ext cx="10972800" cy="1371600"/>
          </a:xfrm>
          <a:prstGeom prst="rect">
            <a:avLst/>
          </a:prstGeom>
          <a:noFill/>
          <a:ln>
            <a:noFill/>
          </a:ln>
          <a:effec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099" name="Rectangle 3">
            <a:extLst>
              <a:ext uri="{FF2B5EF4-FFF2-40B4-BE49-F238E27FC236}">
                <a16:creationId xmlns:a16="http://schemas.microsoft.com/office/drawing/2014/main" id="{FAF07A96-B9A6-BE4D-41CB-76178BF4C628}"/>
              </a:ext>
            </a:extLst>
          </p:cNvPr>
          <p:cNvSpPr>
            <a:spLocks noGrp="1" noChangeArrowheads="1"/>
          </p:cNvSpPr>
          <p:nvPr>
            <p:ph type="body" idx="1"/>
          </p:nvPr>
        </p:nvSpPr>
        <p:spPr bwMode="auto">
          <a:xfrm>
            <a:off x="609600" y="1981200"/>
            <a:ext cx="109728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100" name="Rectangle 4">
            <a:extLst>
              <a:ext uri="{FF2B5EF4-FFF2-40B4-BE49-F238E27FC236}">
                <a16:creationId xmlns:a16="http://schemas.microsoft.com/office/drawing/2014/main" id="{EA2B7AB8-E2B4-DB2F-50DA-61B1B94D06CD}"/>
              </a:ext>
            </a:extLst>
          </p:cNvPr>
          <p:cNvSpPr>
            <a:spLocks noGrp="1" noChangeArrowheads="1"/>
          </p:cNvSpPr>
          <p:nvPr>
            <p:ph type="dt" sz="half" idx="2"/>
          </p:nvPr>
        </p:nvSpPr>
        <p:spPr bwMode="auto">
          <a:xfrm>
            <a:off x="609600" y="6245225"/>
            <a:ext cx="28448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panose="020B0604020202020204" pitchFamily="34" charset="0"/>
              </a:defRPr>
            </a:lvl1pPr>
          </a:lstStyle>
          <a:p>
            <a:pPr>
              <a:defRPr/>
            </a:pPr>
            <a:endParaRPr lang="en-US" altLang="en-US"/>
          </a:p>
        </p:txBody>
      </p:sp>
      <p:sp>
        <p:nvSpPr>
          <p:cNvPr id="4101" name="Rectangle 5">
            <a:extLst>
              <a:ext uri="{FF2B5EF4-FFF2-40B4-BE49-F238E27FC236}">
                <a16:creationId xmlns:a16="http://schemas.microsoft.com/office/drawing/2014/main" id="{0CD66E1A-48DF-2924-7052-15782B5145C1}"/>
              </a:ext>
            </a:extLst>
          </p:cNvPr>
          <p:cNvSpPr>
            <a:spLocks noGrp="1" noChangeArrowheads="1"/>
          </p:cNvSpPr>
          <p:nvPr>
            <p:ph type="ftr" sz="quarter" idx="3"/>
          </p:nvPr>
        </p:nvSpPr>
        <p:spPr bwMode="auto">
          <a:xfrm>
            <a:off x="4165600" y="6245225"/>
            <a:ext cx="38608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panose="020B0604020202020204" pitchFamily="34" charset="0"/>
              </a:defRPr>
            </a:lvl1pPr>
          </a:lstStyle>
          <a:p>
            <a:pPr>
              <a:defRPr/>
            </a:pPr>
            <a:endParaRPr lang="en-US" altLang="en-US"/>
          </a:p>
        </p:txBody>
      </p:sp>
      <p:sp>
        <p:nvSpPr>
          <p:cNvPr id="4102" name="Rectangle 6">
            <a:extLst>
              <a:ext uri="{FF2B5EF4-FFF2-40B4-BE49-F238E27FC236}">
                <a16:creationId xmlns:a16="http://schemas.microsoft.com/office/drawing/2014/main" id="{1AF7A1B4-53B9-DE3E-7634-C56A0AE8D1C4}"/>
              </a:ext>
            </a:extLst>
          </p:cNvPr>
          <p:cNvSpPr>
            <a:spLocks noGrp="1" noChangeArrowheads="1"/>
          </p:cNvSpPr>
          <p:nvPr>
            <p:ph type="sldNum" sz="quarter" idx="4"/>
          </p:nvPr>
        </p:nvSpPr>
        <p:spPr bwMode="auto">
          <a:xfrm>
            <a:off x="8737600" y="6245225"/>
            <a:ext cx="28448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panose="020B0604020202020204" pitchFamily="34" charset="0"/>
              </a:defRPr>
            </a:lvl1pPr>
          </a:lstStyle>
          <a:p>
            <a:pPr>
              <a:defRPr/>
            </a:pPr>
            <a:fld id="{B4E28E8B-86AB-4EDA-96F0-F0455BF491E5}" type="slidenum">
              <a:rPr lang="en-US" altLang="en-US"/>
              <a:pPr>
                <a:defRPr/>
              </a:pPr>
              <a:t>‹#›</a:t>
            </a:fld>
            <a:endParaRPr lang="en-US" altLang="en-US"/>
          </a:p>
        </p:txBody>
      </p:sp>
    </p:spTree>
    <p:extLst>
      <p:ext uri="{BB962C8B-B14F-4D97-AF65-F5344CB8AC3E}">
        <p14:creationId xmlns:p14="http://schemas.microsoft.com/office/powerpoint/2010/main" val="1891802614"/>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rtl="0" eaLnBrk="0" fontAlgn="base" hangingPunct="0">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9pPr>
    </p:titleStyle>
    <p:bodyStyle>
      <a:lvl1pPr marL="342900" indent="-342900" algn="l" rtl="0" eaLnBrk="0" fontAlgn="base" hangingPunct="0">
        <a:spcBef>
          <a:spcPct val="20000"/>
        </a:spcBef>
        <a:spcAft>
          <a:spcPct val="0"/>
        </a:spcAft>
        <a:buClr>
          <a:schemeClr val="hlink"/>
        </a:buClr>
        <a:buSzPct val="65000"/>
        <a:buFont typeface="Wingdings" panose="05000000000000000000" pitchFamily="2" charset="2"/>
        <a:buChar char="n"/>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anose="05000000000000000000" pitchFamily="2" charset="2"/>
        <a:buChar char="n"/>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eaLnBrk="0" fontAlgn="base" hangingPunct="0">
        <a:spcBef>
          <a:spcPct val="20000"/>
        </a:spcBef>
        <a:spcAft>
          <a:spcPct val="0"/>
        </a:spcAft>
        <a:buClr>
          <a:schemeClr val="hlink"/>
        </a:buClr>
        <a:buSzPct val="65000"/>
        <a:buFont typeface="Wingdings" panose="05000000000000000000" pitchFamily="2" charset="2"/>
        <a:buChar char="n"/>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eaLnBrk="0" fontAlgn="base" hangingPunct="0">
        <a:spcBef>
          <a:spcPct val="20000"/>
        </a:spcBef>
        <a:spcAft>
          <a:spcPct val="0"/>
        </a:spcAft>
        <a:buClr>
          <a:schemeClr val="folHlink"/>
        </a:buClr>
        <a:buSzPct val="65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eaLnBrk="0" fontAlgn="base" hangingPunct="0">
        <a:spcBef>
          <a:spcPct val="20000"/>
        </a:spcBef>
        <a:spcAft>
          <a:spcPct val="0"/>
        </a:spcAft>
        <a:buClr>
          <a:schemeClr val="hlink"/>
        </a:buClr>
        <a:buSzPct val="65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1182B60D-933E-75A0-15A8-A22BB4AB8862}"/>
              </a:ext>
            </a:extLst>
          </p:cNvPr>
          <p:cNvSpPr>
            <a:spLocks noGrp="1" noChangeArrowheads="1"/>
          </p:cNvSpPr>
          <p:nvPr>
            <p:ph type="title"/>
          </p:nvPr>
        </p:nvSpPr>
        <p:spPr bwMode="auto">
          <a:xfrm>
            <a:off x="838200" y="365126"/>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a:extLst>
              <a:ext uri="{FF2B5EF4-FFF2-40B4-BE49-F238E27FC236}">
                <a16:creationId xmlns:a16="http://schemas.microsoft.com/office/drawing/2014/main" id="{95F61F51-0093-3DA3-2C34-D551A5562A42}"/>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168CA1BB-EDD3-C4F4-8F33-C110734EE9E7}"/>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altLang="en-US"/>
          </a:p>
        </p:txBody>
      </p:sp>
      <p:sp>
        <p:nvSpPr>
          <p:cNvPr id="5" name="Footer Placeholder 4">
            <a:extLst>
              <a:ext uri="{FF2B5EF4-FFF2-40B4-BE49-F238E27FC236}">
                <a16:creationId xmlns:a16="http://schemas.microsoft.com/office/drawing/2014/main" id="{1AD3B8DD-1C84-CD0D-0195-AFC5B07D9B71}"/>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en-US" altLang="en-US"/>
          </a:p>
        </p:txBody>
      </p:sp>
      <p:sp>
        <p:nvSpPr>
          <p:cNvPr id="6" name="Slide Number Placeholder 5">
            <a:extLst>
              <a:ext uri="{FF2B5EF4-FFF2-40B4-BE49-F238E27FC236}">
                <a16:creationId xmlns:a16="http://schemas.microsoft.com/office/drawing/2014/main" id="{9BE7A1B9-9C99-881D-0919-8E57737492D3}"/>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63480F55-68F6-4202-9440-97888E39C0B2}" type="slidenum">
              <a:rPr lang="en-US" altLang="en-US"/>
              <a:pPr>
                <a:defRPr/>
              </a:pPr>
              <a:t>‹#›</a:t>
            </a:fld>
            <a:endParaRPr lang="en-US" altLang="en-US"/>
          </a:p>
        </p:txBody>
      </p:sp>
    </p:spTree>
    <p:extLst>
      <p:ext uri="{BB962C8B-B14F-4D97-AF65-F5344CB8AC3E}">
        <p14:creationId xmlns:p14="http://schemas.microsoft.com/office/powerpoint/2010/main" val="1496303582"/>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hyperlink" Target="https://ballotpedia.org/South_Dakota" TargetMode="External"/><Relationship Id="rId7" Type="http://schemas.openxmlformats.org/officeDocument/2006/relationships/image" Target="../media/image14.svg"/><Relationship Id="rId2" Type="http://schemas.openxmlformats.org/officeDocument/2006/relationships/hyperlink" Target="https://ballotpedia.org/South_Dakota_2024_ballot_measures" TargetMode="External"/><Relationship Id="rId1" Type="http://schemas.openxmlformats.org/officeDocument/2006/relationships/slideLayout" Target="../slideLayouts/slideLayout17.xml"/><Relationship Id="rId6" Type="http://schemas.openxmlformats.org/officeDocument/2006/relationships/image" Target="../media/image13.png"/><Relationship Id="rId5" Type="http://schemas.openxmlformats.org/officeDocument/2006/relationships/hyperlink" Target="https://ballotpedia.org/South_Dakota_Right_to_Abortion_Amendment_(2024)#cite_note-initiative-1" TargetMode="External"/><Relationship Id="rId4" Type="http://schemas.openxmlformats.org/officeDocument/2006/relationships/hyperlink" Target="https://ballotpedia.org/Initiated_constitutional_amendment" TargetMode="External"/></Relationships>
</file>

<file path=ppt/slides/_rels/slide15.xml.rels><?xml version="1.0" encoding="UTF-8" standalone="yes"?>
<Relationships xmlns="http://schemas.openxmlformats.org/package/2006/relationships"><Relationship Id="rId8" Type="http://schemas.openxmlformats.org/officeDocument/2006/relationships/hyperlink" Target="https://en.wikipedia.org/wiki/United_States_Code" TargetMode="External"/><Relationship Id="rId13" Type="http://schemas.openxmlformats.org/officeDocument/2006/relationships/hyperlink" Target="https://en.wikipedia.org/wiki/U.S._state" TargetMode="External"/><Relationship Id="rId3" Type="http://schemas.openxmlformats.org/officeDocument/2006/relationships/hyperlink" Target="https://en.wikipedia.org/wiki/Embryo" TargetMode="External"/><Relationship Id="rId7" Type="http://schemas.openxmlformats.org/officeDocument/2006/relationships/hyperlink" Target="https://en.wikipedia.org/wiki/Codification_(law)" TargetMode="External"/><Relationship Id="rId12" Type="http://schemas.openxmlformats.org/officeDocument/2006/relationships/hyperlink" Target="https://en.wikipedia.org/wiki/United_States_Constitution" TargetMode="External"/><Relationship Id="rId2" Type="http://schemas.openxmlformats.org/officeDocument/2006/relationships/hyperlink" Target="https://en.wikipedia.org/wiki/United_States_law" TargetMode="External"/><Relationship Id="rId16" Type="http://schemas.openxmlformats.org/officeDocument/2006/relationships/hyperlink" Target="https://en.wikipedia.org/wiki/Unborn_Victims_of_Violence_Act#cite_note-2" TargetMode="External"/><Relationship Id="rId1" Type="http://schemas.openxmlformats.org/officeDocument/2006/relationships/slideLayout" Target="../slideLayouts/slideLayout13.xml"/><Relationship Id="rId6" Type="http://schemas.openxmlformats.org/officeDocument/2006/relationships/hyperlink" Target="https://en.wikipedia.org/wiki/Unborn_Victims_of_Violence_Act#cite_note-:3-1" TargetMode="External"/><Relationship Id="rId11" Type="http://schemas.openxmlformats.org/officeDocument/2006/relationships/hyperlink" Target="https://en.wikipedia.org/wiki/Federalism" TargetMode="External"/><Relationship Id="rId5" Type="http://schemas.openxmlformats.org/officeDocument/2006/relationships/hyperlink" Target="https://en.wikipedia.org/wiki/Human" TargetMode="External"/><Relationship Id="rId15" Type="http://schemas.openxmlformats.org/officeDocument/2006/relationships/hyperlink" Target="https://en.wikipedia.org/wiki/Feticide" TargetMode="External"/><Relationship Id="rId10" Type="http://schemas.openxmlformats.org/officeDocument/2006/relationships/hyperlink" Target="https://en.wikipedia.org/wiki/United_States_government" TargetMode="External"/><Relationship Id="rId4" Type="http://schemas.openxmlformats.org/officeDocument/2006/relationships/hyperlink" Target="https://en.wikipedia.org/wiki/Fetus" TargetMode="External"/><Relationship Id="rId9" Type="http://schemas.openxmlformats.org/officeDocument/2006/relationships/hyperlink" Target="https://en.wikipedia.org/wiki/Uniform_Code_of_Military_Justice" TargetMode="External"/><Relationship Id="rId14" Type="http://schemas.openxmlformats.org/officeDocument/2006/relationships/hyperlink" Target="https://en.wikipedia.org/wiki/Homicide"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wsj.com/politics/policy/how-abortion-rights-backers-changed-their-messageand-started-winning-58db41e7" TargetMode="External"/><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19.jpeg"/></Relationships>
</file>

<file path=ppt/slides/_rels/slide22.xml.rels><?xml version="1.0" encoding="UTF-8" standalone="yes"?>
<Relationships xmlns="http://schemas.openxmlformats.org/package/2006/relationships"><Relationship Id="rId2" Type="http://schemas.openxmlformats.org/officeDocument/2006/relationships/hyperlink" Target="https://youtu.be/nna9IBgFd-w" TargetMode="Externa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25.jpeg"/></Relationships>
</file>

<file path=ppt/slides/_rels/slide28.xml.rels><?xml version="1.0" encoding="UTF-8" standalone="yes"?>
<Relationships xmlns="http://schemas.openxmlformats.org/package/2006/relationships"><Relationship Id="rId2" Type="http://schemas.openxmlformats.org/officeDocument/2006/relationships/hyperlink" Target="https://youtu.be/XthCarBDbHM" TargetMode="Externa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1.xml"/><Relationship Id="rId1" Type="http://schemas.openxmlformats.org/officeDocument/2006/relationships/slideLayout" Target="../slideLayouts/slideLayout25.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4" descr="Image result for images of babies">
            <a:extLst>
              <a:ext uri="{FF2B5EF4-FFF2-40B4-BE49-F238E27FC236}">
                <a16:creationId xmlns:a16="http://schemas.microsoft.com/office/drawing/2014/main" id="{2C1D8F3B-FADE-79D7-84EC-CF503F5A6D68}"/>
              </a:ext>
            </a:extLst>
          </p:cNvPr>
          <p:cNvPicPr>
            <a:picLocks noChangeAspect="1" noChangeArrowheads="1"/>
          </p:cNvPicPr>
          <p:nvPr/>
        </p:nvPicPr>
        <p:blipFill rotWithShape="1">
          <a:blip r:embed="rId3">
            <a:alphaModFix amt="50000"/>
            <a:extLst>
              <a:ext uri="{28A0092B-C50C-407E-A947-70E740481C1C}">
                <a14:useLocalDpi xmlns:a14="http://schemas.microsoft.com/office/drawing/2010/main" val="0"/>
              </a:ext>
            </a:extLst>
          </a:blip>
          <a:srcRect t="9623"/>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4C2830D-F9EB-40DC-F8A8-45B7FB729B59}"/>
              </a:ext>
            </a:extLst>
          </p:cNvPr>
          <p:cNvSpPr>
            <a:spLocks noGrp="1"/>
          </p:cNvSpPr>
          <p:nvPr>
            <p:ph type="ctrTitle"/>
          </p:nvPr>
        </p:nvSpPr>
        <p:spPr>
          <a:xfrm>
            <a:off x="1524000" y="1122362"/>
            <a:ext cx="9144000" cy="2900518"/>
          </a:xfrm>
        </p:spPr>
        <p:txBody>
          <a:bodyPr>
            <a:normAutofit/>
          </a:bodyPr>
          <a:lstStyle/>
          <a:p>
            <a:endParaRPr lang="en-US" dirty="0">
              <a:solidFill>
                <a:srgbClr val="FFFFFF"/>
              </a:solidFill>
            </a:endParaRPr>
          </a:p>
        </p:txBody>
      </p:sp>
      <p:sp>
        <p:nvSpPr>
          <p:cNvPr id="3" name="Subtitle 2">
            <a:extLst>
              <a:ext uri="{FF2B5EF4-FFF2-40B4-BE49-F238E27FC236}">
                <a16:creationId xmlns:a16="http://schemas.microsoft.com/office/drawing/2014/main" id="{A5AD1C64-0CB2-E598-C2F8-D93322F1299C}"/>
              </a:ext>
            </a:extLst>
          </p:cNvPr>
          <p:cNvSpPr>
            <a:spLocks noGrp="1"/>
          </p:cNvSpPr>
          <p:nvPr>
            <p:ph type="subTitle" idx="1"/>
          </p:nvPr>
        </p:nvSpPr>
        <p:spPr>
          <a:xfrm>
            <a:off x="633046" y="5476352"/>
            <a:ext cx="10842172" cy="1205801"/>
          </a:xfrm>
        </p:spPr>
        <p:txBody>
          <a:bodyPr>
            <a:noAutofit/>
          </a:bodyPr>
          <a:lstStyle/>
          <a:p>
            <a:r>
              <a:rPr lang="en-US" sz="4800" dirty="0">
                <a:solidFill>
                  <a:srgbClr val="FFFFFF"/>
                </a:solidFill>
              </a:rPr>
              <a:t>9</a:t>
            </a:r>
            <a:r>
              <a:rPr lang="en-US" sz="4800" baseline="30000" dirty="0">
                <a:solidFill>
                  <a:srgbClr val="FFFFFF"/>
                </a:solidFill>
              </a:rPr>
              <a:t>th</a:t>
            </a:r>
            <a:r>
              <a:rPr lang="en-US" sz="4800" dirty="0">
                <a:solidFill>
                  <a:srgbClr val="FFFFFF"/>
                </a:solidFill>
              </a:rPr>
              <a:t> Grade Religious Education Class #15</a:t>
            </a:r>
            <a:br>
              <a:rPr lang="en-US" sz="4800" dirty="0">
                <a:solidFill>
                  <a:srgbClr val="FFFFFF"/>
                </a:solidFill>
              </a:rPr>
            </a:br>
            <a:r>
              <a:rPr lang="en-US" sz="4800" dirty="0">
                <a:solidFill>
                  <a:srgbClr val="FFFFFF"/>
                </a:solidFill>
              </a:rPr>
              <a:t>January 21, 2024</a:t>
            </a:r>
          </a:p>
        </p:txBody>
      </p:sp>
    </p:spTree>
    <p:extLst>
      <p:ext uri="{BB962C8B-B14F-4D97-AF65-F5344CB8AC3E}">
        <p14:creationId xmlns:p14="http://schemas.microsoft.com/office/powerpoint/2010/main" val="389933617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1000"/>
                                  </p:stCondLst>
                                  <p:endCondLst>
                                    <p:cond evt="begin" delay="0">
                                      <p:tn val="5"/>
                                    </p:cond>
                                  </p:end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088" name="Group 3087">
            <a:extLst>
              <a:ext uri="{FF2B5EF4-FFF2-40B4-BE49-F238E27FC236}">
                <a16:creationId xmlns:a16="http://schemas.microsoft.com/office/drawing/2014/main" id="{CA16F22E-4716-CA29-1F53-4AAD52955EF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760503" y="-18309"/>
            <a:ext cx="4438566" cy="6883029"/>
            <a:chOff x="7760503" y="-18309"/>
            <a:chExt cx="4438566" cy="6883029"/>
          </a:xfrm>
        </p:grpSpPr>
        <p:sp>
          <p:nvSpPr>
            <p:cNvPr id="3089" name="Rectangle 3088">
              <a:extLst>
                <a:ext uri="{FF2B5EF4-FFF2-40B4-BE49-F238E27FC236}">
                  <a16:creationId xmlns:a16="http://schemas.microsoft.com/office/drawing/2014/main" id="{59412336-19ED-F153-443B-C46CDBED62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0512" y="-11580"/>
              <a:ext cx="4431490" cy="6876300"/>
            </a:xfrm>
            <a:prstGeom prst="rect">
              <a:avLst/>
            </a:prstGeom>
            <a:gradFill>
              <a:gsLst>
                <a:gs pos="7000">
                  <a:schemeClr val="accent2"/>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90" name="Rectangle 3089">
              <a:extLst>
                <a:ext uri="{FF2B5EF4-FFF2-40B4-BE49-F238E27FC236}">
                  <a16:creationId xmlns:a16="http://schemas.microsoft.com/office/drawing/2014/main" id="{1506AA53-E761-6881-5941-313119CC76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7760503" y="1713600"/>
              <a:ext cx="4431496" cy="5144400"/>
            </a:xfrm>
            <a:prstGeom prst="rect">
              <a:avLst/>
            </a:prstGeom>
            <a:gradFill flip="none" rotWithShape="1">
              <a:gsLst>
                <a:gs pos="0">
                  <a:schemeClr val="accent5">
                    <a:lumMod val="75000"/>
                  </a:schemeClr>
                </a:gs>
                <a:gs pos="60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3091" name="Rectangle 3090">
              <a:extLst>
                <a:ext uri="{FF2B5EF4-FFF2-40B4-BE49-F238E27FC236}">
                  <a16:creationId xmlns:a16="http://schemas.microsoft.com/office/drawing/2014/main" id="{844707E7-29B6-36B5-B4C4-6160DFDB98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0509" y="-11586"/>
              <a:ext cx="3264743" cy="6876300"/>
            </a:xfrm>
            <a:prstGeom prst="rect">
              <a:avLst/>
            </a:prstGeom>
            <a:gradFill flip="none" rotWithShape="1">
              <a:gsLst>
                <a:gs pos="3000">
                  <a:schemeClr val="accent2">
                    <a:lumMod val="60000"/>
                    <a:lumOff val="40000"/>
                    <a:alpha val="78000"/>
                  </a:schemeClr>
                </a:gs>
                <a:gs pos="42000">
                  <a:schemeClr val="accent2">
                    <a:alpha val="0"/>
                  </a:schemeClr>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92" name="Rectangle 3091">
              <a:extLst>
                <a:ext uri="{FF2B5EF4-FFF2-40B4-BE49-F238E27FC236}">
                  <a16:creationId xmlns:a16="http://schemas.microsoft.com/office/drawing/2014/main" id="{2C1A8476-48ED-D7D6-F383-338B2F00A1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6547151" y="1202115"/>
              <a:ext cx="6872341" cy="4431494"/>
            </a:xfrm>
            <a:prstGeom prst="rect">
              <a:avLst/>
            </a:prstGeom>
            <a:gradFill>
              <a:gsLst>
                <a:gs pos="0">
                  <a:schemeClr val="accent5">
                    <a:alpha val="86000"/>
                  </a:schemeClr>
                </a:gs>
                <a:gs pos="57000">
                  <a:schemeClr val="accent2">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D7FE896E-4257-1157-C1DC-B2AB3083E8A0}"/>
              </a:ext>
            </a:extLst>
          </p:cNvPr>
          <p:cNvSpPr>
            <a:spLocks noGrp="1"/>
          </p:cNvSpPr>
          <p:nvPr>
            <p:ph type="title"/>
          </p:nvPr>
        </p:nvSpPr>
        <p:spPr>
          <a:xfrm>
            <a:off x="7981950" y="775855"/>
            <a:ext cx="4224182" cy="6078177"/>
          </a:xfrm>
        </p:spPr>
        <p:txBody>
          <a:bodyPr vert="horz" lIns="91440" tIns="45720" rIns="91440" bIns="45720" rtlCol="0" anchor="t">
            <a:normAutofit/>
          </a:bodyPr>
          <a:lstStyle/>
          <a:p>
            <a:pPr algn="ctr"/>
            <a:r>
              <a:rPr lang="en-US" sz="3200" dirty="0">
                <a:solidFill>
                  <a:srgbClr val="FFFFFF"/>
                </a:solidFill>
              </a:rPr>
              <a:t>“Jesus came with his disciples into the house. Again the crowd gathered, making it impossible for them even to eat. When his relatives heard of this they set out to seize him, for they said, ‘He is out of his mind.’”</a:t>
            </a:r>
            <a:br>
              <a:rPr lang="en-US" sz="3200" dirty="0">
                <a:solidFill>
                  <a:srgbClr val="FFFFFF"/>
                </a:solidFill>
              </a:rPr>
            </a:br>
            <a:br>
              <a:rPr lang="en-US" sz="3200" dirty="0">
                <a:solidFill>
                  <a:srgbClr val="FFFFFF"/>
                </a:solidFill>
              </a:rPr>
            </a:br>
            <a:br>
              <a:rPr lang="en-US" sz="3200" dirty="0">
                <a:solidFill>
                  <a:srgbClr val="FFFFFF"/>
                </a:solidFill>
              </a:rPr>
            </a:br>
            <a:r>
              <a:rPr lang="en-US" sz="1000" dirty="0">
                <a:solidFill>
                  <a:srgbClr val="FFFFFF"/>
                </a:solidFill>
              </a:rPr>
              <a:t>(Mark 3: 20-21)</a:t>
            </a:r>
            <a:endParaRPr lang="en-US" sz="3200" dirty="0">
              <a:solidFill>
                <a:srgbClr val="FFFFFF"/>
              </a:solidFill>
            </a:endParaRPr>
          </a:p>
        </p:txBody>
      </p:sp>
      <p:pic>
        <p:nvPicPr>
          <p:cNvPr id="3076" name="Picture 4" descr="Boyd Matheson: To know, remember and serve Jesus Christ in the ...">
            <a:extLst>
              <a:ext uri="{FF2B5EF4-FFF2-40B4-BE49-F238E27FC236}">
                <a16:creationId xmlns:a16="http://schemas.microsoft.com/office/drawing/2014/main" id="{2C3864B7-4BD7-31BA-C5B9-FC2C030E8DC0}"/>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24349" r="274"/>
          <a:stretch/>
        </p:blipFill>
        <p:spPr bwMode="auto">
          <a:xfrm>
            <a:off x="1" y="-7623"/>
            <a:ext cx="7774634" cy="68723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7625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088" name="Group 3087">
            <a:extLst>
              <a:ext uri="{FF2B5EF4-FFF2-40B4-BE49-F238E27FC236}">
                <a16:creationId xmlns:a16="http://schemas.microsoft.com/office/drawing/2014/main" id="{CA16F22E-4716-CA29-1F53-4AAD52955EF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760503" y="-18309"/>
            <a:ext cx="4438566" cy="6883029"/>
            <a:chOff x="7760503" y="-18309"/>
            <a:chExt cx="4438566" cy="6883029"/>
          </a:xfrm>
        </p:grpSpPr>
        <p:sp>
          <p:nvSpPr>
            <p:cNvPr id="3089" name="Rectangle 3088">
              <a:extLst>
                <a:ext uri="{FF2B5EF4-FFF2-40B4-BE49-F238E27FC236}">
                  <a16:creationId xmlns:a16="http://schemas.microsoft.com/office/drawing/2014/main" id="{59412336-19ED-F153-443B-C46CDBED62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0512" y="-11580"/>
              <a:ext cx="4431490" cy="6876300"/>
            </a:xfrm>
            <a:prstGeom prst="rect">
              <a:avLst/>
            </a:prstGeom>
            <a:gradFill>
              <a:gsLst>
                <a:gs pos="7000">
                  <a:schemeClr val="accent2"/>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90" name="Rectangle 3089">
              <a:extLst>
                <a:ext uri="{FF2B5EF4-FFF2-40B4-BE49-F238E27FC236}">
                  <a16:creationId xmlns:a16="http://schemas.microsoft.com/office/drawing/2014/main" id="{1506AA53-E761-6881-5941-313119CC76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7760503" y="1713600"/>
              <a:ext cx="4431496" cy="5144400"/>
            </a:xfrm>
            <a:prstGeom prst="rect">
              <a:avLst/>
            </a:prstGeom>
            <a:gradFill flip="none" rotWithShape="1">
              <a:gsLst>
                <a:gs pos="0">
                  <a:schemeClr val="accent5">
                    <a:lumMod val="75000"/>
                  </a:schemeClr>
                </a:gs>
                <a:gs pos="60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3091" name="Rectangle 3090">
              <a:extLst>
                <a:ext uri="{FF2B5EF4-FFF2-40B4-BE49-F238E27FC236}">
                  <a16:creationId xmlns:a16="http://schemas.microsoft.com/office/drawing/2014/main" id="{844707E7-29B6-36B5-B4C4-6160DFDB98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0509" y="-11586"/>
              <a:ext cx="3264743" cy="6876300"/>
            </a:xfrm>
            <a:prstGeom prst="rect">
              <a:avLst/>
            </a:prstGeom>
            <a:gradFill flip="none" rotWithShape="1">
              <a:gsLst>
                <a:gs pos="3000">
                  <a:schemeClr val="accent2">
                    <a:lumMod val="60000"/>
                    <a:lumOff val="40000"/>
                    <a:alpha val="78000"/>
                  </a:schemeClr>
                </a:gs>
                <a:gs pos="42000">
                  <a:schemeClr val="accent2">
                    <a:alpha val="0"/>
                  </a:schemeClr>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92" name="Rectangle 3091">
              <a:extLst>
                <a:ext uri="{FF2B5EF4-FFF2-40B4-BE49-F238E27FC236}">
                  <a16:creationId xmlns:a16="http://schemas.microsoft.com/office/drawing/2014/main" id="{2C1A8476-48ED-D7D6-F383-338B2F00A1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6547151" y="1202115"/>
              <a:ext cx="6872341" cy="4431494"/>
            </a:xfrm>
            <a:prstGeom prst="rect">
              <a:avLst/>
            </a:prstGeom>
            <a:gradFill>
              <a:gsLst>
                <a:gs pos="0">
                  <a:schemeClr val="accent5">
                    <a:alpha val="86000"/>
                  </a:schemeClr>
                </a:gs>
                <a:gs pos="57000">
                  <a:schemeClr val="accent2">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D7FE896E-4257-1157-C1DC-B2AB3083E8A0}"/>
              </a:ext>
            </a:extLst>
          </p:cNvPr>
          <p:cNvSpPr>
            <a:spLocks noGrp="1"/>
          </p:cNvSpPr>
          <p:nvPr>
            <p:ph type="title"/>
          </p:nvPr>
        </p:nvSpPr>
        <p:spPr>
          <a:xfrm>
            <a:off x="7871227" y="471055"/>
            <a:ext cx="4224182" cy="6078177"/>
          </a:xfrm>
        </p:spPr>
        <p:txBody>
          <a:bodyPr vert="horz" lIns="91440" tIns="45720" rIns="91440" bIns="45720" rtlCol="0" anchor="t">
            <a:normAutofit/>
          </a:bodyPr>
          <a:lstStyle/>
          <a:p>
            <a:pPr algn="ctr"/>
            <a:r>
              <a:rPr lang="en-US" sz="3200" dirty="0">
                <a:solidFill>
                  <a:srgbClr val="FFFFFF"/>
                </a:solidFill>
              </a:rPr>
              <a:t>“The scribes who had come down from Jerusalem were saying, ‘</a:t>
            </a:r>
            <a:r>
              <a:rPr lang="en-US" sz="3200" dirty="0" err="1">
                <a:solidFill>
                  <a:srgbClr val="FFFFFF"/>
                </a:solidFill>
              </a:rPr>
              <a:t>Beelzebul</a:t>
            </a:r>
            <a:r>
              <a:rPr lang="en-US" sz="3200" dirty="0">
                <a:solidFill>
                  <a:srgbClr val="FFFFFF"/>
                </a:solidFill>
              </a:rPr>
              <a:t> is in him’ and , ‘It is through the </a:t>
            </a:r>
            <a:r>
              <a:rPr lang="en-US" sz="3200" dirty="0" err="1">
                <a:solidFill>
                  <a:srgbClr val="FFFFFF"/>
                </a:solidFill>
              </a:rPr>
              <a:t>pince</a:t>
            </a:r>
            <a:r>
              <a:rPr lang="en-US" sz="3200" dirty="0">
                <a:solidFill>
                  <a:srgbClr val="FFFFFF"/>
                </a:solidFill>
              </a:rPr>
              <a:t> of devils that he casts devils out’….’How can Satan cast out Satan?’ If a kingdom is divided against itself, that kingdom cannot last’.”</a:t>
            </a:r>
            <a:br>
              <a:rPr lang="en-US" sz="3200" dirty="0">
                <a:solidFill>
                  <a:srgbClr val="FFFFFF"/>
                </a:solidFill>
              </a:rPr>
            </a:br>
            <a:br>
              <a:rPr lang="en-US" sz="3200" dirty="0">
                <a:solidFill>
                  <a:srgbClr val="FFFFFF"/>
                </a:solidFill>
              </a:rPr>
            </a:br>
            <a:r>
              <a:rPr lang="en-US" sz="1000" dirty="0">
                <a:solidFill>
                  <a:srgbClr val="FFFFFF"/>
                </a:solidFill>
              </a:rPr>
              <a:t>(Mark 3: 22-24)</a:t>
            </a:r>
            <a:endParaRPr lang="en-US" sz="3200" dirty="0">
              <a:solidFill>
                <a:srgbClr val="FFFFFF"/>
              </a:solidFill>
            </a:endParaRPr>
          </a:p>
        </p:txBody>
      </p:sp>
      <p:pic>
        <p:nvPicPr>
          <p:cNvPr id="3076" name="Picture 4" descr="Boyd Matheson: To know, remember and serve Jesus Christ in the ...">
            <a:extLst>
              <a:ext uri="{FF2B5EF4-FFF2-40B4-BE49-F238E27FC236}">
                <a16:creationId xmlns:a16="http://schemas.microsoft.com/office/drawing/2014/main" id="{2C3864B7-4BD7-31BA-C5B9-FC2C030E8DC0}"/>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24349" r="274"/>
          <a:stretch/>
        </p:blipFill>
        <p:spPr bwMode="auto">
          <a:xfrm>
            <a:off x="1" y="-7623"/>
            <a:ext cx="7774634" cy="68723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0870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8C23083-3B78-D657-4057-2FD2B6908FE8}"/>
              </a:ext>
            </a:extLst>
          </p:cNvPr>
          <p:cNvPicPr>
            <a:picLocks noChangeAspect="1"/>
          </p:cNvPicPr>
          <p:nvPr/>
        </p:nvPicPr>
        <p:blipFill>
          <a:blip r:embed="rId2"/>
          <a:stretch>
            <a:fillRect/>
          </a:stretch>
        </p:blipFill>
        <p:spPr>
          <a:xfrm>
            <a:off x="1574768" y="-166254"/>
            <a:ext cx="9042464" cy="6858000"/>
          </a:xfrm>
          <a:prstGeom prst="rect">
            <a:avLst/>
          </a:prstGeom>
        </p:spPr>
      </p:pic>
    </p:spTree>
    <p:extLst>
      <p:ext uri="{BB962C8B-B14F-4D97-AF65-F5344CB8AC3E}">
        <p14:creationId xmlns:p14="http://schemas.microsoft.com/office/powerpoint/2010/main" val="42463383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omputer screen&#10;&#10;Description automatically generated">
            <a:extLst>
              <a:ext uri="{FF2B5EF4-FFF2-40B4-BE49-F238E27FC236}">
                <a16:creationId xmlns:a16="http://schemas.microsoft.com/office/drawing/2014/main" id="{98358FC8-5B6A-AD60-D4BE-9C7D206922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6160" y="0"/>
            <a:ext cx="9794240" cy="7300817"/>
          </a:xfrm>
          <a:prstGeom prst="rect">
            <a:avLst/>
          </a:prstGeom>
        </p:spPr>
      </p:pic>
    </p:spTree>
    <p:extLst>
      <p:ext uri="{BB962C8B-B14F-4D97-AF65-F5344CB8AC3E}">
        <p14:creationId xmlns:p14="http://schemas.microsoft.com/office/powerpoint/2010/main" val="11287226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392C6F9-5B2F-239F-2B55-5216AD5F9A64}"/>
              </a:ext>
            </a:extLst>
          </p:cNvPr>
          <p:cNvPicPr>
            <a:picLocks noChangeAspect="1"/>
          </p:cNvPicPr>
          <p:nvPr/>
        </p:nvPicPr>
        <p:blipFill>
          <a:blip r:embed="rId2"/>
          <a:stretch>
            <a:fillRect/>
          </a:stretch>
        </p:blipFill>
        <p:spPr>
          <a:xfrm>
            <a:off x="1143000" y="147637"/>
            <a:ext cx="9906000" cy="6562725"/>
          </a:xfrm>
          <a:prstGeom prst="rect">
            <a:avLst/>
          </a:prstGeom>
        </p:spPr>
      </p:pic>
    </p:spTree>
    <p:extLst>
      <p:ext uri="{BB962C8B-B14F-4D97-AF65-F5344CB8AC3E}">
        <p14:creationId xmlns:p14="http://schemas.microsoft.com/office/powerpoint/2010/main" val="17289078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43771D3-5306-0D93-AD86-02AEAB347C86}"/>
              </a:ext>
            </a:extLst>
          </p:cNvPr>
          <p:cNvPicPr>
            <a:picLocks noChangeAspect="1"/>
          </p:cNvPicPr>
          <p:nvPr/>
        </p:nvPicPr>
        <p:blipFill>
          <a:blip r:embed="rId2"/>
          <a:stretch>
            <a:fillRect/>
          </a:stretch>
        </p:blipFill>
        <p:spPr>
          <a:xfrm>
            <a:off x="1513729" y="0"/>
            <a:ext cx="9164542" cy="6858000"/>
          </a:xfrm>
          <a:prstGeom prst="rect">
            <a:avLst/>
          </a:prstGeom>
        </p:spPr>
      </p:pic>
    </p:spTree>
    <p:extLst>
      <p:ext uri="{BB962C8B-B14F-4D97-AF65-F5344CB8AC3E}">
        <p14:creationId xmlns:p14="http://schemas.microsoft.com/office/powerpoint/2010/main" val="36924550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EF5153C-F706-E8A4-EFAB-7B7FB876862B}"/>
              </a:ext>
            </a:extLst>
          </p:cNvPr>
          <p:cNvSpPr>
            <a:spLocks noGrp="1"/>
          </p:cNvSpPr>
          <p:nvPr>
            <p:ph type="title"/>
          </p:nvPr>
        </p:nvSpPr>
        <p:spPr>
          <a:xfrm>
            <a:off x="5946648" y="-95251"/>
            <a:ext cx="6092952" cy="1543051"/>
          </a:xfrm>
        </p:spPr>
        <p:txBody>
          <a:bodyPr vert="horz" lIns="91440" tIns="45720" rIns="91440" bIns="45720" rtlCol="0" anchor="ctr">
            <a:normAutofit fontScale="90000"/>
          </a:bodyPr>
          <a:lstStyle/>
          <a:p>
            <a:pPr algn="l" eaLnBrk="1" hangingPunct="1">
              <a:lnSpc>
                <a:spcPct val="90000"/>
              </a:lnSpc>
            </a:pPr>
            <a:r>
              <a:rPr lang="en-US" sz="4100" dirty="0">
                <a:solidFill>
                  <a:schemeClr val="tx1"/>
                </a:solidFill>
              </a:rPr>
              <a:t>Recent Wall Street Journal Article on Abortion Strategy</a:t>
            </a:r>
          </a:p>
        </p:txBody>
      </p:sp>
      <p:pic>
        <p:nvPicPr>
          <p:cNvPr id="6" name="Picture 5" descr="Pen placed on top of a signature line">
            <a:extLst>
              <a:ext uri="{FF2B5EF4-FFF2-40B4-BE49-F238E27FC236}">
                <a16:creationId xmlns:a16="http://schemas.microsoft.com/office/drawing/2014/main" id="{E2C5201C-B024-E564-2856-E1745D4104FE}"/>
              </a:ext>
            </a:extLst>
          </p:cNvPr>
          <p:cNvPicPr>
            <a:picLocks noChangeAspect="1"/>
          </p:cNvPicPr>
          <p:nvPr/>
        </p:nvPicPr>
        <p:blipFill rotWithShape="1">
          <a:blip r:embed="rId3"/>
          <a:srcRect l="40467" r="-1" b="-1"/>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4" name="TextBox 3">
            <a:extLst>
              <a:ext uri="{FF2B5EF4-FFF2-40B4-BE49-F238E27FC236}">
                <a16:creationId xmlns:a16="http://schemas.microsoft.com/office/drawing/2014/main" id="{5B2A06C7-7393-36FF-FD1A-A3B0F8D2E405}"/>
              </a:ext>
            </a:extLst>
          </p:cNvPr>
          <p:cNvSpPr txBox="1"/>
          <p:nvPr/>
        </p:nvSpPr>
        <p:spPr>
          <a:xfrm>
            <a:off x="5946648" y="1366982"/>
            <a:ext cx="5943600" cy="5395767"/>
          </a:xfrm>
          <a:prstGeom prst="rect">
            <a:avLst/>
          </a:prstGeom>
        </p:spPr>
        <p:txBody>
          <a:bodyPr vert="horz" lIns="91440" tIns="45720" rIns="91440" bIns="45720" rtlCol="0">
            <a:noAutofit/>
          </a:bodyPr>
          <a:lstStyle/>
          <a:p>
            <a:pPr>
              <a:lnSpc>
                <a:spcPct val="90000"/>
              </a:lnSpc>
              <a:spcAft>
                <a:spcPts val="600"/>
              </a:spcAft>
            </a:pPr>
            <a:r>
              <a:rPr lang="en-US" sz="2800" b="0" i="0" dirty="0">
                <a:effectLst/>
              </a:rPr>
              <a:t>In polling by [Angela] </a:t>
            </a:r>
            <a:r>
              <a:rPr lang="en-US" sz="2800" b="0" i="0" dirty="0" err="1">
                <a:effectLst/>
              </a:rPr>
              <a:t>Kuefler’s</a:t>
            </a:r>
            <a:r>
              <a:rPr lang="en-US" sz="2800" b="0" i="0" dirty="0">
                <a:effectLst/>
              </a:rPr>
              <a:t> firm, Global Strategy Group, majorities answered “yes” to both “</a:t>
            </a:r>
            <a:r>
              <a:rPr lang="en-US" sz="2800" b="0" i="1" dirty="0">
                <a:effectLst/>
              </a:rPr>
              <a:t>Should we restore the rights we had under Roe v. Wade?</a:t>
            </a:r>
            <a:r>
              <a:rPr lang="en-US" sz="2800" b="0" i="0" dirty="0">
                <a:effectLst/>
              </a:rPr>
              <a:t>” and “</a:t>
            </a:r>
            <a:r>
              <a:rPr lang="en-US" sz="2800" b="0" i="1" dirty="0">
                <a:effectLst/>
              </a:rPr>
              <a:t>Should personal decisions like abortion be up to women rather than the government?</a:t>
            </a:r>
            <a:r>
              <a:rPr lang="en-US" sz="2800" b="0" i="0" dirty="0">
                <a:effectLst/>
              </a:rPr>
              <a:t>” But the latter statement outperformed the former by a whopping 19-point margin, she noted, adding, “It’s the values language that allows us to win by such big margins.”</a:t>
            </a:r>
            <a:endParaRPr lang="en-US" sz="2800" dirty="0"/>
          </a:p>
        </p:txBody>
      </p:sp>
    </p:spTree>
    <p:extLst>
      <p:ext uri="{BB962C8B-B14F-4D97-AF65-F5344CB8AC3E}">
        <p14:creationId xmlns:p14="http://schemas.microsoft.com/office/powerpoint/2010/main" val="28475306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computer screen&#10;&#10;Description automatically generated">
            <a:extLst>
              <a:ext uri="{FF2B5EF4-FFF2-40B4-BE49-F238E27FC236}">
                <a16:creationId xmlns:a16="http://schemas.microsoft.com/office/drawing/2014/main" id="{9C3A4AF6-EC71-FC05-8F68-02E1388598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0364" y="341745"/>
            <a:ext cx="10852727" cy="6243782"/>
          </a:xfrm>
          <a:prstGeom prst="rect">
            <a:avLst/>
          </a:prstGeom>
        </p:spPr>
      </p:pic>
    </p:spTree>
    <p:extLst>
      <p:ext uri="{BB962C8B-B14F-4D97-AF65-F5344CB8AC3E}">
        <p14:creationId xmlns:p14="http://schemas.microsoft.com/office/powerpoint/2010/main" val="38170728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1B116F7-9579-90A4-3A94-EB599F9196D5}"/>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2588809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C5CDA79-AF48-0623-E444-DB71FDF95EE1}"/>
              </a:ext>
            </a:extLst>
          </p:cNvPr>
          <p:cNvPicPr>
            <a:picLocks noChangeAspect="1"/>
          </p:cNvPicPr>
          <p:nvPr/>
        </p:nvPicPr>
        <p:blipFill>
          <a:blip r:embed="rId2"/>
          <a:stretch>
            <a:fillRect/>
          </a:stretch>
        </p:blipFill>
        <p:spPr>
          <a:xfrm>
            <a:off x="1542953" y="0"/>
            <a:ext cx="9106094" cy="6858000"/>
          </a:xfrm>
          <a:prstGeom prst="rect">
            <a:avLst/>
          </a:prstGeom>
        </p:spPr>
      </p:pic>
    </p:spTree>
    <p:extLst>
      <p:ext uri="{BB962C8B-B14F-4D97-AF65-F5344CB8AC3E}">
        <p14:creationId xmlns:p14="http://schemas.microsoft.com/office/powerpoint/2010/main" val="1672787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7C6B3C8-AC08-4E7D-F6C2-16A0B287549B}"/>
              </a:ext>
            </a:extLst>
          </p:cNvPr>
          <p:cNvPicPr>
            <a:picLocks noChangeAspect="1"/>
          </p:cNvPicPr>
          <p:nvPr/>
        </p:nvPicPr>
        <p:blipFill>
          <a:blip r:embed="rId2"/>
          <a:stretch>
            <a:fillRect/>
          </a:stretch>
        </p:blipFill>
        <p:spPr>
          <a:xfrm>
            <a:off x="1481063" y="0"/>
            <a:ext cx="9229873" cy="6858000"/>
          </a:xfrm>
          <a:prstGeom prst="rect">
            <a:avLst/>
          </a:prstGeom>
        </p:spPr>
      </p:pic>
    </p:spTree>
    <p:extLst>
      <p:ext uri="{BB962C8B-B14F-4D97-AF65-F5344CB8AC3E}">
        <p14:creationId xmlns:p14="http://schemas.microsoft.com/office/powerpoint/2010/main" val="9870734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C8C1647-3335-F049-0FFF-7CFACB35A733}"/>
              </a:ext>
            </a:extLst>
          </p:cNvPr>
          <p:cNvPicPr>
            <a:picLocks noChangeAspect="1"/>
          </p:cNvPicPr>
          <p:nvPr/>
        </p:nvPicPr>
        <p:blipFill>
          <a:blip r:embed="rId2"/>
          <a:stretch>
            <a:fillRect/>
          </a:stretch>
        </p:blipFill>
        <p:spPr>
          <a:xfrm>
            <a:off x="1570772" y="0"/>
            <a:ext cx="9050455" cy="6858000"/>
          </a:xfrm>
          <a:prstGeom prst="rect">
            <a:avLst/>
          </a:prstGeom>
        </p:spPr>
      </p:pic>
    </p:spTree>
    <p:extLst>
      <p:ext uri="{BB962C8B-B14F-4D97-AF65-F5344CB8AC3E}">
        <p14:creationId xmlns:p14="http://schemas.microsoft.com/office/powerpoint/2010/main" val="14614114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A866F0E-F54B-4BF5-8A88-7D97BD45FC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8229EC50-E910-4AE2-9EEA-604A81EF61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custGeom>
            <a:avLst/>
            <a:gdLst>
              <a:gd name="connsiteX0" fmla="*/ 6941221 w 12192000"/>
              <a:gd name="connsiteY0" fmla="*/ 2015186 h 6858000"/>
              <a:gd name="connsiteX1" fmla="*/ 6907857 w 12192000"/>
              <a:gd name="connsiteY1" fmla="*/ 2033351 h 6858000"/>
              <a:gd name="connsiteX2" fmla="*/ 7093700 w 12192000"/>
              <a:gd name="connsiteY2" fmla="*/ 2101457 h 6858000"/>
              <a:gd name="connsiteX3" fmla="*/ 6803079 w 12192000"/>
              <a:gd name="connsiteY3" fmla="*/ 2065612 h 6858000"/>
              <a:gd name="connsiteX4" fmla="*/ 6798115 w 12192000"/>
              <a:gd name="connsiteY4" fmla="*/ 2088772 h 6858000"/>
              <a:gd name="connsiteX5" fmla="*/ 7128167 w 12192000"/>
              <a:gd name="connsiteY5" fmla="*/ 2176455 h 6858000"/>
              <a:gd name="connsiteX6" fmla="*/ 7098663 w 12192000"/>
              <a:gd name="connsiteY6" fmla="*/ 2189968 h 6858000"/>
              <a:gd name="connsiteX7" fmla="*/ 6923298 w 12192000"/>
              <a:gd name="connsiteY7" fmla="*/ 2156052 h 6858000"/>
              <a:gd name="connsiteX8" fmla="*/ 6888004 w 12192000"/>
              <a:gd name="connsiteY8" fmla="*/ 2164875 h 6858000"/>
              <a:gd name="connsiteX9" fmla="*/ 6905375 w 12192000"/>
              <a:gd name="connsiteY9" fmla="*/ 2205958 h 6858000"/>
              <a:gd name="connsiteX10" fmla="*/ 6981477 w 12192000"/>
              <a:gd name="connsiteY10" fmla="*/ 2221951 h 6858000"/>
              <a:gd name="connsiteX11" fmla="*/ 7100043 w 12192000"/>
              <a:gd name="connsiteY11" fmla="*/ 2318459 h 6858000"/>
              <a:gd name="connsiteX12" fmla="*/ 6920540 w 12192000"/>
              <a:gd name="connsiteY12" fmla="*/ 2306877 h 6858000"/>
              <a:gd name="connsiteX13" fmla="*/ 6888831 w 12192000"/>
              <a:gd name="connsiteY13" fmla="*/ 2330314 h 6858000"/>
              <a:gd name="connsiteX14" fmla="*/ 6876698 w 12192000"/>
              <a:gd name="connsiteY14" fmla="*/ 2360645 h 6858000"/>
              <a:gd name="connsiteX15" fmla="*/ 6807214 w 12192000"/>
              <a:gd name="connsiteY15" fmla="*/ 2385736 h 6858000"/>
              <a:gd name="connsiteX16" fmla="*/ 6916405 w 12192000"/>
              <a:gd name="connsiteY16" fmla="*/ 2413862 h 6858000"/>
              <a:gd name="connsiteX17" fmla="*/ 6799770 w 12192000"/>
              <a:gd name="connsiteY17" fmla="*/ 2413862 h 6858000"/>
              <a:gd name="connsiteX18" fmla="*/ 6665762 w 12192000"/>
              <a:gd name="connsiteY18" fmla="*/ 2394561 h 6858000"/>
              <a:gd name="connsiteX19" fmla="*/ 6522933 w 12192000"/>
              <a:gd name="connsiteY19" fmla="*/ 2400626 h 6858000"/>
              <a:gd name="connsiteX20" fmla="*/ 6237275 w 12192000"/>
              <a:gd name="connsiteY20" fmla="*/ 2365057 h 6858000"/>
              <a:gd name="connsiteX21" fmla="*/ 6101338 w 12192000"/>
              <a:gd name="connsiteY21" fmla="*/ 2367538 h 6858000"/>
              <a:gd name="connsiteX22" fmla="*/ 6857121 w 12192000"/>
              <a:gd name="connsiteY22" fmla="*/ 2606875 h 6858000"/>
              <a:gd name="connsiteX23" fmla="*/ 6818519 w 12192000"/>
              <a:gd name="connsiteY23" fmla="*/ 2659539 h 6858000"/>
              <a:gd name="connsiteX24" fmla="*/ 6976790 w 12192000"/>
              <a:gd name="connsiteY24" fmla="*/ 2716892 h 6858000"/>
              <a:gd name="connsiteX25" fmla="*/ 7015669 w 12192000"/>
              <a:gd name="connsiteY25" fmla="*/ 2773693 h 6858000"/>
              <a:gd name="connsiteX26" fmla="*/ 6966864 w 12192000"/>
              <a:gd name="connsiteY26" fmla="*/ 2768730 h 6858000"/>
              <a:gd name="connsiteX27" fmla="*/ 6924953 w 12192000"/>
              <a:gd name="connsiteY27" fmla="*/ 2779483 h 6858000"/>
              <a:gd name="connsiteX28" fmla="*/ 6942323 w 12192000"/>
              <a:gd name="connsiteY28" fmla="*/ 2851726 h 6858000"/>
              <a:gd name="connsiteX29" fmla="*/ 7165943 w 12192000"/>
              <a:gd name="connsiteY29" fmla="*/ 2944924 h 6858000"/>
              <a:gd name="connsiteX30" fmla="*/ 7186071 w 12192000"/>
              <a:gd name="connsiteY30" fmla="*/ 2975254 h 6858000"/>
              <a:gd name="connsiteX31" fmla="*/ 7159325 w 12192000"/>
              <a:gd name="connsiteY31" fmla="*/ 2996762 h 6858000"/>
              <a:gd name="connsiteX32" fmla="*/ 7087082 w 12192000"/>
              <a:gd name="connsiteY32" fmla="*/ 3007790 h 6858000"/>
              <a:gd name="connsiteX33" fmla="*/ 7188276 w 12192000"/>
              <a:gd name="connsiteY33" fmla="*/ 3111191 h 6858000"/>
              <a:gd name="connsiteX34" fmla="*/ 7225225 w 12192000"/>
              <a:gd name="connsiteY34" fmla="*/ 3139866 h 6858000"/>
              <a:gd name="connsiteX35" fmla="*/ 7288368 w 12192000"/>
              <a:gd name="connsiteY35" fmla="*/ 3184260 h 6858000"/>
              <a:gd name="connsiteX36" fmla="*/ 7289471 w 12192000"/>
              <a:gd name="connsiteY36" fmla="*/ 3197771 h 6858000"/>
              <a:gd name="connsiteX37" fmla="*/ 7203442 w 12192000"/>
              <a:gd name="connsiteY37" fmla="*/ 3245472 h 6858000"/>
              <a:gd name="connsiteX38" fmla="*/ 7048205 w 12192000"/>
              <a:gd name="connsiteY38" fmla="*/ 3232512 h 6858000"/>
              <a:gd name="connsiteX39" fmla="*/ 7277614 w 12192000"/>
              <a:gd name="connsiteY39" fmla="*/ 3303652 h 6858000"/>
              <a:gd name="connsiteX40" fmla="*/ 6535066 w 12192000"/>
              <a:gd name="connsiteY40" fmla="*/ 3134077 h 6858000"/>
              <a:gd name="connsiteX41" fmla="*/ 6582492 w 12192000"/>
              <a:gd name="connsiteY41" fmla="*/ 3178469 h 6858000"/>
              <a:gd name="connsiteX42" fmla="*/ 6842233 w 12192000"/>
              <a:gd name="connsiteY42" fmla="*/ 3295379 h 6858000"/>
              <a:gd name="connsiteX43" fmla="*/ 6915853 w 12192000"/>
              <a:gd name="connsiteY43" fmla="*/ 3368725 h 6858000"/>
              <a:gd name="connsiteX44" fmla="*/ 6993058 w 12192000"/>
              <a:gd name="connsiteY44" fmla="*/ 3409257 h 6858000"/>
              <a:gd name="connsiteX45" fmla="*/ 7101421 w 12192000"/>
              <a:gd name="connsiteY45" fmla="*/ 3408430 h 6858000"/>
              <a:gd name="connsiteX46" fmla="*/ 7178350 w 12192000"/>
              <a:gd name="connsiteY46" fmla="*/ 3470746 h 6858000"/>
              <a:gd name="connsiteX47" fmla="*/ 7098112 w 12192000"/>
              <a:gd name="connsiteY47" fmla="*/ 3483982 h 6858000"/>
              <a:gd name="connsiteX48" fmla="*/ 7004088 w 12192000"/>
              <a:gd name="connsiteY48" fmla="*/ 3473780 h 6858000"/>
              <a:gd name="connsiteX49" fmla="*/ 6801147 w 12192000"/>
              <a:gd name="connsiteY49" fmla="*/ 3477087 h 6858000"/>
              <a:gd name="connsiteX50" fmla="*/ 6684788 w 12192000"/>
              <a:gd name="connsiteY50" fmla="*/ 3489220 h 6858000"/>
              <a:gd name="connsiteX51" fmla="*/ 6417328 w 12192000"/>
              <a:gd name="connsiteY51" fmla="*/ 3468539 h 6858000"/>
              <a:gd name="connsiteX52" fmla="*/ 6433045 w 12192000"/>
              <a:gd name="connsiteY52" fmla="*/ 3521481 h 6858000"/>
              <a:gd name="connsiteX53" fmla="*/ 6423117 w 12192000"/>
              <a:gd name="connsiteY53" fmla="*/ 3567527 h 6858000"/>
              <a:gd name="connsiteX54" fmla="*/ 6419258 w 12192000"/>
              <a:gd name="connsiteY54" fmla="*/ 3667620 h 6858000"/>
              <a:gd name="connsiteX55" fmla="*/ 6421740 w 12192000"/>
              <a:gd name="connsiteY55" fmla="*/ 3683888 h 6858000"/>
              <a:gd name="connsiteX56" fmla="*/ 6361906 w 12192000"/>
              <a:gd name="connsiteY56" fmla="*/ 3694366 h 6858000"/>
              <a:gd name="connsiteX57" fmla="*/ 6718429 w 12192000"/>
              <a:gd name="connsiteY57" fmla="*/ 3902544 h 6858000"/>
              <a:gd name="connsiteX58" fmla="*/ 6480195 w 12192000"/>
              <a:gd name="connsiteY58" fmla="*/ 3849603 h 6858000"/>
              <a:gd name="connsiteX59" fmla="*/ 6447934 w 12192000"/>
              <a:gd name="connsiteY59" fmla="*/ 3937011 h 6858000"/>
              <a:gd name="connsiteX60" fmla="*/ 6559882 w 12192000"/>
              <a:gd name="connsiteY60" fmla="*/ 4014767 h 6858000"/>
              <a:gd name="connsiteX61" fmla="*/ 6601241 w 12192000"/>
              <a:gd name="connsiteY61" fmla="*/ 4168626 h 6858000"/>
              <a:gd name="connsiteX62" fmla="*/ 6581113 w 12192000"/>
              <a:gd name="connsiteY62" fmla="*/ 4309250 h 6858000"/>
              <a:gd name="connsiteX63" fmla="*/ 6533136 w 12192000"/>
              <a:gd name="connsiteY63" fmla="*/ 4353918 h 6858000"/>
              <a:gd name="connsiteX64" fmla="*/ 6463651 w 12192000"/>
              <a:gd name="connsiteY64" fmla="*/ 4434156 h 6858000"/>
              <a:gd name="connsiteX65" fmla="*/ 6420637 w 12192000"/>
              <a:gd name="connsiteY65" fmla="*/ 4483787 h 6858000"/>
              <a:gd name="connsiteX66" fmla="*/ 6271190 w 12192000"/>
              <a:gd name="connsiteY66" fmla="*/ 4464487 h 6858000"/>
              <a:gd name="connsiteX67" fmla="*/ 6470545 w 12192000"/>
              <a:gd name="connsiteY67" fmla="*/ 4590498 h 6858000"/>
              <a:gd name="connsiteX68" fmla="*/ 6308965 w 12192000"/>
              <a:gd name="connsiteY68" fmla="*/ 4574780 h 6858000"/>
              <a:gd name="connsiteX69" fmla="*/ 6256301 w 12192000"/>
              <a:gd name="connsiteY69" fmla="*/ 4583603 h 6858000"/>
              <a:gd name="connsiteX70" fmla="*/ 6286354 w 12192000"/>
              <a:gd name="connsiteY70" fmla="*/ 4624412 h 6858000"/>
              <a:gd name="connsiteX71" fmla="*/ 6404920 w 12192000"/>
              <a:gd name="connsiteY71" fmla="*/ 4693621 h 6858000"/>
              <a:gd name="connsiteX72" fmla="*/ 6649220 w 12192000"/>
              <a:gd name="connsiteY72" fmla="*/ 4881120 h 6858000"/>
              <a:gd name="connsiteX73" fmla="*/ 6412640 w 12192000"/>
              <a:gd name="connsiteY73" fmla="*/ 4795092 h 6858000"/>
              <a:gd name="connsiteX74" fmla="*/ 6661902 w 12192000"/>
              <a:gd name="connsiteY74" fmla="*/ 4987828 h 6858000"/>
              <a:gd name="connsiteX75" fmla="*/ 6717325 w 12192000"/>
              <a:gd name="connsiteY75" fmla="*/ 5051798 h 6858000"/>
              <a:gd name="connsiteX76" fmla="*/ 6829272 w 12192000"/>
              <a:gd name="connsiteY76" fmla="*/ 5210619 h 6858000"/>
              <a:gd name="connsiteX77" fmla="*/ 6823757 w 12192000"/>
              <a:gd name="connsiteY77" fmla="*/ 5228542 h 6858000"/>
              <a:gd name="connsiteX78" fmla="*/ 6694439 w 12192000"/>
              <a:gd name="connsiteY78" fmla="*/ 5202899 h 6858000"/>
              <a:gd name="connsiteX79" fmla="*/ 6862085 w 12192000"/>
              <a:gd name="connsiteY79" fmla="*/ 5336355 h 6858000"/>
              <a:gd name="connsiteX80" fmla="*/ 7035246 w 12192000"/>
              <a:gd name="connsiteY80" fmla="*/ 5438926 h 6858000"/>
              <a:gd name="connsiteX81" fmla="*/ 6912268 w 12192000"/>
              <a:gd name="connsiteY81" fmla="*/ 5423210 h 6858000"/>
              <a:gd name="connsiteX82" fmla="*/ 6743244 w 12192000"/>
              <a:gd name="connsiteY82" fmla="*/ 5364479 h 6858000"/>
              <a:gd name="connsiteX83" fmla="*/ 6684513 w 12192000"/>
              <a:gd name="connsiteY83" fmla="*/ 5386538 h 6858000"/>
              <a:gd name="connsiteX84" fmla="*/ 6844713 w 12192000"/>
              <a:gd name="connsiteY84" fmla="*/ 5483595 h 6858000"/>
              <a:gd name="connsiteX85" fmla="*/ 6936533 w 12192000"/>
              <a:gd name="connsiteY85" fmla="*/ 5528541 h 6858000"/>
              <a:gd name="connsiteX86" fmla="*/ 6973204 w 12192000"/>
              <a:gd name="connsiteY86" fmla="*/ 5563007 h 6858000"/>
              <a:gd name="connsiteX87" fmla="*/ 7077983 w 12192000"/>
              <a:gd name="connsiteY87" fmla="*/ 5685983 h 6858000"/>
              <a:gd name="connsiteX88" fmla="*/ 7385702 w 12192000"/>
              <a:gd name="connsiteY88" fmla="*/ 5820265 h 6858000"/>
              <a:gd name="connsiteX89" fmla="*/ 7673565 w 12192000"/>
              <a:gd name="connsiteY89" fmla="*/ 5987085 h 6858000"/>
              <a:gd name="connsiteX90" fmla="*/ 7898289 w 12192000"/>
              <a:gd name="connsiteY90" fmla="*/ 6091035 h 6858000"/>
              <a:gd name="connsiteX91" fmla="*/ 8466299 w 12192000"/>
              <a:gd name="connsiteY91" fmla="*/ 6224765 h 6858000"/>
              <a:gd name="connsiteX92" fmla="*/ 10620599 w 12192000"/>
              <a:gd name="connsiteY92" fmla="*/ 5317605 h 6858000"/>
              <a:gd name="connsiteX93" fmla="*/ 10647894 w 12192000"/>
              <a:gd name="connsiteY93" fmla="*/ 5290581 h 6858000"/>
              <a:gd name="connsiteX94" fmla="*/ 10752398 w 12192000"/>
              <a:gd name="connsiteY94" fmla="*/ 5188838 h 6858000"/>
              <a:gd name="connsiteX95" fmla="*/ 10841186 w 12192000"/>
              <a:gd name="connsiteY95" fmla="*/ 5097293 h 6858000"/>
              <a:gd name="connsiteX96" fmla="*/ 10794861 w 12192000"/>
              <a:gd name="connsiteY96" fmla="*/ 5066412 h 6858000"/>
              <a:gd name="connsiteX97" fmla="*/ 10857454 w 12192000"/>
              <a:gd name="connsiteY97" fmla="*/ 4979004 h 6858000"/>
              <a:gd name="connsiteX98" fmla="*/ 11056532 w 12192000"/>
              <a:gd name="connsiteY98" fmla="*/ 4709613 h 6858000"/>
              <a:gd name="connsiteX99" fmla="*/ 11143939 w 12192000"/>
              <a:gd name="connsiteY99" fmla="*/ 4650332 h 6858000"/>
              <a:gd name="connsiteX100" fmla="*/ 11250372 w 12192000"/>
              <a:gd name="connsiteY100" fmla="*/ 4501160 h 6858000"/>
              <a:gd name="connsiteX101" fmla="*/ 11265538 w 12192000"/>
              <a:gd name="connsiteY101" fmla="*/ 4466694 h 6858000"/>
              <a:gd name="connsiteX102" fmla="*/ 11243755 w 12192000"/>
              <a:gd name="connsiteY102" fmla="*/ 4422850 h 6858000"/>
              <a:gd name="connsiteX103" fmla="*/ 11227486 w 12192000"/>
              <a:gd name="connsiteY103" fmla="*/ 4378734 h 6858000"/>
              <a:gd name="connsiteX104" fmla="*/ 11248718 w 12192000"/>
              <a:gd name="connsiteY104" fmla="*/ 4365774 h 6858000"/>
              <a:gd name="connsiteX105" fmla="*/ 11385204 w 12192000"/>
              <a:gd name="connsiteY105" fmla="*/ 4343440 h 6858000"/>
              <a:gd name="connsiteX106" fmla="*/ 11306070 w 12192000"/>
              <a:gd name="connsiteY106" fmla="*/ 4259618 h 6858000"/>
              <a:gd name="connsiteX107" fmla="*/ 11166550 w 12192000"/>
              <a:gd name="connsiteY107" fmla="*/ 4134711 h 6858000"/>
              <a:gd name="connsiteX108" fmla="*/ 11103130 w 12192000"/>
              <a:gd name="connsiteY108" fmla="*/ 4045924 h 6858000"/>
              <a:gd name="connsiteX109" fmla="*/ 11095686 w 12192000"/>
              <a:gd name="connsiteY109" fmla="*/ 3966514 h 6858000"/>
              <a:gd name="connsiteX110" fmla="*/ 10971054 w 12192000"/>
              <a:gd name="connsiteY110" fmla="*/ 3919640 h 6858000"/>
              <a:gd name="connsiteX111" fmla="*/ 11088241 w 12192000"/>
              <a:gd name="connsiteY111" fmla="*/ 3751718 h 6858000"/>
              <a:gd name="connsiteX112" fmla="*/ 11100098 w 12192000"/>
              <a:gd name="connsiteY112" fmla="*/ 3716977 h 6858000"/>
              <a:gd name="connsiteX113" fmla="*/ 11029786 w 12192000"/>
              <a:gd name="connsiteY113" fmla="*/ 3592621 h 6858000"/>
              <a:gd name="connsiteX114" fmla="*/ 11018206 w 12192000"/>
              <a:gd name="connsiteY114" fmla="*/ 3572767 h 6858000"/>
              <a:gd name="connsiteX115" fmla="*/ 10992287 w 12192000"/>
              <a:gd name="connsiteY115" fmla="*/ 3533061 h 6858000"/>
              <a:gd name="connsiteX116" fmla="*/ 10917838 w 12192000"/>
              <a:gd name="connsiteY116" fmla="*/ 3523410 h 6858000"/>
              <a:gd name="connsiteX117" fmla="*/ 10956441 w 12192000"/>
              <a:gd name="connsiteY117" fmla="*/ 3495287 h 6858000"/>
              <a:gd name="connsiteX118" fmla="*/ 11031442 w 12192000"/>
              <a:gd name="connsiteY118" fmla="*/ 3400159 h 6858000"/>
              <a:gd name="connsiteX119" fmla="*/ 10981533 w 12192000"/>
              <a:gd name="connsiteY119" fmla="*/ 3309166 h 6858000"/>
              <a:gd name="connsiteX120" fmla="*/ 10978225 w 12192000"/>
              <a:gd name="connsiteY120" fmla="*/ 3258982 h 6858000"/>
              <a:gd name="connsiteX121" fmla="*/ 11062322 w 12192000"/>
              <a:gd name="connsiteY121" fmla="*/ 3194737 h 6858000"/>
              <a:gd name="connsiteX122" fmla="*/ 11125742 w 12192000"/>
              <a:gd name="connsiteY122" fmla="*/ 3169370 h 6858000"/>
              <a:gd name="connsiteX123" fmla="*/ 11154968 w 12192000"/>
              <a:gd name="connsiteY123" fmla="*/ 3132974 h 6858000"/>
              <a:gd name="connsiteX124" fmla="*/ 11120502 w 12192000"/>
              <a:gd name="connsiteY124" fmla="*/ 3102642 h 6858000"/>
              <a:gd name="connsiteX125" fmla="*/ 10967470 w 12192000"/>
              <a:gd name="connsiteY125" fmla="*/ 3030401 h 6858000"/>
              <a:gd name="connsiteX126" fmla="*/ 11049914 w 12192000"/>
              <a:gd name="connsiteY126" fmla="*/ 2970015 h 6858000"/>
              <a:gd name="connsiteX127" fmla="*/ 10618944 w 12192000"/>
              <a:gd name="connsiteY127" fmla="*/ 2685183 h 6858000"/>
              <a:gd name="connsiteX128" fmla="*/ 10566830 w 12192000"/>
              <a:gd name="connsiteY128" fmla="*/ 2641617 h 6858000"/>
              <a:gd name="connsiteX129" fmla="*/ 10290271 w 12192000"/>
              <a:gd name="connsiteY129" fmla="*/ 2536011 h 6858000"/>
              <a:gd name="connsiteX130" fmla="*/ 10005715 w 12192000"/>
              <a:gd name="connsiteY130" fmla="*/ 2461288 h 6858000"/>
              <a:gd name="connsiteX131" fmla="*/ 10203414 w 12192000"/>
              <a:gd name="connsiteY131" fmla="*/ 2303568 h 6858000"/>
              <a:gd name="connsiteX132" fmla="*/ 9901487 w 12192000"/>
              <a:gd name="connsiteY132" fmla="*/ 2266895 h 6858000"/>
              <a:gd name="connsiteX133" fmla="*/ 9871984 w 12192000"/>
              <a:gd name="connsiteY133" fmla="*/ 2267999 h 6858000"/>
              <a:gd name="connsiteX134" fmla="*/ 9279158 w 12192000"/>
              <a:gd name="connsiteY134" fmla="*/ 2243734 h 6858000"/>
              <a:gd name="connsiteX135" fmla="*/ 8429350 w 12192000"/>
              <a:gd name="connsiteY135" fmla="*/ 2163219 h 6858000"/>
              <a:gd name="connsiteX136" fmla="*/ 7725955 w 12192000"/>
              <a:gd name="connsiteY136" fmla="*/ 2114967 h 6858000"/>
              <a:gd name="connsiteX137" fmla="*/ 6977065 w 12192000"/>
              <a:gd name="connsiteY137" fmla="*/ 2021218 h 6858000"/>
              <a:gd name="connsiteX138" fmla="*/ 6941221 w 12192000"/>
              <a:gd name="connsiteY138" fmla="*/ 2015186 h 6858000"/>
              <a:gd name="connsiteX139" fmla="*/ 0 w 12192000"/>
              <a:gd name="connsiteY139" fmla="*/ 0 h 6858000"/>
              <a:gd name="connsiteX140" fmla="*/ 12192000 w 12192000"/>
              <a:gd name="connsiteY140" fmla="*/ 0 h 6858000"/>
              <a:gd name="connsiteX141" fmla="*/ 12192000 w 12192000"/>
              <a:gd name="connsiteY141" fmla="*/ 6858000 h 6858000"/>
              <a:gd name="connsiteX142" fmla="*/ 0 w 12192000"/>
              <a:gd name="connsiteY14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2192000" h="6858000">
                <a:moveTo>
                  <a:pt x="6941221" y="2015186"/>
                </a:moveTo>
                <a:cubicBezTo>
                  <a:pt x="6929158" y="2014876"/>
                  <a:pt x="6917508" y="2018599"/>
                  <a:pt x="6907857" y="2033351"/>
                </a:cubicBezTo>
                <a:cubicBezTo>
                  <a:pt x="6959143" y="2072228"/>
                  <a:pt x="7024491" y="2057614"/>
                  <a:pt x="7093700" y="2101457"/>
                </a:cubicBezTo>
                <a:cubicBezTo>
                  <a:pt x="6981202" y="2087669"/>
                  <a:pt x="6892139" y="2076639"/>
                  <a:pt x="6803079" y="2065612"/>
                </a:cubicBezTo>
                <a:cubicBezTo>
                  <a:pt x="6801424" y="2073332"/>
                  <a:pt x="6799770" y="2081052"/>
                  <a:pt x="6798115" y="2088772"/>
                </a:cubicBezTo>
                <a:cubicBezTo>
                  <a:pt x="6911993" y="2105040"/>
                  <a:pt x="7017322" y="2146951"/>
                  <a:pt x="7128167" y="2176455"/>
                </a:cubicBezTo>
                <a:cubicBezTo>
                  <a:pt x="7117964" y="2194655"/>
                  <a:pt x="7107764" y="2191070"/>
                  <a:pt x="7098663" y="2189968"/>
                </a:cubicBezTo>
                <a:cubicBezTo>
                  <a:pt x="7039381" y="2182798"/>
                  <a:pt x="6980099" y="2175629"/>
                  <a:pt x="6923298" y="2156052"/>
                </a:cubicBezTo>
                <a:cubicBezTo>
                  <a:pt x="6910614" y="2151639"/>
                  <a:pt x="6895172" y="2151639"/>
                  <a:pt x="6888004" y="2164875"/>
                </a:cubicBezTo>
                <a:cubicBezTo>
                  <a:pt x="6877801" y="2183625"/>
                  <a:pt x="6892414" y="2195758"/>
                  <a:pt x="6905375" y="2205958"/>
                </a:cubicBezTo>
                <a:cubicBezTo>
                  <a:pt x="6927985" y="2223606"/>
                  <a:pt x="6955282" y="2218643"/>
                  <a:pt x="6981477" y="2221951"/>
                </a:cubicBezTo>
                <a:cubicBezTo>
                  <a:pt x="7051237" y="2230499"/>
                  <a:pt x="7084601" y="2257245"/>
                  <a:pt x="7100043" y="2318459"/>
                </a:cubicBezTo>
                <a:cubicBezTo>
                  <a:pt x="7038829" y="2293642"/>
                  <a:pt x="6979822" y="2324249"/>
                  <a:pt x="6920540" y="2306877"/>
                </a:cubicBezTo>
                <a:cubicBezTo>
                  <a:pt x="6905099" y="2302466"/>
                  <a:pt x="6880559" y="2309083"/>
                  <a:pt x="6888831" y="2330314"/>
                </a:cubicBezTo>
                <a:cubicBezTo>
                  <a:pt x="6896552" y="2350168"/>
                  <a:pt x="6922195" y="2364505"/>
                  <a:pt x="6876698" y="2360645"/>
                </a:cubicBezTo>
                <a:cubicBezTo>
                  <a:pt x="6844163" y="2357887"/>
                  <a:pt x="6780468" y="2380223"/>
                  <a:pt x="6807214" y="2385736"/>
                </a:cubicBezTo>
                <a:cubicBezTo>
                  <a:pt x="6840853" y="2392631"/>
                  <a:pt x="6873666" y="2402557"/>
                  <a:pt x="6916405" y="2413862"/>
                </a:cubicBezTo>
                <a:cubicBezTo>
                  <a:pt x="6869254" y="2432335"/>
                  <a:pt x="6835338" y="2428475"/>
                  <a:pt x="6799770" y="2413862"/>
                </a:cubicBezTo>
                <a:cubicBezTo>
                  <a:pt x="6756756" y="2396214"/>
                  <a:pt x="6700781" y="2374708"/>
                  <a:pt x="6665762" y="2394561"/>
                </a:cubicBezTo>
                <a:cubicBezTo>
                  <a:pt x="6613373" y="2424340"/>
                  <a:pt x="6569807" y="2405589"/>
                  <a:pt x="6522933" y="2400626"/>
                </a:cubicBezTo>
                <a:cubicBezTo>
                  <a:pt x="6427531" y="2390424"/>
                  <a:pt x="6332953" y="2373328"/>
                  <a:pt x="6237275" y="2365057"/>
                </a:cubicBezTo>
                <a:cubicBezTo>
                  <a:pt x="6198948" y="2361748"/>
                  <a:pt x="6157588" y="2346032"/>
                  <a:pt x="6101338" y="2367538"/>
                </a:cubicBezTo>
                <a:cubicBezTo>
                  <a:pt x="6356116" y="2477556"/>
                  <a:pt x="6629642" y="2470664"/>
                  <a:pt x="6857121" y="2606875"/>
                </a:cubicBezTo>
                <a:cubicBezTo>
                  <a:pt x="6847471" y="2619834"/>
                  <a:pt x="6798391" y="2656782"/>
                  <a:pt x="6818519" y="2659539"/>
                </a:cubicBezTo>
                <a:cubicBezTo>
                  <a:pt x="6875044" y="2667537"/>
                  <a:pt x="6925227" y="2694558"/>
                  <a:pt x="6976790" y="2716892"/>
                </a:cubicBezTo>
                <a:cubicBezTo>
                  <a:pt x="6999125" y="2726543"/>
                  <a:pt x="7026146" y="2739227"/>
                  <a:pt x="7015669" y="2773693"/>
                </a:cubicBezTo>
                <a:cubicBezTo>
                  <a:pt x="6996642" y="2783343"/>
                  <a:pt x="6982580" y="2769833"/>
                  <a:pt x="6966864" y="2768730"/>
                </a:cubicBezTo>
                <a:cubicBezTo>
                  <a:pt x="6950871" y="2767628"/>
                  <a:pt x="6915025" y="2774796"/>
                  <a:pt x="6924953" y="2779483"/>
                </a:cubicBezTo>
                <a:cubicBezTo>
                  <a:pt x="6970172" y="2800715"/>
                  <a:pt x="6888831" y="2851726"/>
                  <a:pt x="6942323" y="2851726"/>
                </a:cubicBezTo>
                <a:cubicBezTo>
                  <a:pt x="7031937" y="2852001"/>
                  <a:pt x="7079638" y="2942441"/>
                  <a:pt x="7165943" y="2944924"/>
                </a:cubicBezTo>
                <a:cubicBezTo>
                  <a:pt x="7179728" y="2945198"/>
                  <a:pt x="7186346" y="2961191"/>
                  <a:pt x="7186071" y="2975254"/>
                </a:cubicBezTo>
                <a:cubicBezTo>
                  <a:pt x="7186071" y="2992074"/>
                  <a:pt x="7173387" y="2995107"/>
                  <a:pt x="7159325" y="2996762"/>
                </a:cubicBezTo>
                <a:cubicBezTo>
                  <a:pt x="7137817" y="2999242"/>
                  <a:pt x="7115483" y="2975254"/>
                  <a:pt x="7087082" y="3007790"/>
                </a:cubicBezTo>
                <a:cubicBezTo>
                  <a:pt x="7138094" y="3026815"/>
                  <a:pt x="7189103" y="3045842"/>
                  <a:pt x="7188276" y="3111191"/>
                </a:cubicBezTo>
                <a:cubicBezTo>
                  <a:pt x="7188001" y="3128836"/>
                  <a:pt x="7209232" y="3135454"/>
                  <a:pt x="7225225" y="3139866"/>
                </a:cubicBezTo>
                <a:cubicBezTo>
                  <a:pt x="7251696" y="3147036"/>
                  <a:pt x="7274028" y="3159720"/>
                  <a:pt x="7288368" y="3184260"/>
                </a:cubicBezTo>
                <a:cubicBezTo>
                  <a:pt x="7288092" y="3188948"/>
                  <a:pt x="7287816" y="3193910"/>
                  <a:pt x="7289471" y="3197771"/>
                </a:cubicBezTo>
                <a:cubicBezTo>
                  <a:pt x="7284784" y="3257053"/>
                  <a:pt x="7246181" y="3255398"/>
                  <a:pt x="7203442" y="3245472"/>
                </a:cubicBezTo>
                <a:cubicBezTo>
                  <a:pt x="7152432" y="3233340"/>
                  <a:pt x="7101973" y="3211281"/>
                  <a:pt x="7048205" y="3232512"/>
                </a:cubicBezTo>
                <a:cubicBezTo>
                  <a:pt x="7124032" y="3260913"/>
                  <a:pt x="7206475" y="3263118"/>
                  <a:pt x="7277614" y="3303652"/>
                </a:cubicBezTo>
                <a:cubicBezTo>
                  <a:pt x="7017322" y="3311097"/>
                  <a:pt x="6787361" y="3183155"/>
                  <a:pt x="6535066" y="3134077"/>
                </a:cubicBezTo>
                <a:cubicBezTo>
                  <a:pt x="6543614" y="3166887"/>
                  <a:pt x="6564017" y="3173505"/>
                  <a:pt x="6582492" y="3178469"/>
                </a:cubicBezTo>
                <a:cubicBezTo>
                  <a:pt x="6675690" y="3203286"/>
                  <a:pt x="6757305" y="3252642"/>
                  <a:pt x="6842233" y="3295379"/>
                </a:cubicBezTo>
                <a:cubicBezTo>
                  <a:pt x="6877249" y="3313026"/>
                  <a:pt x="6902618" y="3330674"/>
                  <a:pt x="6915853" y="3368725"/>
                </a:cubicBezTo>
                <a:cubicBezTo>
                  <a:pt x="6927710" y="3403192"/>
                  <a:pt x="6950596" y="3419185"/>
                  <a:pt x="6993058" y="3409257"/>
                </a:cubicBezTo>
                <a:cubicBezTo>
                  <a:pt x="7027524" y="3400985"/>
                  <a:pt x="7065299" y="3405397"/>
                  <a:pt x="7101421" y="3408430"/>
                </a:cubicBezTo>
                <a:cubicBezTo>
                  <a:pt x="7143057" y="3411739"/>
                  <a:pt x="7189655" y="3450618"/>
                  <a:pt x="7178350" y="3470746"/>
                </a:cubicBezTo>
                <a:cubicBezTo>
                  <a:pt x="7159050" y="3504937"/>
                  <a:pt x="7126789" y="3487842"/>
                  <a:pt x="7098112" y="3483982"/>
                </a:cubicBezTo>
                <a:cubicBezTo>
                  <a:pt x="7065575" y="3479295"/>
                  <a:pt x="7005191" y="3469643"/>
                  <a:pt x="7004088" y="3473780"/>
                </a:cubicBezTo>
                <a:cubicBezTo>
                  <a:pt x="6982854" y="3559532"/>
                  <a:pt x="6833408" y="3484809"/>
                  <a:pt x="6801147" y="3477087"/>
                </a:cubicBezTo>
                <a:cubicBezTo>
                  <a:pt x="6760891" y="3467437"/>
                  <a:pt x="6723115" y="3485085"/>
                  <a:pt x="6684788" y="3489220"/>
                </a:cubicBezTo>
                <a:cubicBezTo>
                  <a:pt x="6650597" y="3493080"/>
                  <a:pt x="6457309" y="3504937"/>
                  <a:pt x="6417328" y="3468539"/>
                </a:cubicBezTo>
                <a:cubicBezTo>
                  <a:pt x="6411813" y="3496940"/>
                  <a:pt x="6423393" y="3508521"/>
                  <a:pt x="6433045" y="3521481"/>
                </a:cubicBezTo>
                <a:cubicBezTo>
                  <a:pt x="6446556" y="3539954"/>
                  <a:pt x="6448762" y="3552914"/>
                  <a:pt x="6423117" y="3567527"/>
                </a:cubicBezTo>
                <a:cubicBezTo>
                  <a:pt x="6350049" y="3609441"/>
                  <a:pt x="6351153" y="3610818"/>
                  <a:pt x="6419258" y="3667620"/>
                </a:cubicBezTo>
                <a:cubicBezTo>
                  <a:pt x="6422568" y="3670100"/>
                  <a:pt x="6421188" y="3678373"/>
                  <a:pt x="6421740" y="3683888"/>
                </a:cubicBezTo>
                <a:cubicBezTo>
                  <a:pt x="6403817" y="3692711"/>
                  <a:pt x="6382861" y="3670652"/>
                  <a:pt x="6361906" y="3694366"/>
                </a:cubicBezTo>
                <a:cubicBezTo>
                  <a:pt x="6453173" y="3798591"/>
                  <a:pt x="6592418" y="3824234"/>
                  <a:pt x="6718429" y="3902544"/>
                </a:cubicBezTo>
                <a:cubicBezTo>
                  <a:pt x="6616407" y="3928462"/>
                  <a:pt x="6555194" y="3838022"/>
                  <a:pt x="6480195" y="3849603"/>
                </a:cubicBezTo>
                <a:cubicBezTo>
                  <a:pt x="6442696" y="3878004"/>
                  <a:pt x="6554091" y="3923499"/>
                  <a:pt x="6447934" y="3937011"/>
                </a:cubicBezTo>
                <a:cubicBezTo>
                  <a:pt x="6493983" y="3961826"/>
                  <a:pt x="6528173" y="3986089"/>
                  <a:pt x="6559882" y="4014767"/>
                </a:cubicBezTo>
                <a:cubicBezTo>
                  <a:pt x="6616407" y="4066053"/>
                  <a:pt x="6627437" y="4099693"/>
                  <a:pt x="6601241" y="4168626"/>
                </a:cubicBezTo>
                <a:cubicBezTo>
                  <a:pt x="6584145" y="4213846"/>
                  <a:pt x="6559054" y="4255483"/>
                  <a:pt x="6581113" y="4309250"/>
                </a:cubicBezTo>
                <a:cubicBezTo>
                  <a:pt x="6596553" y="4346198"/>
                  <a:pt x="6590487" y="4370461"/>
                  <a:pt x="6533136" y="4353918"/>
                </a:cubicBezTo>
                <a:cubicBezTo>
                  <a:pt x="6471372" y="4336270"/>
                  <a:pt x="6448211" y="4369358"/>
                  <a:pt x="6463651" y="4434156"/>
                </a:cubicBezTo>
                <a:cubicBezTo>
                  <a:pt x="6473577" y="4475792"/>
                  <a:pt x="6463099" y="4488475"/>
                  <a:pt x="6420637" y="4483787"/>
                </a:cubicBezTo>
                <a:cubicBezTo>
                  <a:pt x="6373762" y="4478549"/>
                  <a:pt x="6329093" y="4451251"/>
                  <a:pt x="6271190" y="4464487"/>
                </a:cubicBezTo>
                <a:cubicBezTo>
                  <a:pt x="6317512" y="4540039"/>
                  <a:pt x="6416501" y="4518531"/>
                  <a:pt x="6470545" y="4590498"/>
                </a:cubicBezTo>
                <a:cubicBezTo>
                  <a:pt x="6406023" y="4590772"/>
                  <a:pt x="6356666" y="4590498"/>
                  <a:pt x="6308965" y="4574780"/>
                </a:cubicBezTo>
                <a:cubicBezTo>
                  <a:pt x="6289111" y="4568437"/>
                  <a:pt x="6267328" y="4561822"/>
                  <a:pt x="6256301" y="4583603"/>
                </a:cubicBezTo>
                <a:cubicBezTo>
                  <a:pt x="6243340" y="4609798"/>
                  <a:pt x="6270086" y="4619724"/>
                  <a:pt x="6286354" y="4624412"/>
                </a:cubicBezTo>
                <a:cubicBezTo>
                  <a:pt x="6332128" y="4637647"/>
                  <a:pt x="6367144" y="4669081"/>
                  <a:pt x="6404920" y="4693621"/>
                </a:cubicBezTo>
                <a:cubicBezTo>
                  <a:pt x="6487915" y="4747390"/>
                  <a:pt x="6578908" y="4792334"/>
                  <a:pt x="6649220" y="4881120"/>
                </a:cubicBezTo>
                <a:cubicBezTo>
                  <a:pt x="6560709" y="4858509"/>
                  <a:pt x="6494809" y="4805845"/>
                  <a:pt x="6412640" y="4795092"/>
                </a:cubicBezTo>
                <a:cubicBezTo>
                  <a:pt x="6483779" y="4875881"/>
                  <a:pt x="6575322" y="4929098"/>
                  <a:pt x="6661902" y="4987828"/>
                </a:cubicBezTo>
                <a:cubicBezTo>
                  <a:pt x="6686719" y="5004373"/>
                  <a:pt x="6711811" y="5015678"/>
                  <a:pt x="6717325" y="5051798"/>
                </a:cubicBezTo>
                <a:cubicBezTo>
                  <a:pt x="6728079" y="5121834"/>
                  <a:pt x="6760340" y="5179738"/>
                  <a:pt x="6829272" y="5210619"/>
                </a:cubicBezTo>
                <a:cubicBezTo>
                  <a:pt x="6829824" y="5210897"/>
                  <a:pt x="6825965" y="5221375"/>
                  <a:pt x="6823757" y="5228542"/>
                </a:cubicBezTo>
                <a:cubicBezTo>
                  <a:pt x="6781571" y="5230749"/>
                  <a:pt x="6748207" y="5189388"/>
                  <a:pt x="6694439" y="5202899"/>
                </a:cubicBezTo>
                <a:cubicBezTo>
                  <a:pt x="6746002" y="5259148"/>
                  <a:pt x="6789016" y="5309609"/>
                  <a:pt x="6862085" y="5336355"/>
                </a:cubicBezTo>
                <a:cubicBezTo>
                  <a:pt x="6920540" y="5357586"/>
                  <a:pt x="6992783" y="5369994"/>
                  <a:pt x="7035246" y="5438926"/>
                </a:cubicBezTo>
                <a:cubicBezTo>
                  <a:pt x="6985889" y="5452439"/>
                  <a:pt x="6949216" y="5435343"/>
                  <a:pt x="6912268" y="5423210"/>
                </a:cubicBezTo>
                <a:cubicBezTo>
                  <a:pt x="6855743" y="5404461"/>
                  <a:pt x="6799770" y="5383230"/>
                  <a:pt x="6743244" y="5364479"/>
                </a:cubicBezTo>
                <a:cubicBezTo>
                  <a:pt x="6721737" y="5357310"/>
                  <a:pt x="6698299" y="5352346"/>
                  <a:pt x="6684513" y="5386538"/>
                </a:cubicBezTo>
                <a:cubicBezTo>
                  <a:pt x="6756480" y="5393708"/>
                  <a:pt x="6799494" y="5440031"/>
                  <a:pt x="6844713" y="5483595"/>
                </a:cubicBezTo>
                <a:cubicBezTo>
                  <a:pt x="6870082" y="5508135"/>
                  <a:pt x="6890762" y="5540948"/>
                  <a:pt x="6936533" y="5528541"/>
                </a:cubicBezTo>
                <a:cubicBezTo>
                  <a:pt x="6960522" y="5521923"/>
                  <a:pt x="6975687" y="5540396"/>
                  <a:pt x="6973204" y="5563007"/>
                </a:cubicBezTo>
                <a:cubicBezTo>
                  <a:pt x="6964106" y="5642695"/>
                  <a:pt x="7020080" y="5670543"/>
                  <a:pt x="7077983" y="5685983"/>
                </a:cubicBezTo>
                <a:cubicBezTo>
                  <a:pt x="7187726" y="5714935"/>
                  <a:pt x="7278993" y="5783041"/>
                  <a:pt x="7385702" y="5820265"/>
                </a:cubicBezTo>
                <a:cubicBezTo>
                  <a:pt x="7489378" y="5856387"/>
                  <a:pt x="7569615" y="5942139"/>
                  <a:pt x="7673565" y="5987085"/>
                </a:cubicBezTo>
                <a:cubicBezTo>
                  <a:pt x="7748843" y="6019621"/>
                  <a:pt x="7820807" y="6061533"/>
                  <a:pt x="7898289" y="6091035"/>
                </a:cubicBezTo>
                <a:cubicBezTo>
                  <a:pt x="8081651" y="6160795"/>
                  <a:pt x="8268598" y="6216770"/>
                  <a:pt x="8466299" y="6224765"/>
                </a:cubicBezTo>
                <a:cubicBezTo>
                  <a:pt x="8629532" y="6231107"/>
                  <a:pt x="10045419" y="6225043"/>
                  <a:pt x="10620599" y="5317605"/>
                </a:cubicBezTo>
                <a:cubicBezTo>
                  <a:pt x="10631626" y="5313192"/>
                  <a:pt x="10644035" y="5301612"/>
                  <a:pt x="10647894" y="5290581"/>
                </a:cubicBezTo>
                <a:cubicBezTo>
                  <a:pt x="10666370" y="5239020"/>
                  <a:pt x="10711590" y="5216686"/>
                  <a:pt x="10752398" y="5188838"/>
                </a:cubicBezTo>
                <a:cubicBezTo>
                  <a:pt x="10788244" y="5164297"/>
                  <a:pt x="10826296" y="5138654"/>
                  <a:pt x="10841186" y="5097293"/>
                </a:cubicBezTo>
                <a:cubicBezTo>
                  <a:pt x="10860762" y="5042147"/>
                  <a:pt x="10805064" y="5087367"/>
                  <a:pt x="10794861" y="5066412"/>
                </a:cubicBezTo>
                <a:cubicBezTo>
                  <a:pt x="10816092" y="5037737"/>
                  <a:pt x="10848906" y="5011540"/>
                  <a:pt x="10857454" y="4979004"/>
                </a:cubicBezTo>
                <a:cubicBezTo>
                  <a:pt x="10888610" y="4861543"/>
                  <a:pt x="10955890" y="4776065"/>
                  <a:pt x="11056532" y="4709613"/>
                </a:cubicBezTo>
                <a:cubicBezTo>
                  <a:pt x="11085484" y="4690588"/>
                  <a:pt x="11104509" y="4655845"/>
                  <a:pt x="11143939" y="4650332"/>
                </a:cubicBezTo>
                <a:cubicBezTo>
                  <a:pt x="11231622" y="4638199"/>
                  <a:pt x="11204048" y="4543346"/>
                  <a:pt x="11250372" y="4501160"/>
                </a:cubicBezTo>
                <a:cubicBezTo>
                  <a:pt x="11259196" y="4493162"/>
                  <a:pt x="11267190" y="4477447"/>
                  <a:pt x="11265538" y="4466694"/>
                </a:cubicBezTo>
                <a:cubicBezTo>
                  <a:pt x="11263056" y="4451251"/>
                  <a:pt x="11252578" y="4436638"/>
                  <a:pt x="11243755" y="4422850"/>
                </a:cubicBezTo>
                <a:cubicBezTo>
                  <a:pt x="11234654" y="4409065"/>
                  <a:pt x="11220870" y="4396932"/>
                  <a:pt x="11227486" y="4378734"/>
                </a:cubicBezTo>
                <a:cubicBezTo>
                  <a:pt x="11230242" y="4371289"/>
                  <a:pt x="11228314" y="4345371"/>
                  <a:pt x="11248718" y="4365774"/>
                </a:cubicBezTo>
                <a:cubicBezTo>
                  <a:pt x="11304692" y="4421748"/>
                  <a:pt x="11337228" y="4368809"/>
                  <a:pt x="11385204" y="4343440"/>
                </a:cubicBezTo>
                <a:cubicBezTo>
                  <a:pt x="11346603" y="4317245"/>
                  <a:pt x="11311861" y="4298772"/>
                  <a:pt x="11306070" y="4259618"/>
                </a:cubicBezTo>
                <a:cubicBezTo>
                  <a:pt x="11294214" y="4178828"/>
                  <a:pt x="11243480" y="4141880"/>
                  <a:pt x="11166550" y="4134711"/>
                </a:cubicBezTo>
                <a:cubicBezTo>
                  <a:pt x="11194949" y="4056679"/>
                  <a:pt x="11194949" y="4056679"/>
                  <a:pt x="11103130" y="4045924"/>
                </a:cubicBezTo>
                <a:cubicBezTo>
                  <a:pt x="11138425" y="3996293"/>
                  <a:pt x="11138425" y="3983609"/>
                  <a:pt x="11095686" y="3966514"/>
                </a:cubicBezTo>
                <a:cubicBezTo>
                  <a:pt x="11054602" y="3950245"/>
                  <a:pt x="11009106" y="3944730"/>
                  <a:pt x="10971054" y="3919640"/>
                </a:cubicBezTo>
                <a:cubicBezTo>
                  <a:pt x="11006073" y="3856221"/>
                  <a:pt x="11015998" y="3782600"/>
                  <a:pt x="11088241" y="3751718"/>
                </a:cubicBezTo>
                <a:cubicBezTo>
                  <a:pt x="11099546" y="3747030"/>
                  <a:pt x="11107266" y="3728004"/>
                  <a:pt x="11100098" y="3716977"/>
                </a:cubicBezTo>
                <a:cubicBezTo>
                  <a:pt x="11073904" y="3676995"/>
                  <a:pt x="11111404" y="3601168"/>
                  <a:pt x="11029786" y="3592621"/>
                </a:cubicBezTo>
                <a:cubicBezTo>
                  <a:pt x="11019583" y="3591793"/>
                  <a:pt x="11010208" y="3583520"/>
                  <a:pt x="11018206" y="3572767"/>
                </a:cubicBezTo>
                <a:cubicBezTo>
                  <a:pt x="11045779" y="3535268"/>
                  <a:pt x="11012415" y="3537749"/>
                  <a:pt x="10992287" y="3533061"/>
                </a:cubicBezTo>
                <a:cubicBezTo>
                  <a:pt x="10968022" y="3527271"/>
                  <a:pt x="10940448" y="3543816"/>
                  <a:pt x="10917838" y="3523410"/>
                </a:cubicBezTo>
                <a:cubicBezTo>
                  <a:pt x="10923078" y="3501903"/>
                  <a:pt x="10942654" y="3502179"/>
                  <a:pt x="10956441" y="3495287"/>
                </a:cubicBezTo>
                <a:cubicBezTo>
                  <a:pt x="10996698" y="3475433"/>
                  <a:pt x="11029511" y="3451721"/>
                  <a:pt x="11031442" y="3400159"/>
                </a:cubicBezTo>
                <a:cubicBezTo>
                  <a:pt x="11032818" y="3358523"/>
                  <a:pt x="11037230" y="3321850"/>
                  <a:pt x="10981533" y="3309166"/>
                </a:cubicBezTo>
                <a:cubicBezTo>
                  <a:pt x="10958372" y="3303927"/>
                  <a:pt x="10964990" y="3273873"/>
                  <a:pt x="10978225" y="3258982"/>
                </a:cubicBezTo>
                <a:cubicBezTo>
                  <a:pt x="11001938" y="3232512"/>
                  <a:pt x="11021514" y="3197219"/>
                  <a:pt x="11062322" y="3194737"/>
                </a:cubicBezTo>
                <a:cubicBezTo>
                  <a:pt x="11087138" y="3193084"/>
                  <a:pt x="11106164" y="3182053"/>
                  <a:pt x="11125742" y="3169370"/>
                </a:cubicBezTo>
                <a:cubicBezTo>
                  <a:pt x="11139802" y="3160269"/>
                  <a:pt x="11156622" y="3152550"/>
                  <a:pt x="11154968" y="3132974"/>
                </a:cubicBezTo>
                <a:cubicBezTo>
                  <a:pt x="11153315" y="3114223"/>
                  <a:pt x="11137046" y="3106503"/>
                  <a:pt x="11120502" y="3102642"/>
                </a:cubicBezTo>
                <a:cubicBezTo>
                  <a:pt x="11065355" y="3090235"/>
                  <a:pt x="11013518" y="3072037"/>
                  <a:pt x="10967470" y="3030401"/>
                </a:cubicBezTo>
                <a:cubicBezTo>
                  <a:pt x="10998076" y="3008342"/>
                  <a:pt x="11027304" y="2992350"/>
                  <a:pt x="11049914" y="2970015"/>
                </a:cubicBezTo>
                <a:cubicBezTo>
                  <a:pt x="11104509" y="2915972"/>
                  <a:pt x="10642106" y="2745845"/>
                  <a:pt x="10618944" y="2685183"/>
                </a:cubicBezTo>
                <a:cubicBezTo>
                  <a:pt x="10611775" y="2666432"/>
                  <a:pt x="10587235" y="2647132"/>
                  <a:pt x="10566830" y="2641617"/>
                </a:cubicBezTo>
                <a:cubicBezTo>
                  <a:pt x="10471151" y="2615699"/>
                  <a:pt x="10388156" y="2557518"/>
                  <a:pt x="10290271" y="2536011"/>
                </a:cubicBezTo>
                <a:cubicBezTo>
                  <a:pt x="10197900" y="2515607"/>
                  <a:pt x="10106908" y="2488309"/>
                  <a:pt x="10005715" y="2461288"/>
                </a:cubicBezTo>
                <a:cubicBezTo>
                  <a:pt x="10067754" y="2393457"/>
                  <a:pt x="10177772" y="2401454"/>
                  <a:pt x="10203414" y="2303568"/>
                </a:cubicBezTo>
                <a:cubicBezTo>
                  <a:pt x="10103324" y="2278201"/>
                  <a:pt x="9997996" y="2307154"/>
                  <a:pt x="9901487" y="2266895"/>
                </a:cubicBezTo>
                <a:cubicBezTo>
                  <a:pt x="9893216" y="2263312"/>
                  <a:pt x="9881910" y="2266895"/>
                  <a:pt x="9871984" y="2267999"/>
                </a:cubicBezTo>
                <a:cubicBezTo>
                  <a:pt x="9673181" y="2289506"/>
                  <a:pt x="9475204" y="2270758"/>
                  <a:pt x="9279158" y="2243734"/>
                </a:cubicBezTo>
                <a:cubicBezTo>
                  <a:pt x="8996808" y="2205133"/>
                  <a:pt x="8713354" y="2180592"/>
                  <a:pt x="8429350" y="2163219"/>
                </a:cubicBezTo>
                <a:cubicBezTo>
                  <a:pt x="8194701" y="2148882"/>
                  <a:pt x="7959502" y="2142541"/>
                  <a:pt x="7725955" y="2114967"/>
                </a:cubicBezTo>
                <a:cubicBezTo>
                  <a:pt x="7476142" y="2085464"/>
                  <a:pt x="7226605" y="2052100"/>
                  <a:pt x="6977065" y="2021218"/>
                </a:cubicBezTo>
                <a:cubicBezTo>
                  <a:pt x="6965761" y="2019839"/>
                  <a:pt x="6953283" y="2015496"/>
                  <a:pt x="6941221" y="2015186"/>
                </a:cubicBezTo>
                <a:close/>
                <a:moveTo>
                  <a:pt x="0" y="0"/>
                </a:moveTo>
                <a:lnTo>
                  <a:pt x="12192000" y="0"/>
                </a:lnTo>
                <a:lnTo>
                  <a:pt x="12192000" y="6858000"/>
                </a:ln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E4B46449-7AAF-710A-09E6-D7AFD5847C04}"/>
              </a:ext>
            </a:extLst>
          </p:cNvPr>
          <p:cNvSpPr>
            <a:spLocks noGrp="1"/>
          </p:cNvSpPr>
          <p:nvPr>
            <p:ph type="title"/>
          </p:nvPr>
        </p:nvSpPr>
        <p:spPr>
          <a:xfrm>
            <a:off x="838200" y="365126"/>
            <a:ext cx="10515600" cy="737810"/>
          </a:xfrm>
        </p:spPr>
        <p:txBody>
          <a:bodyPr vert="horz" lIns="91440" tIns="45720" rIns="91440" bIns="45720" rtlCol="0" anchor="ctr">
            <a:noAutofit/>
          </a:bodyPr>
          <a:lstStyle/>
          <a:p>
            <a:pPr eaLnBrk="1" hangingPunct="1">
              <a:lnSpc>
                <a:spcPct val="90000"/>
              </a:lnSpc>
            </a:pPr>
            <a:r>
              <a:rPr lang="en-US" sz="3200" b="1" i="0" dirty="0">
                <a:effectLst/>
              </a:rPr>
              <a:t>The South Dakota                                               Right to Abortion Amendment</a:t>
            </a:r>
            <a:endParaRPr lang="en-US" sz="3200" b="1" kern="1200" dirty="0">
              <a:solidFill>
                <a:schemeClr val="tx1"/>
              </a:solidFill>
              <a:latin typeface="+mj-lt"/>
              <a:ea typeface="+mj-ea"/>
              <a:cs typeface="+mj-cs"/>
            </a:endParaRPr>
          </a:p>
        </p:txBody>
      </p:sp>
      <p:sp>
        <p:nvSpPr>
          <p:cNvPr id="4" name="TextBox 3">
            <a:extLst>
              <a:ext uri="{FF2B5EF4-FFF2-40B4-BE49-F238E27FC236}">
                <a16:creationId xmlns:a16="http://schemas.microsoft.com/office/drawing/2014/main" id="{C0E570A8-95E4-3C64-C356-B767A81A63FD}"/>
              </a:ext>
            </a:extLst>
          </p:cNvPr>
          <p:cNvSpPr txBox="1"/>
          <p:nvPr/>
        </p:nvSpPr>
        <p:spPr>
          <a:xfrm>
            <a:off x="273377" y="1668543"/>
            <a:ext cx="6146277" cy="4508419"/>
          </a:xfrm>
          <a:prstGeom prst="rect">
            <a:avLst/>
          </a:prstGeom>
        </p:spPr>
        <p:txBody>
          <a:bodyPr vert="horz" lIns="91440" tIns="45720" rIns="91440" bIns="45720" rtlCol="0">
            <a:noAutofit/>
          </a:bodyPr>
          <a:lstStyle/>
          <a:p>
            <a:pPr algn="ctr">
              <a:lnSpc>
                <a:spcPct val="90000"/>
              </a:lnSpc>
              <a:spcAft>
                <a:spcPts val="600"/>
              </a:spcAft>
            </a:pPr>
            <a:r>
              <a:rPr lang="en-US" b="0" i="0" dirty="0">
                <a:effectLst/>
              </a:rPr>
              <a:t>The </a:t>
            </a:r>
            <a:r>
              <a:rPr lang="en-US" b="1" i="0" dirty="0">
                <a:effectLst/>
              </a:rPr>
              <a:t>South Dakota Right to Abortion Amendment</a:t>
            </a:r>
            <a:r>
              <a:rPr lang="en-US" b="0" i="0" dirty="0">
                <a:effectLst/>
              </a:rPr>
              <a:t> may appear on the </a:t>
            </a:r>
            <a:r>
              <a:rPr lang="en-US" b="0" i="0" u="none" strike="noStrike" dirty="0">
                <a:effectLst/>
                <a:hlinkClick r:id="rId2" tooltip="South Dakota 2024 ballot measures"/>
              </a:rPr>
              <a:t>ballot</a:t>
            </a:r>
            <a:r>
              <a:rPr lang="en-US" b="0" i="0" dirty="0">
                <a:effectLst/>
              </a:rPr>
              <a:t> in </a:t>
            </a:r>
            <a:r>
              <a:rPr lang="en-US" b="0" i="0" u="none" strike="noStrike" dirty="0">
                <a:effectLst/>
                <a:hlinkClick r:id="rId3" tooltip="South Dakota"/>
              </a:rPr>
              <a:t>South Dakota</a:t>
            </a:r>
            <a:r>
              <a:rPr lang="en-US" b="0" i="0" dirty="0">
                <a:effectLst/>
              </a:rPr>
              <a:t> as an </a:t>
            </a:r>
            <a:r>
              <a:rPr lang="en-US" b="0" i="0" u="none" strike="noStrike" dirty="0">
                <a:effectLst/>
                <a:hlinkClick r:id="rId4" tooltip="Initiated constitutional amendment"/>
              </a:rPr>
              <a:t>initiated constitutional amendment</a:t>
            </a:r>
            <a:r>
              <a:rPr lang="en-US" b="0" i="0" dirty="0">
                <a:effectLst/>
              </a:rPr>
              <a:t> on </a:t>
            </a:r>
            <a:r>
              <a:rPr lang="en-US" b="0" i="0" u="none" strike="noStrike" dirty="0">
                <a:effectLst/>
                <a:hlinkClick r:id="rId2" tooltip="South Dakota 2024 ballot measures"/>
              </a:rPr>
              <a:t>November 5, 2024</a:t>
            </a:r>
            <a:r>
              <a:rPr lang="en-US" b="0" i="0" dirty="0">
                <a:effectLst/>
              </a:rPr>
              <a:t>.</a:t>
            </a:r>
          </a:p>
          <a:p>
            <a:pPr algn="ctr">
              <a:lnSpc>
                <a:spcPct val="90000"/>
              </a:lnSpc>
              <a:spcAft>
                <a:spcPts val="600"/>
              </a:spcAft>
            </a:pPr>
            <a:r>
              <a:rPr lang="en-US" b="0" i="0" dirty="0">
                <a:effectLst/>
              </a:rPr>
              <a:t>The ballot initiative would provide a trimester framework for regulating abortion in the South Dakota Constitution:</a:t>
            </a:r>
            <a:r>
              <a:rPr lang="en-US" b="0" i="0" u="none" strike="noStrike" baseline="30000" dirty="0">
                <a:effectLst/>
                <a:hlinkClick r:id="rId5"/>
              </a:rPr>
              <a:t>[1]</a:t>
            </a:r>
            <a:endParaRPr lang="en-US" b="0" i="0" dirty="0">
              <a:effectLst/>
            </a:endParaRPr>
          </a:p>
          <a:p>
            <a:pPr indent="-228600">
              <a:lnSpc>
                <a:spcPct val="90000"/>
              </a:lnSpc>
              <a:spcAft>
                <a:spcPts val="600"/>
              </a:spcAft>
              <a:buFont typeface="Arial" panose="020B0604020202020204" pitchFamily="34" charset="0"/>
              <a:buChar char="•"/>
            </a:pPr>
            <a:endParaRPr lang="en-US" b="0" i="0" dirty="0">
              <a:effectLst/>
            </a:endParaRPr>
          </a:p>
          <a:p>
            <a:pPr indent="-228600">
              <a:lnSpc>
                <a:spcPct val="90000"/>
              </a:lnSpc>
              <a:spcAft>
                <a:spcPts val="600"/>
              </a:spcAft>
              <a:buFont typeface="Arial" panose="020B0604020202020204" pitchFamily="34" charset="0"/>
              <a:buChar char="•"/>
            </a:pPr>
            <a:r>
              <a:rPr lang="en-US" b="0" i="0" dirty="0">
                <a:effectLst/>
              </a:rPr>
              <a:t>During the first trimester of pregnancy, the state would be prohibited from regulating a woman's decision to have an abortion.</a:t>
            </a:r>
          </a:p>
          <a:p>
            <a:pPr indent="-228600">
              <a:lnSpc>
                <a:spcPct val="90000"/>
              </a:lnSpc>
              <a:spcAft>
                <a:spcPts val="600"/>
              </a:spcAft>
              <a:buFont typeface="Arial" panose="020B0604020202020204" pitchFamily="34" charset="0"/>
              <a:buChar char="•"/>
            </a:pPr>
            <a:r>
              <a:rPr lang="en-US" b="0" i="0" dirty="0">
                <a:effectLst/>
              </a:rPr>
              <a:t>During the second trimester of pregnancy, the state may </a:t>
            </a:r>
            <a:r>
              <a:rPr lang="en-US" b="0" i="1" dirty="0">
                <a:effectLst/>
              </a:rPr>
              <a:t>regulate abortion</a:t>
            </a:r>
            <a:r>
              <a:rPr lang="en-US" b="0" i="0" dirty="0">
                <a:effectLst/>
              </a:rPr>
              <a:t>, but "</a:t>
            </a:r>
            <a:r>
              <a:rPr lang="en-US" b="0" i="1" dirty="0">
                <a:effectLst/>
              </a:rPr>
              <a:t>only in ways that are reasonably related to the physical health of the pregnant woman</a:t>
            </a:r>
            <a:r>
              <a:rPr lang="en-US" b="0" i="0" dirty="0">
                <a:effectLst/>
              </a:rPr>
              <a:t>."</a:t>
            </a:r>
          </a:p>
          <a:p>
            <a:pPr indent="-228600">
              <a:lnSpc>
                <a:spcPct val="90000"/>
              </a:lnSpc>
              <a:spcAft>
                <a:spcPts val="600"/>
              </a:spcAft>
              <a:buFont typeface="Arial" panose="020B0604020202020204" pitchFamily="34" charset="0"/>
              <a:buChar char="•"/>
            </a:pPr>
            <a:r>
              <a:rPr lang="en-US" b="0" i="0" dirty="0">
                <a:effectLst/>
              </a:rPr>
              <a:t>During the third trimester of pregnancy, the state may regulate or prohibit abortion, </a:t>
            </a:r>
            <a:r>
              <a:rPr lang="en-US" b="0" i="1" dirty="0">
                <a:effectLst/>
              </a:rPr>
              <a:t>except "when abortion is necessary, in the medical judgment of the woman's physician</a:t>
            </a:r>
            <a:r>
              <a:rPr lang="en-US" b="0" i="0" dirty="0">
                <a:effectLst/>
              </a:rPr>
              <a:t>, to preserve the life and health of the pregnant woman."</a:t>
            </a:r>
          </a:p>
        </p:txBody>
      </p:sp>
      <p:pic>
        <p:nvPicPr>
          <p:cNvPr id="8" name="Graphic 7" descr="Judge">
            <a:extLst>
              <a:ext uri="{FF2B5EF4-FFF2-40B4-BE49-F238E27FC236}">
                <a16:creationId xmlns:a16="http://schemas.microsoft.com/office/drawing/2014/main" id="{95C5617F-B39E-C624-9957-57BF62697EA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455346" y="2766817"/>
            <a:ext cx="2751667" cy="2751667"/>
          </a:xfrm>
          <a:prstGeom prst="rect">
            <a:avLst/>
          </a:prstGeom>
        </p:spPr>
      </p:pic>
    </p:spTree>
    <p:extLst>
      <p:ext uri="{BB962C8B-B14F-4D97-AF65-F5344CB8AC3E}">
        <p14:creationId xmlns:p14="http://schemas.microsoft.com/office/powerpoint/2010/main" val="2033374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1000"/>
                                        <p:tgtEl>
                                          <p:spTgt spid="4">
                                            <p:txEl>
                                              <p:pRg st="5" end="5"/>
                                            </p:txEl>
                                          </p:spTgt>
                                        </p:tgtEl>
                                      </p:cBhvr>
                                    </p:animEffect>
                                    <p:anim calcmode="lin" valueType="num">
                                      <p:cBhvr>
                                        <p:cTn id="2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D1DB0-F6F0-857D-EBFA-F3AA9BDAECD8}"/>
              </a:ext>
            </a:extLst>
          </p:cNvPr>
          <p:cNvSpPr>
            <a:spLocks noGrp="1"/>
          </p:cNvSpPr>
          <p:nvPr>
            <p:ph type="title"/>
          </p:nvPr>
        </p:nvSpPr>
        <p:spPr/>
        <p:txBody>
          <a:bodyPr>
            <a:normAutofit fontScale="90000"/>
          </a:bodyPr>
          <a:lstStyle/>
          <a:p>
            <a:pPr algn="ctr"/>
            <a:r>
              <a:rPr lang="en-US" b="1" dirty="0">
                <a:solidFill>
                  <a:srgbClr val="FF0000"/>
                </a:solidFill>
                <a:latin typeface="Arial" panose="020B0604020202020204" pitchFamily="34" charset="0"/>
              </a:rPr>
              <a:t>The Law of Non-Contradiction</a:t>
            </a:r>
            <a:br>
              <a:rPr lang="en-US" b="1" i="0" dirty="0">
                <a:solidFill>
                  <a:srgbClr val="202122"/>
                </a:solidFill>
                <a:effectLst/>
                <a:latin typeface="Arial" panose="020B0604020202020204" pitchFamily="34" charset="0"/>
              </a:rPr>
            </a:br>
            <a:r>
              <a:rPr lang="en-US" b="1" i="0" dirty="0">
                <a:solidFill>
                  <a:srgbClr val="202122"/>
                </a:solidFill>
                <a:effectLst/>
                <a:latin typeface="Arial" panose="020B0604020202020204" pitchFamily="34" charset="0"/>
              </a:rPr>
              <a:t>The Unborn Victims of Violence Act of 2004 </a:t>
            </a:r>
            <a:endParaRPr lang="en-US" b="1" dirty="0"/>
          </a:p>
        </p:txBody>
      </p:sp>
      <p:sp>
        <p:nvSpPr>
          <p:cNvPr id="3" name="Content Placeholder 2">
            <a:extLst>
              <a:ext uri="{FF2B5EF4-FFF2-40B4-BE49-F238E27FC236}">
                <a16:creationId xmlns:a16="http://schemas.microsoft.com/office/drawing/2014/main" id="{B4095254-22B2-011B-520E-3C518008EB9D}"/>
              </a:ext>
            </a:extLst>
          </p:cNvPr>
          <p:cNvSpPr>
            <a:spLocks noGrp="1"/>
          </p:cNvSpPr>
          <p:nvPr>
            <p:ph idx="1"/>
          </p:nvPr>
        </p:nvSpPr>
        <p:spPr>
          <a:xfrm>
            <a:off x="838200" y="1885849"/>
            <a:ext cx="10515600" cy="4786472"/>
          </a:xfrm>
        </p:spPr>
        <p:txBody>
          <a:bodyPr>
            <a:normAutofit fontScale="70000" lnSpcReduction="20000"/>
          </a:bodyPr>
          <a:lstStyle/>
          <a:p>
            <a:pPr algn="l"/>
            <a:r>
              <a:rPr lang="en-US" b="0" i="0" dirty="0">
                <a:solidFill>
                  <a:srgbClr val="202122"/>
                </a:solidFill>
                <a:effectLst/>
                <a:latin typeface="Arial" panose="020B0604020202020204" pitchFamily="34" charset="0"/>
              </a:rPr>
              <a:t>The </a:t>
            </a:r>
            <a:r>
              <a:rPr lang="en-US" b="1" i="0" dirty="0">
                <a:solidFill>
                  <a:srgbClr val="202122"/>
                </a:solidFill>
                <a:effectLst/>
                <a:latin typeface="Arial" panose="020B0604020202020204" pitchFamily="34" charset="0"/>
              </a:rPr>
              <a:t>Unborn Victims of Violence Act of 2004</a:t>
            </a:r>
            <a:r>
              <a:rPr lang="en-US" b="0" i="0" dirty="0">
                <a:solidFill>
                  <a:srgbClr val="202122"/>
                </a:solidFill>
                <a:effectLst/>
                <a:latin typeface="Arial" panose="020B0604020202020204" pitchFamily="34" charset="0"/>
              </a:rPr>
              <a:t> (Public Law 108-212) is a </a:t>
            </a:r>
            <a:r>
              <a:rPr lang="en-US" b="0" i="0" u="none" strike="noStrike" dirty="0">
                <a:solidFill>
                  <a:srgbClr val="3366CC"/>
                </a:solidFill>
                <a:effectLst/>
                <a:latin typeface="Arial" panose="020B0604020202020204" pitchFamily="34" charset="0"/>
                <a:hlinkClick r:id="rId2" tooltip="United States law"/>
              </a:rPr>
              <a:t>United States law</a:t>
            </a:r>
            <a:r>
              <a:rPr lang="en-US" b="0" i="0" dirty="0">
                <a:solidFill>
                  <a:srgbClr val="202122"/>
                </a:solidFill>
                <a:effectLst/>
                <a:latin typeface="Arial" panose="020B0604020202020204" pitchFamily="34" charset="0"/>
              </a:rPr>
              <a:t> that </a:t>
            </a:r>
            <a:r>
              <a:rPr lang="en-US" b="0" i="0" dirty="0">
                <a:solidFill>
                  <a:srgbClr val="FF0000"/>
                </a:solidFill>
                <a:effectLst/>
                <a:latin typeface="Arial" panose="020B0604020202020204" pitchFamily="34" charset="0"/>
              </a:rPr>
              <a:t>recognizes an </a:t>
            </a:r>
            <a:r>
              <a:rPr lang="en-US" b="0" i="0" u="none" strike="noStrike" dirty="0">
                <a:solidFill>
                  <a:srgbClr val="FF0000"/>
                </a:solidFill>
                <a:effectLst/>
                <a:latin typeface="Arial" panose="020B0604020202020204" pitchFamily="34" charset="0"/>
                <a:hlinkClick r:id="rId3" tooltip="Embryo">
                  <a:extLst>
                    <a:ext uri="{A12FA001-AC4F-418D-AE19-62706E023703}">
                      <ahyp:hlinkClr xmlns:ahyp="http://schemas.microsoft.com/office/drawing/2018/hyperlinkcolor" val="tx"/>
                    </a:ext>
                  </a:extLst>
                </a:hlinkClick>
              </a:rPr>
              <a:t>embryo</a:t>
            </a:r>
            <a:r>
              <a:rPr lang="en-US" b="0" i="0" dirty="0">
                <a:solidFill>
                  <a:srgbClr val="FF0000"/>
                </a:solidFill>
                <a:effectLst/>
                <a:latin typeface="Arial" panose="020B0604020202020204" pitchFamily="34" charset="0"/>
              </a:rPr>
              <a:t> or </a:t>
            </a:r>
            <a:r>
              <a:rPr lang="en-US" b="0" i="0" u="none" strike="noStrike" dirty="0">
                <a:solidFill>
                  <a:srgbClr val="FF0000"/>
                </a:solidFill>
                <a:effectLst/>
                <a:latin typeface="Arial" panose="020B0604020202020204" pitchFamily="34" charset="0"/>
                <a:hlinkClick r:id="rId4" tooltip="Fetus">
                  <a:extLst>
                    <a:ext uri="{A12FA001-AC4F-418D-AE19-62706E023703}">
                      <ahyp:hlinkClr xmlns:ahyp="http://schemas.microsoft.com/office/drawing/2018/hyperlinkcolor" val="tx"/>
                    </a:ext>
                  </a:extLst>
                </a:hlinkClick>
              </a:rPr>
              <a:t>fetus</a:t>
            </a:r>
            <a:r>
              <a:rPr lang="en-US" b="0" i="0" dirty="0">
                <a:solidFill>
                  <a:srgbClr val="FF0000"/>
                </a:solidFill>
                <a:effectLst/>
                <a:latin typeface="Arial" panose="020B0604020202020204" pitchFamily="34" charset="0"/>
              </a:rPr>
              <a:t> in utero as a legal victim, if they are injured or killed during the commission of any of over 60 listed federal crimes of violence. The law defines "child in utero" as "a member of the species </a:t>
            </a:r>
            <a:r>
              <a:rPr lang="en-US" b="0" i="1" u="none" strike="noStrike" dirty="0">
                <a:solidFill>
                  <a:srgbClr val="FF0000"/>
                </a:solidFill>
                <a:effectLst/>
                <a:latin typeface="Arial" panose="020B0604020202020204" pitchFamily="34" charset="0"/>
                <a:hlinkClick r:id="rId5" tooltip="Human">
                  <a:extLst>
                    <a:ext uri="{A12FA001-AC4F-418D-AE19-62706E023703}">
                      <ahyp:hlinkClr xmlns:ahyp="http://schemas.microsoft.com/office/drawing/2018/hyperlinkcolor" val="tx"/>
                    </a:ext>
                  </a:extLst>
                </a:hlinkClick>
              </a:rPr>
              <a:t>Homo sapiens</a:t>
            </a:r>
            <a:r>
              <a:rPr lang="en-US" b="0" i="0" dirty="0">
                <a:solidFill>
                  <a:srgbClr val="FF0000"/>
                </a:solidFill>
                <a:effectLst/>
                <a:latin typeface="Arial" panose="020B0604020202020204" pitchFamily="34" charset="0"/>
              </a:rPr>
              <a:t>, at any stage of development, who is carried in the womb."</a:t>
            </a:r>
            <a:r>
              <a:rPr lang="en-US" b="0" i="0" u="none" strike="noStrike" baseline="30000" dirty="0">
                <a:solidFill>
                  <a:srgbClr val="FF0000"/>
                </a:solidFill>
                <a:effectLst/>
                <a:latin typeface="Arial" panose="020B0604020202020204" pitchFamily="34" charset="0"/>
                <a:hlinkClick r:id="rId6">
                  <a:extLst>
                    <a:ext uri="{A12FA001-AC4F-418D-AE19-62706E023703}">
                      <ahyp:hlinkClr xmlns:ahyp="http://schemas.microsoft.com/office/drawing/2018/hyperlinkcolor" val="tx"/>
                    </a:ext>
                  </a:extLst>
                </a:hlinkClick>
              </a:rPr>
              <a:t>[</a:t>
            </a:r>
            <a:r>
              <a:rPr lang="en-US" b="0" i="0" u="none" strike="noStrike" baseline="30000" dirty="0">
                <a:solidFill>
                  <a:srgbClr val="0563C1"/>
                </a:solidFill>
                <a:effectLst/>
                <a:latin typeface="Arial" panose="020B0604020202020204" pitchFamily="34" charset="0"/>
                <a:hlinkClick r:id="rId6">
                  <a:extLst>
                    <a:ext uri="{A12FA001-AC4F-418D-AE19-62706E023703}">
                      <ahyp:hlinkClr xmlns:ahyp="http://schemas.microsoft.com/office/drawing/2018/hyperlinkcolor" val="tx"/>
                    </a:ext>
                  </a:extLst>
                </a:hlinkClick>
              </a:rPr>
              <a:t>1]</a:t>
            </a:r>
            <a:endParaRPr lang="en-US" b="0" i="0" dirty="0">
              <a:solidFill>
                <a:srgbClr val="202122"/>
              </a:solidFill>
              <a:effectLst/>
              <a:latin typeface="Arial" panose="020B0604020202020204" pitchFamily="34" charset="0"/>
            </a:endParaRPr>
          </a:p>
          <a:p>
            <a:pPr algn="l"/>
            <a:r>
              <a:rPr lang="en-US" b="0" i="0" dirty="0">
                <a:solidFill>
                  <a:srgbClr val="202122"/>
                </a:solidFill>
                <a:effectLst/>
                <a:latin typeface="Arial" panose="020B0604020202020204" pitchFamily="34" charset="0"/>
              </a:rPr>
              <a:t>The law is </a:t>
            </a:r>
            <a:r>
              <a:rPr lang="en-US" b="0" i="0" u="none" strike="noStrike" dirty="0">
                <a:solidFill>
                  <a:srgbClr val="3366CC"/>
                </a:solidFill>
                <a:effectLst/>
                <a:latin typeface="Arial" panose="020B0604020202020204" pitchFamily="34" charset="0"/>
                <a:hlinkClick r:id="rId7" tooltip="Codification (law)"/>
              </a:rPr>
              <a:t>codified</a:t>
            </a:r>
            <a:r>
              <a:rPr lang="en-US" b="0" i="0" dirty="0">
                <a:solidFill>
                  <a:srgbClr val="202122"/>
                </a:solidFill>
                <a:effectLst/>
                <a:latin typeface="Arial" panose="020B0604020202020204" pitchFamily="34" charset="0"/>
              </a:rPr>
              <a:t> in two sections of the </a:t>
            </a:r>
            <a:r>
              <a:rPr lang="en-US" b="0" i="0" u="none" strike="noStrike" dirty="0">
                <a:solidFill>
                  <a:srgbClr val="3366CC"/>
                </a:solidFill>
                <a:effectLst/>
                <a:latin typeface="Arial" panose="020B0604020202020204" pitchFamily="34" charset="0"/>
                <a:hlinkClick r:id="rId8" tooltip="United States Code"/>
              </a:rPr>
              <a:t>United States Code</a:t>
            </a:r>
            <a:r>
              <a:rPr lang="en-US" b="0" i="0" dirty="0">
                <a:solidFill>
                  <a:srgbClr val="202122"/>
                </a:solidFill>
                <a:effectLst/>
                <a:latin typeface="Arial" panose="020B0604020202020204" pitchFamily="34" charset="0"/>
              </a:rPr>
              <a:t>: Title 18, Chapter 1 (Crimes), §1841 (18 USC 1841) and Title 10, Chapter 22 (</a:t>
            </a:r>
            <a:r>
              <a:rPr lang="en-US" b="0" i="0" u="none" strike="noStrike" dirty="0">
                <a:solidFill>
                  <a:srgbClr val="3366CC"/>
                </a:solidFill>
                <a:effectLst/>
                <a:latin typeface="Arial" panose="020B0604020202020204" pitchFamily="34" charset="0"/>
                <a:hlinkClick r:id="rId9" tooltip="Uniform Code of Military Justice"/>
              </a:rPr>
              <a:t>Uniform Code of Military Justice</a:t>
            </a:r>
            <a:r>
              <a:rPr lang="en-US" b="0" i="0" dirty="0">
                <a:solidFill>
                  <a:srgbClr val="202122"/>
                </a:solidFill>
                <a:effectLst/>
                <a:latin typeface="Arial" panose="020B0604020202020204" pitchFamily="34" charset="0"/>
              </a:rPr>
              <a:t>) §919a (Article 119a). The law applies only to certain offenses over which the </a:t>
            </a:r>
            <a:r>
              <a:rPr lang="en-US" b="0" i="0" u="none" strike="noStrike" dirty="0">
                <a:solidFill>
                  <a:srgbClr val="3366CC"/>
                </a:solidFill>
                <a:effectLst/>
                <a:latin typeface="Arial" panose="020B0604020202020204" pitchFamily="34" charset="0"/>
                <a:hlinkClick r:id="rId10" tooltip="United States government"/>
              </a:rPr>
              <a:t>United States government</a:t>
            </a:r>
            <a:r>
              <a:rPr lang="en-US" b="0" i="0" dirty="0">
                <a:solidFill>
                  <a:srgbClr val="202122"/>
                </a:solidFill>
                <a:effectLst/>
                <a:latin typeface="Arial" panose="020B0604020202020204" pitchFamily="34" charset="0"/>
              </a:rPr>
              <a:t> has jurisdiction, including certain crimes committed on federal properties, against certain federal officials and employees, and by members of the military. In addition, it covers certain crimes that are defined by statute as federal offenses wherever they occur, no matter who commits them, such as certain crimes of terrorism. Due to the principles of </a:t>
            </a:r>
            <a:r>
              <a:rPr lang="en-US" b="0" i="0" u="none" strike="noStrike" dirty="0">
                <a:solidFill>
                  <a:srgbClr val="3366CC"/>
                </a:solidFill>
                <a:effectLst/>
                <a:latin typeface="Arial" panose="020B0604020202020204" pitchFamily="34" charset="0"/>
                <a:hlinkClick r:id="rId11" tooltip="Federalism"/>
              </a:rPr>
              <a:t>federalism</a:t>
            </a:r>
            <a:r>
              <a:rPr lang="en-US" b="0" i="0" dirty="0">
                <a:solidFill>
                  <a:srgbClr val="202122"/>
                </a:solidFill>
                <a:effectLst/>
                <a:latin typeface="Arial" panose="020B0604020202020204" pitchFamily="34" charset="0"/>
              </a:rPr>
              <a:t> embodied in the </a:t>
            </a:r>
            <a:r>
              <a:rPr lang="en-US" b="0" i="0" u="none" strike="noStrike" dirty="0">
                <a:solidFill>
                  <a:srgbClr val="3366CC"/>
                </a:solidFill>
                <a:effectLst/>
                <a:latin typeface="Arial" panose="020B0604020202020204" pitchFamily="34" charset="0"/>
                <a:hlinkClick r:id="rId12" tooltip="United States Constitution"/>
              </a:rPr>
              <a:t>United States Constitution</a:t>
            </a:r>
            <a:r>
              <a:rPr lang="en-US" b="0" i="0" dirty="0">
                <a:solidFill>
                  <a:srgbClr val="202122"/>
                </a:solidFill>
                <a:effectLst/>
                <a:latin typeface="Arial" panose="020B0604020202020204" pitchFamily="34" charset="0"/>
              </a:rPr>
              <a:t>, federal criminal law does not apply to crimes prosecuted by the individual </a:t>
            </a:r>
            <a:r>
              <a:rPr lang="en-US" b="0" i="0" u="none" strike="noStrike" dirty="0">
                <a:solidFill>
                  <a:srgbClr val="3366CC"/>
                </a:solidFill>
                <a:effectLst/>
                <a:latin typeface="Arial" panose="020B0604020202020204" pitchFamily="34" charset="0"/>
                <a:hlinkClick r:id="rId13" tooltip="U.S. state"/>
              </a:rPr>
              <a:t>U.S. states</a:t>
            </a:r>
            <a:r>
              <a:rPr lang="en-US" b="0" i="0" dirty="0">
                <a:solidFill>
                  <a:srgbClr val="202122"/>
                </a:solidFill>
                <a:effectLst/>
                <a:latin typeface="Arial" panose="020B0604020202020204" pitchFamily="34" charset="0"/>
              </a:rPr>
              <a:t>, although 38 states also recognize the fetus or "unborn child" as a crime victim, at least for purposes of </a:t>
            </a:r>
            <a:r>
              <a:rPr lang="en-US" b="0" i="0" u="none" strike="noStrike" dirty="0">
                <a:solidFill>
                  <a:srgbClr val="3366CC"/>
                </a:solidFill>
                <a:effectLst/>
                <a:latin typeface="Arial" panose="020B0604020202020204" pitchFamily="34" charset="0"/>
                <a:hlinkClick r:id="rId14" tooltip="Homicide"/>
              </a:rPr>
              <a:t>homicide</a:t>
            </a:r>
            <a:r>
              <a:rPr lang="en-US" b="0" i="0" dirty="0">
                <a:solidFill>
                  <a:srgbClr val="202122"/>
                </a:solidFill>
                <a:effectLst/>
                <a:latin typeface="Arial" panose="020B0604020202020204" pitchFamily="34" charset="0"/>
              </a:rPr>
              <a:t> or </a:t>
            </a:r>
            <a:r>
              <a:rPr lang="en-US" b="0" i="0" u="none" strike="noStrike" dirty="0">
                <a:solidFill>
                  <a:srgbClr val="3366CC"/>
                </a:solidFill>
                <a:effectLst/>
                <a:latin typeface="Arial" panose="020B0604020202020204" pitchFamily="34" charset="0"/>
                <a:hlinkClick r:id="rId15" tooltip="Feticide"/>
              </a:rPr>
              <a:t>feticide</a:t>
            </a:r>
            <a:r>
              <a:rPr lang="en-US" b="0" i="0" dirty="0">
                <a:solidFill>
                  <a:srgbClr val="202122"/>
                </a:solidFill>
                <a:effectLst/>
                <a:latin typeface="Arial" panose="020B0604020202020204" pitchFamily="34" charset="0"/>
              </a:rPr>
              <a:t>.</a:t>
            </a:r>
            <a:r>
              <a:rPr lang="en-US" b="0" i="0" u="none" strike="noStrike" baseline="30000" dirty="0">
                <a:solidFill>
                  <a:srgbClr val="3366CC"/>
                </a:solidFill>
                <a:effectLst/>
                <a:latin typeface="Arial" panose="020B0604020202020204" pitchFamily="34" charset="0"/>
                <a:hlinkClick r:id="rId16"/>
              </a:rPr>
              <a:t>[2]</a:t>
            </a:r>
            <a:endParaRPr lang="en-US" b="0" i="0" dirty="0">
              <a:solidFill>
                <a:srgbClr val="202122"/>
              </a:solidFill>
              <a:effectLst/>
              <a:latin typeface="Arial" panose="020B0604020202020204" pitchFamily="34" charset="0"/>
            </a:endParaRPr>
          </a:p>
          <a:p>
            <a:endParaRPr lang="en-US" dirty="0"/>
          </a:p>
        </p:txBody>
      </p:sp>
    </p:spTree>
    <p:extLst>
      <p:ext uri="{BB962C8B-B14F-4D97-AF65-F5344CB8AC3E}">
        <p14:creationId xmlns:p14="http://schemas.microsoft.com/office/powerpoint/2010/main" val="3431677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41623-A23C-EBB8-EA67-2DF09B8EBB1F}"/>
              </a:ext>
            </a:extLst>
          </p:cNvPr>
          <p:cNvSpPr>
            <a:spLocks noGrp="1"/>
          </p:cNvSpPr>
          <p:nvPr>
            <p:ph type="title"/>
          </p:nvPr>
        </p:nvSpPr>
        <p:spPr/>
        <p:txBody>
          <a:bodyPr/>
          <a:lstStyle/>
          <a:p>
            <a:pPr algn="ctr"/>
            <a:r>
              <a:rPr lang="en-US" b="1" i="0" dirty="0">
                <a:solidFill>
                  <a:srgbClr val="202122"/>
                </a:solidFill>
                <a:effectLst/>
                <a:latin typeface="Arial" panose="020B0604020202020204" pitchFamily="34" charset="0"/>
              </a:rPr>
              <a:t>The Unborn Victims of Violence Act of 2004 </a:t>
            </a:r>
            <a:endParaRPr lang="en-US" dirty="0"/>
          </a:p>
        </p:txBody>
      </p:sp>
      <p:sp>
        <p:nvSpPr>
          <p:cNvPr id="5" name="TextBox 4">
            <a:extLst>
              <a:ext uri="{FF2B5EF4-FFF2-40B4-BE49-F238E27FC236}">
                <a16:creationId xmlns:a16="http://schemas.microsoft.com/office/drawing/2014/main" id="{6A82DF19-F628-3C8D-3287-9ECE25216A52}"/>
              </a:ext>
            </a:extLst>
          </p:cNvPr>
          <p:cNvSpPr txBox="1"/>
          <p:nvPr/>
        </p:nvSpPr>
        <p:spPr>
          <a:xfrm>
            <a:off x="3047163" y="3108347"/>
            <a:ext cx="6094324" cy="646331"/>
          </a:xfrm>
          <a:prstGeom prst="rect">
            <a:avLst/>
          </a:prstGeom>
          <a:noFill/>
        </p:spPr>
        <p:txBody>
          <a:bodyPr wrap="square">
            <a:spAutoFit/>
          </a:bodyPr>
          <a:lstStyle/>
          <a:p>
            <a:r>
              <a:rPr lang="en-US" dirty="0">
                <a:hlinkClick r:id="rId3"/>
              </a:rPr>
              <a:t>How Abortion-Rights Backers Changed Their Message—and Started Winning  - WSJ</a:t>
            </a:r>
            <a:endParaRPr lang="en-US" dirty="0"/>
          </a:p>
        </p:txBody>
      </p:sp>
      <p:pic>
        <p:nvPicPr>
          <p:cNvPr id="9" name="Content Placeholder 8">
            <a:extLst>
              <a:ext uri="{FF2B5EF4-FFF2-40B4-BE49-F238E27FC236}">
                <a16:creationId xmlns:a16="http://schemas.microsoft.com/office/drawing/2014/main" id="{FFA8DEA0-1C84-3DF9-DBD2-5867CF7009A0}"/>
              </a:ext>
            </a:extLst>
          </p:cNvPr>
          <p:cNvPicPr>
            <a:picLocks noGrp="1" noChangeAspect="1"/>
          </p:cNvPicPr>
          <p:nvPr>
            <p:ph idx="1"/>
          </p:nvPr>
        </p:nvPicPr>
        <p:blipFill>
          <a:blip r:embed="rId4"/>
          <a:stretch>
            <a:fillRect/>
          </a:stretch>
        </p:blipFill>
        <p:spPr>
          <a:xfrm>
            <a:off x="1055076" y="954066"/>
            <a:ext cx="10078497" cy="5773833"/>
          </a:xfrm>
        </p:spPr>
      </p:pic>
    </p:spTree>
    <p:extLst>
      <p:ext uri="{BB962C8B-B14F-4D97-AF65-F5344CB8AC3E}">
        <p14:creationId xmlns:p14="http://schemas.microsoft.com/office/powerpoint/2010/main" val="32417504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98E21-A0A6-2152-4C77-656A9B8162A8}"/>
              </a:ext>
            </a:extLst>
          </p:cNvPr>
          <p:cNvSpPr>
            <a:spLocks noGrp="1"/>
          </p:cNvSpPr>
          <p:nvPr>
            <p:ph type="title"/>
          </p:nvPr>
        </p:nvSpPr>
        <p:spPr>
          <a:xfrm>
            <a:off x="609600" y="110836"/>
            <a:ext cx="10972800" cy="923637"/>
          </a:xfrm>
        </p:spPr>
        <p:txBody>
          <a:bodyPr/>
          <a:lstStyle/>
          <a:p>
            <a:r>
              <a:rPr lang="en-US" sz="3600" dirty="0">
                <a:solidFill>
                  <a:schemeClr val="bg1"/>
                </a:solidFill>
              </a:rPr>
              <a:t>Ohio’s New                                                 Abortion Constitutional Amendment  </a:t>
            </a:r>
          </a:p>
        </p:txBody>
      </p:sp>
      <p:sp>
        <p:nvSpPr>
          <p:cNvPr id="3" name="Content Placeholder 2">
            <a:extLst>
              <a:ext uri="{FF2B5EF4-FFF2-40B4-BE49-F238E27FC236}">
                <a16:creationId xmlns:a16="http://schemas.microsoft.com/office/drawing/2014/main" id="{DE10E91A-0664-D88B-E46C-B85217212690}"/>
              </a:ext>
            </a:extLst>
          </p:cNvPr>
          <p:cNvSpPr>
            <a:spLocks noGrp="1"/>
          </p:cNvSpPr>
          <p:nvPr>
            <p:ph sz="half" idx="1"/>
          </p:nvPr>
        </p:nvSpPr>
        <p:spPr>
          <a:xfrm>
            <a:off x="609601" y="1981200"/>
            <a:ext cx="3851564" cy="4114800"/>
          </a:xfrm>
        </p:spPr>
        <p:txBody>
          <a:bodyPr/>
          <a:lstStyle/>
          <a:p>
            <a:pPr marL="0" indent="0" algn="ctr">
              <a:buNone/>
            </a:pPr>
            <a:r>
              <a:rPr lang="en-US" dirty="0">
                <a:solidFill>
                  <a:srgbClr val="FF0000"/>
                </a:solidFill>
              </a:rPr>
              <a:t>Article I, Section 22. </a:t>
            </a:r>
          </a:p>
          <a:p>
            <a:pPr marL="0" indent="0" algn="ctr">
              <a:buNone/>
            </a:pPr>
            <a:r>
              <a:rPr lang="en-US" dirty="0">
                <a:solidFill>
                  <a:srgbClr val="FF0000"/>
                </a:solidFill>
              </a:rPr>
              <a:t>The Right to Reproductive Freedom           with Protections   for Health and Safety </a:t>
            </a:r>
          </a:p>
          <a:p>
            <a:endParaRPr lang="en-US" dirty="0"/>
          </a:p>
        </p:txBody>
      </p:sp>
      <p:sp>
        <p:nvSpPr>
          <p:cNvPr id="4" name="Content Placeholder 3">
            <a:extLst>
              <a:ext uri="{FF2B5EF4-FFF2-40B4-BE49-F238E27FC236}">
                <a16:creationId xmlns:a16="http://schemas.microsoft.com/office/drawing/2014/main" id="{55661530-B2F0-4CCF-EC64-2B0B1E87A87B}"/>
              </a:ext>
            </a:extLst>
          </p:cNvPr>
          <p:cNvSpPr>
            <a:spLocks noGrp="1"/>
          </p:cNvSpPr>
          <p:nvPr>
            <p:ph sz="half" idx="2"/>
          </p:nvPr>
        </p:nvSpPr>
        <p:spPr>
          <a:xfrm>
            <a:off x="4978400" y="1690255"/>
            <a:ext cx="7056582" cy="5056909"/>
          </a:xfrm>
        </p:spPr>
        <p:txBody>
          <a:bodyPr/>
          <a:lstStyle/>
          <a:p>
            <a:pPr marL="0" indent="0">
              <a:buNone/>
            </a:pPr>
            <a:r>
              <a:rPr lang="en-US" sz="2800" dirty="0">
                <a:solidFill>
                  <a:srgbClr val="20961A"/>
                </a:solidFill>
                <a:latin typeface="Tahoma" panose="020B0604030504040204" pitchFamily="34" charset="0"/>
                <a:ea typeface="Tahoma" panose="020B0604030504040204" pitchFamily="34" charset="0"/>
                <a:cs typeface="Tahoma" panose="020B0604030504040204" pitchFamily="34" charset="0"/>
              </a:rPr>
              <a:t>A. Every individual has a right to make and carry out one’s own reproductive decisions, including but not limited to decisions on:</a:t>
            </a:r>
          </a:p>
          <a:p>
            <a:pPr marL="0" indent="0">
              <a:buNone/>
            </a:pPr>
            <a:endParaRPr lang="en-US" sz="2800" dirty="0">
              <a:solidFill>
                <a:srgbClr val="20961A"/>
              </a:solidFill>
              <a:latin typeface="Tahoma" panose="020B0604030504040204" pitchFamily="34" charset="0"/>
              <a:ea typeface="Tahoma" panose="020B0604030504040204" pitchFamily="34" charset="0"/>
              <a:cs typeface="Tahoma" panose="020B0604030504040204" pitchFamily="34" charset="0"/>
            </a:endParaRPr>
          </a:p>
          <a:p>
            <a:pPr marL="0" indent="0" algn="ctr">
              <a:buNone/>
            </a:pPr>
            <a:r>
              <a:rPr lang="en-US" sz="2800" dirty="0">
                <a:solidFill>
                  <a:srgbClr val="20961A"/>
                </a:solidFill>
                <a:latin typeface="Tahoma" panose="020B0604030504040204" pitchFamily="34" charset="0"/>
                <a:ea typeface="Tahoma" panose="020B0604030504040204" pitchFamily="34" charset="0"/>
                <a:cs typeface="Tahoma" panose="020B0604030504040204" pitchFamily="34" charset="0"/>
              </a:rPr>
              <a:t> contraception; </a:t>
            </a:r>
          </a:p>
          <a:p>
            <a:pPr marL="0" indent="0" algn="ctr">
              <a:buNone/>
            </a:pPr>
            <a:r>
              <a:rPr lang="en-US" sz="2800" dirty="0">
                <a:solidFill>
                  <a:srgbClr val="20961A"/>
                </a:solidFill>
                <a:latin typeface="Tahoma" panose="020B0604030504040204" pitchFamily="34" charset="0"/>
                <a:ea typeface="Tahoma" panose="020B0604030504040204" pitchFamily="34" charset="0"/>
                <a:cs typeface="Tahoma" panose="020B0604030504040204" pitchFamily="34" charset="0"/>
              </a:rPr>
              <a:t>fertility treatment; </a:t>
            </a:r>
          </a:p>
          <a:p>
            <a:pPr marL="0" indent="0" algn="ctr">
              <a:buNone/>
            </a:pPr>
            <a:r>
              <a:rPr lang="en-US" sz="2800" dirty="0">
                <a:solidFill>
                  <a:srgbClr val="20961A"/>
                </a:solidFill>
                <a:latin typeface="Tahoma" panose="020B0604030504040204" pitchFamily="34" charset="0"/>
                <a:ea typeface="Tahoma" panose="020B0604030504040204" pitchFamily="34" charset="0"/>
                <a:cs typeface="Tahoma" panose="020B0604030504040204" pitchFamily="34" charset="0"/>
              </a:rPr>
              <a:t>continuing one’s own pregnancy; </a:t>
            </a:r>
          </a:p>
          <a:p>
            <a:pPr marL="0" indent="0" algn="ctr">
              <a:buNone/>
            </a:pPr>
            <a:r>
              <a:rPr lang="en-US" sz="2800" dirty="0">
                <a:solidFill>
                  <a:srgbClr val="20961A"/>
                </a:solidFill>
                <a:latin typeface="Tahoma" panose="020B0604030504040204" pitchFamily="34" charset="0"/>
                <a:ea typeface="Tahoma" panose="020B0604030504040204" pitchFamily="34" charset="0"/>
                <a:cs typeface="Tahoma" panose="020B0604030504040204" pitchFamily="34" charset="0"/>
              </a:rPr>
              <a:t>miscarriage care; </a:t>
            </a:r>
          </a:p>
          <a:p>
            <a:pPr marL="0" indent="0" algn="ctr">
              <a:buNone/>
            </a:pPr>
            <a:r>
              <a:rPr lang="en-US" sz="2800" dirty="0">
                <a:solidFill>
                  <a:srgbClr val="20961A"/>
                </a:solidFill>
                <a:latin typeface="Tahoma" panose="020B0604030504040204" pitchFamily="34" charset="0"/>
                <a:ea typeface="Tahoma" panose="020B0604030504040204" pitchFamily="34" charset="0"/>
                <a:cs typeface="Tahoma" panose="020B0604030504040204" pitchFamily="34" charset="0"/>
              </a:rPr>
              <a:t>and abortion. </a:t>
            </a:r>
          </a:p>
          <a:p>
            <a:endParaRPr lang="en-US" sz="2000" dirty="0">
              <a:solidFill>
                <a:srgbClr val="20961A"/>
              </a:solidFill>
              <a:latin typeface="Tahoma" panose="020B0604030504040204" pitchFamily="34" charset="0"/>
              <a:ea typeface="Tahoma" panose="020B0604030504040204" pitchFamily="34" charset="0"/>
              <a:cs typeface="Tahoma" panose="020B0604030504040204" pitchFamily="34" charset="0"/>
            </a:endParaRPr>
          </a:p>
          <a:p>
            <a:pPr marL="0" indent="0">
              <a:buNone/>
            </a:pPr>
            <a:endParaRPr lang="en-US" dirty="0"/>
          </a:p>
        </p:txBody>
      </p:sp>
    </p:spTree>
    <p:extLst>
      <p:ext uri="{BB962C8B-B14F-4D97-AF65-F5344CB8AC3E}">
        <p14:creationId xmlns:p14="http://schemas.microsoft.com/office/powerpoint/2010/main" val="2900205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heel(1)">
                                      <p:cBhvr>
                                        <p:cTn id="7" dur="2000"/>
                                        <p:tgtEl>
                                          <p:spTgt spid="4">
                                            <p:txEl>
                                              <p:pRg st="0" end="0"/>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4">
                                            <p:txEl>
                                              <p:pRg st="2" end="2"/>
                                            </p:txEl>
                                          </p:spTgt>
                                        </p:tgtEl>
                                        <p:attrNameLst>
                                          <p:attrName>style.visibility</p:attrName>
                                        </p:attrNameLst>
                                      </p:cBhvr>
                                      <p:to>
                                        <p:strVal val="visible"/>
                                      </p:to>
                                    </p:set>
                                    <p:animEffect transition="in" filter="wheel(1)">
                                      <p:cBhvr>
                                        <p:cTn id="10" dur="2000"/>
                                        <p:tgtEl>
                                          <p:spTgt spid="4">
                                            <p:txEl>
                                              <p:pRg st="2" end="2"/>
                                            </p:txEl>
                                          </p:spTgt>
                                        </p:tgtEl>
                                      </p:cBhvr>
                                    </p:animEffect>
                                  </p:childTnLst>
                                </p:cTn>
                              </p:par>
                              <p:par>
                                <p:cTn id="11" presetID="21" presetClass="entr" presetSubtype="1"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animEffect transition="in" filter="wheel(1)">
                                      <p:cBhvr>
                                        <p:cTn id="13" dur="2000"/>
                                        <p:tgtEl>
                                          <p:spTgt spid="4">
                                            <p:txEl>
                                              <p:pRg st="3" end="3"/>
                                            </p:txEl>
                                          </p:spTgt>
                                        </p:tgtEl>
                                      </p:cBhvr>
                                    </p:animEffect>
                                  </p:childTnLst>
                                </p:cTn>
                              </p:par>
                              <p:par>
                                <p:cTn id="14" presetID="21" presetClass="entr" presetSubtype="1" fill="hold" nodeType="withEffect">
                                  <p:stCondLst>
                                    <p:cond delay="0"/>
                                  </p:stCondLst>
                                  <p:childTnLst>
                                    <p:set>
                                      <p:cBhvr>
                                        <p:cTn id="15" dur="1" fill="hold">
                                          <p:stCondLst>
                                            <p:cond delay="0"/>
                                          </p:stCondLst>
                                        </p:cTn>
                                        <p:tgtEl>
                                          <p:spTgt spid="4">
                                            <p:txEl>
                                              <p:pRg st="4" end="4"/>
                                            </p:txEl>
                                          </p:spTgt>
                                        </p:tgtEl>
                                        <p:attrNameLst>
                                          <p:attrName>style.visibility</p:attrName>
                                        </p:attrNameLst>
                                      </p:cBhvr>
                                      <p:to>
                                        <p:strVal val="visible"/>
                                      </p:to>
                                    </p:set>
                                    <p:animEffect transition="in" filter="wheel(1)">
                                      <p:cBhvr>
                                        <p:cTn id="16" dur="2000"/>
                                        <p:tgtEl>
                                          <p:spTgt spid="4">
                                            <p:txEl>
                                              <p:pRg st="4" end="4"/>
                                            </p:txEl>
                                          </p:spTgt>
                                        </p:tgtEl>
                                      </p:cBhvr>
                                    </p:animEffect>
                                  </p:childTnLst>
                                </p:cTn>
                              </p:par>
                              <p:par>
                                <p:cTn id="17" presetID="21" presetClass="entr" presetSubtype="1" fill="hold" nodeType="with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animEffect transition="in" filter="wheel(1)">
                                      <p:cBhvr>
                                        <p:cTn id="19" dur="2000"/>
                                        <p:tgtEl>
                                          <p:spTgt spid="4">
                                            <p:txEl>
                                              <p:pRg st="5" end="5"/>
                                            </p:txEl>
                                          </p:spTgt>
                                        </p:tgtEl>
                                      </p:cBhvr>
                                    </p:animEffect>
                                  </p:childTnLst>
                                </p:cTn>
                              </p:par>
                              <p:par>
                                <p:cTn id="20" presetID="21" presetClass="entr" presetSubtype="1" fill="hold" nodeType="with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wheel(1)">
                                      <p:cBhvr>
                                        <p:cTn id="22" dur="20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98E21-A0A6-2152-4C77-656A9B8162A8}"/>
              </a:ext>
            </a:extLst>
          </p:cNvPr>
          <p:cNvSpPr>
            <a:spLocks noGrp="1"/>
          </p:cNvSpPr>
          <p:nvPr>
            <p:ph type="title"/>
          </p:nvPr>
        </p:nvSpPr>
        <p:spPr>
          <a:xfrm>
            <a:off x="609600" y="110837"/>
            <a:ext cx="10972800" cy="748146"/>
          </a:xfrm>
        </p:spPr>
        <p:txBody>
          <a:bodyPr/>
          <a:lstStyle/>
          <a:p>
            <a:r>
              <a:rPr lang="en-US" sz="3200" dirty="0">
                <a:solidFill>
                  <a:schemeClr val="bg1"/>
                </a:solidFill>
              </a:rPr>
              <a:t>Ohio’s New                                                          Abortion Constitutional Amendment   </a:t>
            </a:r>
          </a:p>
        </p:txBody>
      </p:sp>
      <p:sp>
        <p:nvSpPr>
          <p:cNvPr id="3" name="Content Placeholder 2">
            <a:extLst>
              <a:ext uri="{FF2B5EF4-FFF2-40B4-BE49-F238E27FC236}">
                <a16:creationId xmlns:a16="http://schemas.microsoft.com/office/drawing/2014/main" id="{DE10E91A-0664-D88B-E46C-B85217212690}"/>
              </a:ext>
            </a:extLst>
          </p:cNvPr>
          <p:cNvSpPr>
            <a:spLocks noGrp="1"/>
          </p:cNvSpPr>
          <p:nvPr>
            <p:ph sz="half" idx="1"/>
          </p:nvPr>
        </p:nvSpPr>
        <p:spPr>
          <a:xfrm>
            <a:off x="249383" y="1468582"/>
            <a:ext cx="3971636" cy="5495636"/>
          </a:xfrm>
        </p:spPr>
        <p:txBody>
          <a:bodyPr/>
          <a:lstStyle/>
          <a:p>
            <a:pPr marL="0" indent="0" algn="ctr">
              <a:buNone/>
            </a:pPr>
            <a:r>
              <a:rPr lang="en-US" sz="2800" dirty="0">
                <a:solidFill>
                  <a:srgbClr val="FF0000"/>
                </a:solidFill>
              </a:rPr>
              <a:t>Article I, Section 22. </a:t>
            </a:r>
          </a:p>
          <a:p>
            <a:pPr marL="0" indent="0" algn="ctr">
              <a:buNone/>
            </a:pPr>
            <a:r>
              <a:rPr lang="en-US" sz="2800" dirty="0">
                <a:solidFill>
                  <a:srgbClr val="FF0000"/>
                </a:solidFill>
              </a:rPr>
              <a:t>The Right to Reproductive Freedom            with Protections    for Health and Safety </a:t>
            </a:r>
          </a:p>
          <a:p>
            <a:endParaRPr lang="en-US" dirty="0"/>
          </a:p>
        </p:txBody>
      </p:sp>
      <p:sp>
        <p:nvSpPr>
          <p:cNvPr id="4" name="Content Placeholder 3">
            <a:extLst>
              <a:ext uri="{FF2B5EF4-FFF2-40B4-BE49-F238E27FC236}">
                <a16:creationId xmlns:a16="http://schemas.microsoft.com/office/drawing/2014/main" id="{55661530-B2F0-4CCF-EC64-2B0B1E87A87B}"/>
              </a:ext>
            </a:extLst>
          </p:cNvPr>
          <p:cNvSpPr>
            <a:spLocks noGrp="1"/>
          </p:cNvSpPr>
          <p:nvPr>
            <p:ph sz="half" idx="2"/>
          </p:nvPr>
        </p:nvSpPr>
        <p:spPr>
          <a:xfrm>
            <a:off x="3980873" y="1339273"/>
            <a:ext cx="8054109" cy="5624945"/>
          </a:xfrm>
        </p:spPr>
        <p:txBody>
          <a:bodyPr/>
          <a:lstStyle/>
          <a:p>
            <a:pPr marL="0" indent="0">
              <a:buNone/>
            </a:pPr>
            <a:r>
              <a:rPr lang="en-US" sz="2400" dirty="0">
                <a:solidFill>
                  <a:srgbClr val="20961A"/>
                </a:solidFill>
                <a:latin typeface="Tahoma" panose="020B0604030504040204" pitchFamily="34" charset="0"/>
                <a:ea typeface="Tahoma" panose="020B0604030504040204" pitchFamily="34" charset="0"/>
                <a:cs typeface="Tahoma" panose="020B0604030504040204" pitchFamily="34" charset="0"/>
              </a:rPr>
              <a:t>B. The State shall not, directly or indirectly, burden, penalize, prohibit, interfere with, or discriminate against either: </a:t>
            </a:r>
          </a:p>
          <a:p>
            <a:pPr marL="0" indent="0">
              <a:buNone/>
            </a:pPr>
            <a:r>
              <a:rPr lang="en-US" sz="2400" dirty="0">
                <a:solidFill>
                  <a:srgbClr val="20961A"/>
                </a:solidFill>
                <a:latin typeface="Tahoma" panose="020B0604030504040204" pitchFamily="34" charset="0"/>
                <a:ea typeface="Tahoma" panose="020B0604030504040204" pitchFamily="34" charset="0"/>
                <a:cs typeface="Tahoma" panose="020B0604030504040204" pitchFamily="34" charset="0"/>
              </a:rPr>
              <a:t>An individual's voluntary exercise of this right or; </a:t>
            </a:r>
          </a:p>
          <a:p>
            <a:pPr marL="0" indent="0">
              <a:buNone/>
            </a:pPr>
            <a:r>
              <a:rPr lang="en-US" sz="2400" dirty="0">
                <a:solidFill>
                  <a:srgbClr val="20961A"/>
                </a:solidFill>
                <a:latin typeface="Tahoma" panose="020B0604030504040204" pitchFamily="34" charset="0"/>
                <a:ea typeface="Tahoma" panose="020B0604030504040204" pitchFamily="34" charset="0"/>
                <a:cs typeface="Tahoma" panose="020B0604030504040204" pitchFamily="34" charset="0"/>
              </a:rPr>
              <a:t>A person or entity that assists an individual exercising this right, unless the State demonstrates that it is using the least restrictive means to advance the individual's health in accordance with widely accepted and evidence-based standards of care.  </a:t>
            </a:r>
          </a:p>
          <a:p>
            <a:pPr marL="0" indent="0">
              <a:buNone/>
            </a:pPr>
            <a:r>
              <a:rPr lang="en-US" sz="2400" i="1" dirty="0">
                <a:solidFill>
                  <a:srgbClr val="20961A"/>
                </a:solidFill>
                <a:latin typeface="Tahoma" panose="020B0604030504040204" pitchFamily="34" charset="0"/>
                <a:ea typeface="Tahoma" panose="020B0604030504040204" pitchFamily="34" charset="0"/>
                <a:cs typeface="Tahoma" panose="020B0604030504040204" pitchFamily="34" charset="0"/>
              </a:rPr>
              <a:t>However, abortion may be prohibited after fetal viability. </a:t>
            </a:r>
          </a:p>
          <a:p>
            <a:pPr marL="0" indent="0">
              <a:buNone/>
            </a:pPr>
            <a:r>
              <a:rPr lang="en-US" sz="2400" i="1" dirty="0">
                <a:solidFill>
                  <a:srgbClr val="20961A"/>
                </a:solidFill>
                <a:latin typeface="Tahoma" panose="020B0604030504040204" pitchFamily="34" charset="0"/>
                <a:ea typeface="Tahoma" panose="020B0604030504040204" pitchFamily="34" charset="0"/>
                <a:cs typeface="Tahoma" panose="020B0604030504040204" pitchFamily="34" charset="0"/>
              </a:rPr>
              <a:t>But </a:t>
            </a:r>
            <a:r>
              <a:rPr lang="en-US" sz="2400" dirty="0">
                <a:solidFill>
                  <a:srgbClr val="20961A"/>
                </a:solidFill>
                <a:latin typeface="Tahoma" panose="020B0604030504040204" pitchFamily="34" charset="0"/>
                <a:ea typeface="Tahoma" panose="020B0604030504040204" pitchFamily="34" charset="0"/>
                <a:cs typeface="Tahoma" panose="020B0604030504040204" pitchFamily="34" charset="0"/>
              </a:rPr>
              <a:t>in no case may such an abortion be prohibited if in the professional judgment of the pregnant patient’s treating physician </a:t>
            </a:r>
            <a:r>
              <a:rPr lang="en-US" sz="2400" i="1" dirty="0">
                <a:solidFill>
                  <a:srgbClr val="20961A"/>
                </a:solidFill>
                <a:latin typeface="Tahoma" panose="020B0604030504040204" pitchFamily="34" charset="0"/>
                <a:ea typeface="Tahoma" panose="020B0604030504040204" pitchFamily="34" charset="0"/>
                <a:cs typeface="Tahoma" panose="020B0604030504040204" pitchFamily="34" charset="0"/>
              </a:rPr>
              <a:t>it is necessary </a:t>
            </a:r>
            <a:r>
              <a:rPr lang="en-US" sz="2400" dirty="0">
                <a:solidFill>
                  <a:srgbClr val="20961A"/>
                </a:solidFill>
                <a:latin typeface="Tahoma" panose="020B0604030504040204" pitchFamily="34" charset="0"/>
                <a:ea typeface="Tahoma" panose="020B0604030504040204" pitchFamily="34" charset="0"/>
                <a:cs typeface="Tahoma" panose="020B0604030504040204" pitchFamily="34" charset="0"/>
              </a:rPr>
              <a:t>to protect the pregnant patient’s life or health. </a:t>
            </a:r>
          </a:p>
          <a:p>
            <a:endParaRPr lang="en-US" dirty="0"/>
          </a:p>
        </p:txBody>
      </p:sp>
    </p:spTree>
    <p:extLst>
      <p:ext uri="{BB962C8B-B14F-4D97-AF65-F5344CB8AC3E}">
        <p14:creationId xmlns:p14="http://schemas.microsoft.com/office/powerpoint/2010/main" val="2140653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Slide Background">
            <a:extLst>
              <a:ext uri="{FF2B5EF4-FFF2-40B4-BE49-F238E27FC236}">
                <a16:creationId xmlns:a16="http://schemas.microsoft.com/office/drawing/2014/main" id="{B210AC1D-4063-4C6E-9528-FA9C4C0C1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33" name="Rectangle 1032">
            <a:extLst>
              <a:ext uri="{FF2B5EF4-FFF2-40B4-BE49-F238E27FC236}">
                <a16:creationId xmlns:a16="http://schemas.microsoft.com/office/drawing/2014/main" id="{02F8C595-E68C-4306-AED8-DC7826A0A5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16414"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2A92144-91D2-A3E3-DED4-6154C2A1E300}"/>
              </a:ext>
            </a:extLst>
          </p:cNvPr>
          <p:cNvSpPr>
            <a:spLocks noGrp="1"/>
          </p:cNvSpPr>
          <p:nvPr>
            <p:ph type="title"/>
          </p:nvPr>
        </p:nvSpPr>
        <p:spPr>
          <a:xfrm>
            <a:off x="6022108" y="0"/>
            <a:ext cx="6169891" cy="849746"/>
          </a:xfrm>
        </p:spPr>
        <p:txBody>
          <a:bodyPr vert="horz" lIns="91440" tIns="45720" rIns="91440" bIns="45720" rtlCol="0" anchor="ctr">
            <a:noAutofit/>
          </a:bodyPr>
          <a:lstStyle/>
          <a:p>
            <a:pPr eaLnBrk="1" hangingPunct="1">
              <a:lnSpc>
                <a:spcPct val="90000"/>
              </a:lnSpc>
            </a:pPr>
            <a:r>
              <a:rPr lang="en-US" sz="2800" dirty="0">
                <a:solidFill>
                  <a:schemeClr val="tx1"/>
                </a:solidFill>
              </a:rPr>
              <a:t>Ohio’s New</a:t>
            </a:r>
            <a:br>
              <a:rPr lang="en-US" sz="2800" dirty="0">
                <a:solidFill>
                  <a:schemeClr val="tx1"/>
                </a:solidFill>
              </a:rPr>
            </a:br>
            <a:r>
              <a:rPr lang="en-US" sz="2800" dirty="0">
                <a:solidFill>
                  <a:schemeClr val="tx1"/>
                </a:solidFill>
              </a:rPr>
              <a:t>Abortion Constitutional Amendment</a:t>
            </a:r>
          </a:p>
        </p:txBody>
      </p:sp>
      <p:pic>
        <p:nvPicPr>
          <p:cNvPr id="1026" name="Picture 2" descr="Why the fetus -- a 'foreign body' -- does not attack its mother ...">
            <a:extLst>
              <a:ext uri="{FF2B5EF4-FFF2-40B4-BE49-F238E27FC236}">
                <a16:creationId xmlns:a16="http://schemas.microsoft.com/office/drawing/2014/main" id="{BB531C05-3238-9D82-B0A7-0871C228E674}"/>
              </a:ext>
            </a:extLst>
          </p:cNvPr>
          <p:cNvPicPr>
            <a:picLocks noGrp="1" noChangeAspect="1" noChangeArrowheads="1"/>
          </p:cNvPicPr>
          <p:nvPr>
            <p:ph sz="half" idx="1"/>
          </p:nvPr>
        </p:nvPicPr>
        <p:blipFill rotWithShape="1">
          <a:blip r:embed="rId2">
            <a:extLst>
              <a:ext uri="{28A0092B-C50C-407E-A947-70E740481C1C}">
                <a14:useLocalDpi xmlns:a14="http://schemas.microsoft.com/office/drawing/2010/main" val="0"/>
              </a:ext>
            </a:extLst>
          </a:blip>
          <a:srcRect l="17314" r="2243" b="1"/>
          <a:stretch/>
        </p:blipFill>
        <p:spPr bwMode="auto">
          <a:xfrm>
            <a:off x="-1" y="-2"/>
            <a:ext cx="6096001" cy="6858002"/>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3">
            <a:extLst>
              <a:ext uri="{FF2B5EF4-FFF2-40B4-BE49-F238E27FC236}">
                <a16:creationId xmlns:a16="http://schemas.microsoft.com/office/drawing/2014/main" id="{21FA9CB8-BC6C-179E-7813-30D2428A80D2}"/>
              </a:ext>
            </a:extLst>
          </p:cNvPr>
          <p:cNvSpPr>
            <a:spLocks noGrp="1"/>
          </p:cNvSpPr>
          <p:nvPr>
            <p:ph sz="half" idx="2"/>
          </p:nvPr>
        </p:nvSpPr>
        <p:spPr>
          <a:xfrm>
            <a:off x="6096000" y="1136073"/>
            <a:ext cx="5994400" cy="5643418"/>
          </a:xfrm>
        </p:spPr>
        <p:txBody>
          <a:bodyPr vert="horz" lIns="91440" tIns="45720" rIns="91440" bIns="45720" rtlCol="0" anchor="ctr">
            <a:normAutofit/>
          </a:bodyPr>
          <a:lstStyle/>
          <a:p>
            <a:pPr marL="114300" indent="0" eaLnBrk="1" hangingPunct="1">
              <a:lnSpc>
                <a:spcPct val="90000"/>
              </a:lnSpc>
              <a:buNone/>
            </a:pPr>
            <a:r>
              <a:rPr lang="en-US" sz="2800" dirty="0"/>
              <a:t>C. As used in this Section: “Fetal viability” means “the point in a pregnancy when, in the professional judgment of the pregnant patient's treating physician, the fetus has a </a:t>
            </a:r>
          </a:p>
          <a:p>
            <a:pPr marL="114300" indent="0" eaLnBrk="1" hangingPunct="1">
              <a:lnSpc>
                <a:spcPct val="90000"/>
              </a:lnSpc>
              <a:buNone/>
            </a:pPr>
            <a:r>
              <a:rPr lang="en-US" sz="2800" dirty="0"/>
              <a:t>significant likelihood of survival outside the uterus with reasonable measures. This is determined on a case-by-case basis.” </a:t>
            </a:r>
          </a:p>
          <a:p>
            <a:pPr indent="-228600" eaLnBrk="1" hangingPunct="1">
              <a:lnSpc>
                <a:spcPct val="90000"/>
              </a:lnSpc>
              <a:buFont typeface="Arial" panose="020B0604020202020204" pitchFamily="34" charset="0"/>
              <a:buChar char="•"/>
            </a:pPr>
            <a:endParaRPr lang="en-US" sz="2800" dirty="0"/>
          </a:p>
          <a:p>
            <a:pPr marL="114300" indent="0" eaLnBrk="1" hangingPunct="1">
              <a:lnSpc>
                <a:spcPct val="90000"/>
              </a:lnSpc>
              <a:buNone/>
            </a:pPr>
            <a:r>
              <a:rPr lang="en-US" sz="2800" dirty="0"/>
              <a:t>“State” includes any governmental entity and any political subdivision. </a:t>
            </a:r>
          </a:p>
          <a:p>
            <a:pPr indent="-228600" eaLnBrk="1" hangingPunct="1">
              <a:lnSpc>
                <a:spcPct val="90000"/>
              </a:lnSpc>
              <a:buFont typeface="Arial" panose="020B0604020202020204" pitchFamily="34" charset="0"/>
              <a:buChar char="•"/>
            </a:pPr>
            <a:endParaRPr lang="en-US" sz="2000" dirty="0"/>
          </a:p>
        </p:txBody>
      </p:sp>
    </p:spTree>
    <p:extLst>
      <p:ext uri="{BB962C8B-B14F-4D97-AF65-F5344CB8AC3E}">
        <p14:creationId xmlns:p14="http://schemas.microsoft.com/office/powerpoint/2010/main" val="6843517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18A52-D2BC-8622-722E-3C1C90802F08}"/>
              </a:ext>
            </a:extLst>
          </p:cNvPr>
          <p:cNvSpPr>
            <a:spLocks noGrp="1"/>
          </p:cNvSpPr>
          <p:nvPr>
            <p:ph type="title"/>
          </p:nvPr>
        </p:nvSpPr>
        <p:spPr>
          <a:xfrm flipV="1">
            <a:off x="5868557" y="238125"/>
            <a:ext cx="5444382" cy="899911"/>
          </a:xfrm>
        </p:spPr>
        <p:txBody>
          <a:bodyPr vert="horz" lIns="91440" tIns="45720" rIns="91440" bIns="45720" rtlCol="0" anchor="t">
            <a:normAutofit/>
          </a:bodyPr>
          <a:lstStyle/>
          <a:p>
            <a:pPr algn="l" eaLnBrk="1" hangingPunct="1">
              <a:lnSpc>
                <a:spcPct val="90000"/>
              </a:lnSpc>
            </a:pPr>
            <a:endParaRPr lang="en-US" sz="3200" dirty="0">
              <a:solidFill>
                <a:schemeClr val="tx1"/>
              </a:solidFill>
            </a:endParaRPr>
          </a:p>
        </p:txBody>
      </p:sp>
      <p:pic>
        <p:nvPicPr>
          <p:cNvPr id="2050" name="Picture 2" descr="Evangelium_vitae the Dignity of Human Life | Wellness | Philosophical ...">
            <a:extLst>
              <a:ext uri="{FF2B5EF4-FFF2-40B4-BE49-F238E27FC236}">
                <a16:creationId xmlns:a16="http://schemas.microsoft.com/office/drawing/2014/main" id="{4B326ACF-B5F1-C166-AB8C-34E3F12D160C}"/>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r="2" b="152"/>
          <a:stretch/>
        </p:blipFill>
        <p:spPr bwMode="auto">
          <a:xfrm>
            <a:off x="-1" y="10"/>
            <a:ext cx="5151179" cy="6857990"/>
          </a:xfrm>
          <a:prstGeom prst="rect">
            <a:avLst/>
          </a:prstGeom>
          <a:noFill/>
          <a:extLst>
            <a:ext uri="{909E8E84-426E-40DD-AFC4-6F175D3DCCD1}">
              <a14:hiddenFill xmlns:a14="http://schemas.microsoft.com/office/drawing/2010/main">
                <a:solidFill>
                  <a:srgbClr val="FFFFFF"/>
                </a:solidFill>
              </a14:hiddenFill>
            </a:ext>
          </a:extLst>
        </p:spPr>
      </p:pic>
      <p:cxnSp>
        <p:nvCxnSpPr>
          <p:cNvPr id="2054" name="Straight Connector 2053">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71697"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3751D3BF-F2AB-6C99-27F4-2441244A4F48}"/>
              </a:ext>
            </a:extLst>
          </p:cNvPr>
          <p:cNvSpPr>
            <a:spLocks noGrp="1"/>
          </p:cNvSpPr>
          <p:nvPr>
            <p:ph sz="half" idx="1"/>
          </p:nvPr>
        </p:nvSpPr>
        <p:spPr>
          <a:xfrm>
            <a:off x="5276850" y="1219200"/>
            <a:ext cx="6819900" cy="5562600"/>
          </a:xfrm>
        </p:spPr>
        <p:txBody>
          <a:bodyPr vert="horz" lIns="91440" tIns="45720" rIns="91440" bIns="45720" rtlCol="0">
            <a:noAutofit/>
          </a:bodyPr>
          <a:lstStyle/>
          <a:p>
            <a:pPr marL="0" indent="0" eaLnBrk="1" hangingPunct="1">
              <a:lnSpc>
                <a:spcPct val="90000"/>
              </a:lnSpc>
              <a:buNone/>
            </a:pPr>
            <a:r>
              <a:rPr lang="en-US" sz="2800" b="0" i="0" dirty="0">
                <a:effectLst/>
              </a:rPr>
              <a:t>“…when it is not possible to overturn or completely abrogate a pro-abortion law, an elected official, </a:t>
            </a:r>
            <a:r>
              <a:rPr lang="en-US" sz="2800" b="1" i="1" dirty="0">
                <a:effectLst/>
              </a:rPr>
              <a:t>whose absolute personal opposition to procured abortion was well known</a:t>
            </a:r>
            <a:r>
              <a:rPr lang="en-US" sz="2800" b="0" i="0" dirty="0">
                <a:effectLst/>
              </a:rPr>
              <a:t>, could licitly support proposals aimed at limiting the harm done by such a law and at lessening its negative consequences at the level of general opinion and public morality. </a:t>
            </a:r>
            <a:r>
              <a:rPr lang="en-US" sz="2800" b="1" i="1" dirty="0">
                <a:effectLst/>
              </a:rPr>
              <a:t>This does not in fact represent an illicit cooperation with an unjust law, but rather a legitimate and proper attempt to limit its evil aspects</a:t>
            </a:r>
            <a:r>
              <a:rPr lang="en-US" sz="2800" b="0" i="0" dirty="0">
                <a:effectLst/>
              </a:rPr>
              <a:t>…” (</a:t>
            </a:r>
            <a:r>
              <a:rPr lang="en-US" sz="2800" b="0" i="1" dirty="0">
                <a:effectLst/>
              </a:rPr>
              <a:t>EV</a:t>
            </a:r>
            <a:r>
              <a:rPr lang="en-US" sz="2800" b="0" i="0" dirty="0">
                <a:effectLst/>
              </a:rPr>
              <a:t> 73)</a:t>
            </a:r>
            <a:endParaRPr lang="en-US" sz="2800" dirty="0"/>
          </a:p>
        </p:txBody>
      </p:sp>
    </p:spTree>
    <p:extLst>
      <p:ext uri="{BB962C8B-B14F-4D97-AF65-F5344CB8AC3E}">
        <p14:creationId xmlns:p14="http://schemas.microsoft.com/office/powerpoint/2010/main" val="5311847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Abortion: Health bodies want laws for 'safe and compassionate' care ...">
            <a:extLst>
              <a:ext uri="{FF2B5EF4-FFF2-40B4-BE49-F238E27FC236}">
                <a16:creationId xmlns:a16="http://schemas.microsoft.com/office/drawing/2014/main" id="{9B381D5F-AAB9-17BF-671A-EF34FC73B46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341" r="1" b="40179"/>
          <a:stretch/>
        </p:blipFill>
        <p:spPr bwMode="auto">
          <a:xfrm>
            <a:off x="626590" y="317578"/>
            <a:ext cx="10851111" cy="350843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B6C40A7-13DA-DE53-152C-71357A7C78B6}"/>
              </a:ext>
            </a:extLst>
          </p:cNvPr>
          <p:cNvSpPr>
            <a:spLocks noGrp="1"/>
          </p:cNvSpPr>
          <p:nvPr>
            <p:ph type="title"/>
          </p:nvPr>
        </p:nvSpPr>
        <p:spPr>
          <a:xfrm>
            <a:off x="630936" y="4018137"/>
            <a:ext cx="4569060" cy="2129586"/>
          </a:xfrm>
          <a:noFill/>
        </p:spPr>
        <p:txBody>
          <a:bodyPr vert="horz" lIns="91440" tIns="45720" rIns="91440" bIns="45720" rtlCol="0" anchor="t">
            <a:normAutofit/>
          </a:bodyPr>
          <a:lstStyle/>
          <a:p>
            <a:pPr algn="l" eaLnBrk="1" hangingPunct="1">
              <a:lnSpc>
                <a:spcPct val="90000"/>
              </a:lnSpc>
            </a:pPr>
            <a:r>
              <a:rPr lang="en-US" sz="3700" b="1" i="0" dirty="0">
                <a:solidFill>
                  <a:schemeClr val="bg1"/>
                </a:solidFill>
                <a:effectLst/>
              </a:rPr>
              <a:t>Should We Agree to Disagree on Abortion?</a:t>
            </a:r>
            <a:br>
              <a:rPr lang="en-US" sz="3700" b="1" i="0" dirty="0">
                <a:solidFill>
                  <a:schemeClr val="bg1"/>
                </a:solidFill>
                <a:effectLst/>
              </a:rPr>
            </a:br>
            <a:endParaRPr lang="en-US" sz="3700" dirty="0">
              <a:solidFill>
                <a:schemeClr val="bg1"/>
              </a:solidFill>
            </a:endParaRPr>
          </a:p>
        </p:txBody>
      </p:sp>
      <p:pic>
        <p:nvPicPr>
          <p:cNvPr id="4" name="Picture 4" descr="Image result for image of people arguing">
            <a:extLst>
              <a:ext uri="{FF2B5EF4-FFF2-40B4-BE49-F238E27FC236}">
                <a16:creationId xmlns:a16="http://schemas.microsoft.com/office/drawing/2014/main" id="{43202151-F606-4C6B-B10D-7FDD91861E38}"/>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6041946" y="4084639"/>
            <a:ext cx="2592561" cy="24557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97994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7DFD4-DD02-D10E-E782-BB7358452226}"/>
              </a:ext>
            </a:extLst>
          </p:cNvPr>
          <p:cNvSpPr>
            <a:spLocks noGrp="1"/>
          </p:cNvSpPr>
          <p:nvPr>
            <p:ph type="title"/>
          </p:nvPr>
        </p:nvSpPr>
        <p:spPr/>
        <p:txBody>
          <a:bodyPr/>
          <a:lstStyle/>
          <a:p>
            <a:r>
              <a:rPr lang="en-US" dirty="0">
                <a:highlight>
                  <a:srgbClr val="FF0000"/>
                </a:highlight>
              </a:rPr>
              <a:t>Should We Agree to Disagree on abortion?</a:t>
            </a:r>
          </a:p>
        </p:txBody>
      </p:sp>
      <p:sp>
        <p:nvSpPr>
          <p:cNvPr id="3" name="Content Placeholder 2">
            <a:extLst>
              <a:ext uri="{FF2B5EF4-FFF2-40B4-BE49-F238E27FC236}">
                <a16:creationId xmlns:a16="http://schemas.microsoft.com/office/drawing/2014/main" id="{678694C1-426A-B095-DACB-A7DF959ADB27}"/>
              </a:ext>
            </a:extLst>
          </p:cNvPr>
          <p:cNvSpPr>
            <a:spLocks noGrp="1"/>
          </p:cNvSpPr>
          <p:nvPr>
            <p:ph idx="1"/>
          </p:nvPr>
        </p:nvSpPr>
        <p:spPr/>
        <p:txBody>
          <a:bodyPr/>
          <a:lstStyle/>
          <a:p>
            <a:r>
              <a:rPr lang="en-US" dirty="0">
                <a:hlinkClick r:id="rId2"/>
              </a:rPr>
              <a:t>https://youtu.be/nna9IBgFd-w</a:t>
            </a:r>
            <a:endParaRPr lang="en-US" dirty="0"/>
          </a:p>
          <a:p>
            <a:endParaRPr lang="en-US" dirty="0"/>
          </a:p>
        </p:txBody>
      </p:sp>
    </p:spTree>
    <p:extLst>
      <p:ext uri="{BB962C8B-B14F-4D97-AF65-F5344CB8AC3E}">
        <p14:creationId xmlns:p14="http://schemas.microsoft.com/office/powerpoint/2010/main" val="25256511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D7B6173-1D58-48E2-83CF-37350F315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3E4CBDBB-4FBD-4B9E-BD01-054A81D431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pic>
        <p:nvPicPr>
          <p:cNvPr id="12" name="Picture 11">
            <a:extLst>
              <a:ext uri="{FF2B5EF4-FFF2-40B4-BE49-F238E27FC236}">
                <a16:creationId xmlns:a16="http://schemas.microsoft.com/office/drawing/2014/main" id="{B01A6F03-171F-40B2-8B2C-A061B89241F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952" cy="6862380"/>
          </a:xfrm>
          <a:prstGeom prst="rect">
            <a:avLst/>
          </a:prstGeom>
        </p:spPr>
      </p:pic>
      <p:sp>
        <p:nvSpPr>
          <p:cNvPr id="14" name="Rectangle 13">
            <a:extLst>
              <a:ext uri="{FF2B5EF4-FFF2-40B4-BE49-F238E27FC236}">
                <a16:creationId xmlns:a16="http://schemas.microsoft.com/office/drawing/2014/main" id="{72C4834C-B602-4125-8264-BD0D55A588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16" name="Rectangle 15">
            <a:extLst>
              <a:ext uri="{FF2B5EF4-FFF2-40B4-BE49-F238E27FC236}">
                <a16:creationId xmlns:a16="http://schemas.microsoft.com/office/drawing/2014/main" id="{53172EE5-132F-4DD4-8855-4DBBD9C346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95844" y="1110000"/>
            <a:ext cx="10195740" cy="4629235"/>
          </a:xfrm>
          <a:prstGeom prst="rect">
            <a:avLst/>
          </a:prstGeom>
          <a:solidFill>
            <a:schemeClr val="bg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w="22225">
                <a:solidFill>
                  <a:srgbClr val="336699"/>
                </a:solidFill>
                <a:prstDash val="solid"/>
              </a:ln>
              <a:solidFill>
                <a:srgbClr val="336699">
                  <a:lumMod val="40000"/>
                  <a:lumOff val="60000"/>
                </a:srgbClr>
              </a:solidFill>
              <a:effectLst/>
              <a:uLnTx/>
              <a:uFillTx/>
              <a:latin typeface="Tahoma"/>
              <a:ea typeface="+mn-ea"/>
              <a:cs typeface="+mn-cs"/>
            </a:endParaRPr>
          </a:p>
        </p:txBody>
      </p:sp>
      <p:sp>
        <p:nvSpPr>
          <p:cNvPr id="2" name="Title 1">
            <a:extLst>
              <a:ext uri="{FF2B5EF4-FFF2-40B4-BE49-F238E27FC236}">
                <a16:creationId xmlns:a16="http://schemas.microsoft.com/office/drawing/2014/main" id="{71750B41-1D92-65A2-281C-DA4A199CDE6F}"/>
              </a:ext>
            </a:extLst>
          </p:cNvPr>
          <p:cNvSpPr>
            <a:spLocks noGrp="1"/>
          </p:cNvSpPr>
          <p:nvPr>
            <p:ph type="title"/>
          </p:nvPr>
        </p:nvSpPr>
        <p:spPr>
          <a:xfrm>
            <a:off x="1998875" y="1302871"/>
            <a:ext cx="8188026" cy="907766"/>
          </a:xfrm>
        </p:spPr>
        <p:txBody>
          <a:bodyPr anchor="b">
            <a:normAutofit/>
          </a:bodyPr>
          <a:lstStyle/>
          <a:p>
            <a:pPr eaLnBrk="1" hangingPunct="1">
              <a:defRPr/>
            </a:pPr>
            <a:r>
              <a:rPr lang="en-US" altLang="en-US" sz="4800" dirty="0"/>
              <a:t>Impact of Abortion - Father</a:t>
            </a:r>
            <a:endParaRPr lang="en-US" sz="4800" dirty="0"/>
          </a:p>
        </p:txBody>
      </p:sp>
      <p:sp>
        <p:nvSpPr>
          <p:cNvPr id="3" name="Content Placeholder 2">
            <a:extLst>
              <a:ext uri="{FF2B5EF4-FFF2-40B4-BE49-F238E27FC236}">
                <a16:creationId xmlns:a16="http://schemas.microsoft.com/office/drawing/2014/main" id="{9F1E5491-18A4-E098-6DFE-1C4C5AF455D4}"/>
              </a:ext>
            </a:extLst>
          </p:cNvPr>
          <p:cNvSpPr>
            <a:spLocks noGrp="1"/>
          </p:cNvSpPr>
          <p:nvPr>
            <p:ph idx="1"/>
          </p:nvPr>
        </p:nvSpPr>
        <p:spPr>
          <a:xfrm>
            <a:off x="1346479" y="2403508"/>
            <a:ext cx="9636369" cy="3344492"/>
          </a:xfrm>
        </p:spPr>
        <p:txBody>
          <a:bodyPr anchor="t">
            <a:normAutofit fontScale="92500" lnSpcReduction="10000"/>
          </a:bodyPr>
          <a:lstStyle/>
          <a:p>
            <a:pPr algn="ctr" eaLnBrk="1" hangingPunct="1">
              <a:lnSpc>
                <a:spcPct val="90000"/>
              </a:lnSpc>
              <a:defRPr/>
            </a:pPr>
            <a:r>
              <a:rPr lang="en-US" dirty="0"/>
              <a:t>Loss of paternity</a:t>
            </a:r>
          </a:p>
          <a:p>
            <a:pPr lvl="2" algn="ctr" eaLnBrk="1" hangingPunct="1">
              <a:lnSpc>
                <a:spcPct val="90000"/>
              </a:lnSpc>
              <a:defRPr/>
            </a:pPr>
            <a:r>
              <a:rPr lang="en-US" sz="3200" dirty="0"/>
              <a:t>Failure to protect HIS child and child’s mother</a:t>
            </a:r>
          </a:p>
          <a:p>
            <a:pPr lvl="1" algn="ctr" eaLnBrk="1" hangingPunct="1">
              <a:lnSpc>
                <a:spcPct val="90000"/>
              </a:lnSpc>
              <a:defRPr/>
            </a:pPr>
            <a:endParaRPr lang="en-US" sz="3200" dirty="0"/>
          </a:p>
          <a:p>
            <a:pPr algn="ctr" eaLnBrk="1" hangingPunct="1">
              <a:lnSpc>
                <a:spcPct val="90000"/>
              </a:lnSpc>
              <a:buClr>
                <a:srgbClr val="00CCFF"/>
              </a:buClr>
              <a:defRPr/>
            </a:pPr>
            <a:r>
              <a:rPr lang="en-US" dirty="0"/>
              <a:t>Helplessness</a:t>
            </a:r>
          </a:p>
          <a:p>
            <a:pPr lvl="1" indent="-342900" algn="ctr" eaLnBrk="1" hangingPunct="1">
              <a:lnSpc>
                <a:spcPct val="90000"/>
              </a:lnSpc>
              <a:buClr>
                <a:srgbClr val="00CCFF"/>
              </a:buClr>
              <a:defRPr/>
            </a:pPr>
            <a:r>
              <a:rPr lang="en-US" sz="3200" dirty="0"/>
              <a:t>Unable to prevent death of his child</a:t>
            </a:r>
          </a:p>
          <a:p>
            <a:pPr lvl="1" indent="-342900" algn="ctr" eaLnBrk="1" hangingPunct="1">
              <a:lnSpc>
                <a:spcPct val="90000"/>
              </a:lnSpc>
              <a:buClr>
                <a:srgbClr val="00CCFF"/>
              </a:buClr>
              <a:defRPr/>
            </a:pPr>
            <a:endParaRPr lang="en-US" sz="3200" dirty="0"/>
          </a:p>
          <a:p>
            <a:pPr algn="ctr" eaLnBrk="1" hangingPunct="1">
              <a:lnSpc>
                <a:spcPct val="90000"/>
              </a:lnSpc>
              <a:buClr>
                <a:srgbClr val="00CCFF"/>
              </a:buClr>
              <a:defRPr/>
            </a:pPr>
            <a:r>
              <a:rPr lang="en-US" dirty="0"/>
              <a:t>Anger/aggression</a:t>
            </a:r>
          </a:p>
          <a:p>
            <a:pPr marL="457200" lvl="1" indent="0" algn="ctr" eaLnBrk="1" hangingPunct="1">
              <a:lnSpc>
                <a:spcPct val="90000"/>
              </a:lnSpc>
              <a:buNone/>
              <a:defRPr/>
            </a:pPr>
            <a:endParaRPr lang="en-US" sz="170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 calcmode="lin" valueType="num">
                                      <p:cBhvr additive="base">
                                        <p:cTn id="2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useBgFill="1">
        <p:nvSpPr>
          <p:cNvPr id="49161" name="Rectangle 4916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pic>
        <p:nvPicPr>
          <p:cNvPr id="24578" name="Picture 2" descr="Why and How to Tell Your Family You're Suffering from Anxiety">
            <a:extLst>
              <a:ext uri="{FF2B5EF4-FFF2-40B4-BE49-F238E27FC236}">
                <a16:creationId xmlns:a16="http://schemas.microsoft.com/office/drawing/2014/main" id="{5174F774-B017-2614-5461-21A68F778E2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942" r="1940" b="-1"/>
          <a:stretch/>
        </p:blipFill>
        <p:spPr bwMode="auto">
          <a:xfrm>
            <a:off x="2522356"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49163" name="Rectangle 4916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49155" name="Rectangle 3">
            <a:extLst>
              <a:ext uri="{FF2B5EF4-FFF2-40B4-BE49-F238E27FC236}">
                <a16:creationId xmlns:a16="http://schemas.microsoft.com/office/drawing/2014/main" id="{54ED9F14-C3A7-C29B-8230-B37EFC00ABE5}"/>
              </a:ext>
            </a:extLst>
          </p:cNvPr>
          <p:cNvSpPr>
            <a:spLocks noGrp="1" noChangeArrowheads="1"/>
          </p:cNvSpPr>
          <p:nvPr>
            <p:ph type="title"/>
          </p:nvPr>
        </p:nvSpPr>
        <p:spPr>
          <a:xfrm>
            <a:off x="838200" y="365125"/>
            <a:ext cx="3822189" cy="1899912"/>
          </a:xfrm>
        </p:spPr>
        <p:txBody>
          <a:bodyPr>
            <a:normAutofit/>
          </a:bodyPr>
          <a:lstStyle/>
          <a:p>
            <a:pPr eaLnBrk="1" hangingPunct="1">
              <a:lnSpc>
                <a:spcPct val="90000"/>
              </a:lnSpc>
              <a:defRPr/>
            </a:pPr>
            <a:r>
              <a:rPr lang="en-US" altLang="en-US" sz="4000"/>
              <a:t>Impact of Abortion - Family</a:t>
            </a:r>
          </a:p>
        </p:txBody>
      </p:sp>
      <p:sp>
        <p:nvSpPr>
          <p:cNvPr id="49156" name="Rectangle 4">
            <a:extLst>
              <a:ext uri="{FF2B5EF4-FFF2-40B4-BE49-F238E27FC236}">
                <a16:creationId xmlns:a16="http://schemas.microsoft.com/office/drawing/2014/main" id="{A059AF0B-7AB5-8EEE-A2A0-64156A46F457}"/>
              </a:ext>
            </a:extLst>
          </p:cNvPr>
          <p:cNvSpPr>
            <a:spLocks noGrp="1" noChangeArrowheads="1"/>
          </p:cNvSpPr>
          <p:nvPr>
            <p:ph type="body" idx="1"/>
          </p:nvPr>
        </p:nvSpPr>
        <p:spPr>
          <a:xfrm>
            <a:off x="281354" y="2434201"/>
            <a:ext cx="5104562" cy="4237904"/>
          </a:xfrm>
        </p:spPr>
        <p:txBody>
          <a:bodyPr>
            <a:normAutofit fontScale="92500"/>
          </a:bodyPr>
          <a:lstStyle/>
          <a:p>
            <a:pPr eaLnBrk="1" hangingPunct="1">
              <a:defRPr/>
            </a:pPr>
            <a:r>
              <a:rPr lang="en-US" altLang="en-US" sz="2800" dirty="0"/>
              <a:t>A “sudden death” in the family</a:t>
            </a:r>
          </a:p>
          <a:p>
            <a:pPr eaLnBrk="1" hangingPunct="1">
              <a:defRPr/>
            </a:pPr>
            <a:r>
              <a:rPr lang="en-US" altLang="en-US" sz="2800" dirty="0"/>
              <a:t>Parents suffer – often in silence –  and may become addicted,  suicidal, homicidal</a:t>
            </a:r>
          </a:p>
          <a:p>
            <a:pPr eaLnBrk="1" hangingPunct="1">
              <a:defRPr/>
            </a:pPr>
            <a:r>
              <a:rPr lang="en-US" altLang="en-US" sz="2800" dirty="0"/>
              <a:t>Their circle of support is permanently affected</a:t>
            </a:r>
          </a:p>
          <a:p>
            <a:pPr eaLnBrk="1" hangingPunct="1">
              <a:defRPr/>
            </a:pPr>
            <a:r>
              <a:rPr lang="en-US" altLang="en-US" sz="2800" dirty="0"/>
              <a:t>Society applauds mother’s “choice”</a:t>
            </a:r>
          </a:p>
          <a:p>
            <a:pPr eaLnBrk="1" hangingPunct="1">
              <a:defRPr/>
            </a:pPr>
            <a:r>
              <a:rPr lang="en-US" altLang="en-US" sz="2800" dirty="0"/>
              <a:t>Church must pick up the pieces</a:t>
            </a:r>
          </a:p>
          <a:p>
            <a:pPr eaLnBrk="1" hangingPunct="1">
              <a:defRPr/>
            </a:pPr>
            <a:endParaRPr lang="en-US" alt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499"/>
                                          </p:stCondLst>
                                        </p:cTn>
                                        <p:tgtEl>
                                          <p:spTgt spid="4915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499"/>
                                          </p:stCondLst>
                                        </p:cTn>
                                        <p:tgtEl>
                                          <p:spTgt spid="4915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childTnLst>
                                    <p:set>
                                      <p:cBhvr>
                                        <p:cTn id="14" dur="1" fill="hold">
                                          <p:stCondLst>
                                            <p:cond delay="499"/>
                                          </p:stCondLst>
                                        </p:cTn>
                                        <p:tgtEl>
                                          <p:spTgt spid="4915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childTnLst>
                                    <p:set>
                                      <p:cBhvr>
                                        <p:cTn id="18" dur="1" fill="hold">
                                          <p:stCondLst>
                                            <p:cond delay="499"/>
                                          </p:stCondLst>
                                        </p:cTn>
                                        <p:tgtEl>
                                          <p:spTgt spid="4915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childTnLst>
                                    <p:set>
                                      <p:cBhvr>
                                        <p:cTn id="22" dur="1" fill="hold">
                                          <p:stCondLst>
                                            <p:cond delay="499"/>
                                          </p:stCondLst>
                                        </p:cTn>
                                        <p:tgtEl>
                                          <p:spTgt spid="4915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6" grpId="0" build="p"/>
      <p:bldP spid="49156" grpId="1"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2" name="Rectangle 1041">
            <a:extLst>
              <a:ext uri="{FF2B5EF4-FFF2-40B4-BE49-F238E27FC236}">
                <a16:creationId xmlns:a16="http://schemas.microsoft.com/office/drawing/2014/main" id="{C0A1ED06-4733-4020-9C60-81D4D8014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3" name="Rectangle 1042">
            <a:extLst>
              <a:ext uri="{FF2B5EF4-FFF2-40B4-BE49-F238E27FC236}">
                <a16:creationId xmlns:a16="http://schemas.microsoft.com/office/drawing/2014/main" id="{B0CA3509-3AF9-45FE-93ED-57BB5D5E8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7388" y="181576"/>
            <a:ext cx="11823637" cy="650108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6" name="Picture 2" descr="Two women Having Conversation - Evidently Cochrane">
            <a:extLst>
              <a:ext uri="{FF2B5EF4-FFF2-40B4-BE49-F238E27FC236}">
                <a16:creationId xmlns:a16="http://schemas.microsoft.com/office/drawing/2014/main" id="{4F86EF29-E49C-B6A3-4E3D-DDB855316DD2}"/>
              </a:ext>
            </a:extLst>
          </p:cNvPr>
          <p:cNvPicPr>
            <a:picLocks noChangeAspect="1" noChangeArrowheads="1"/>
          </p:cNvPicPr>
          <p:nvPr/>
        </p:nvPicPr>
        <p:blipFill rotWithShape="1">
          <a:blip r:embed="rId3">
            <a:alphaModFix amt="60000"/>
            <a:extLst>
              <a:ext uri="{28A0092B-C50C-407E-A947-70E740481C1C}">
                <a14:useLocalDpi xmlns:a14="http://schemas.microsoft.com/office/drawing/2010/main" val="0"/>
              </a:ext>
            </a:extLst>
          </a:blip>
          <a:srcRect b="17334"/>
          <a:stretch/>
        </p:blipFill>
        <p:spPr bwMode="auto">
          <a:xfrm>
            <a:off x="180975" y="182880"/>
            <a:ext cx="11823637" cy="649978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CC625AF-752F-4B0A-FD0F-5ED5BBF952FA}"/>
              </a:ext>
            </a:extLst>
          </p:cNvPr>
          <p:cNvSpPr>
            <a:spLocks noGrp="1"/>
          </p:cNvSpPr>
          <p:nvPr>
            <p:ph type="title"/>
          </p:nvPr>
        </p:nvSpPr>
        <p:spPr>
          <a:xfrm>
            <a:off x="838200" y="3135086"/>
            <a:ext cx="10165218" cy="854109"/>
          </a:xfrm>
        </p:spPr>
        <p:txBody>
          <a:bodyPr anchor="b">
            <a:normAutofit/>
          </a:bodyPr>
          <a:lstStyle/>
          <a:p>
            <a:pPr algn="ctr"/>
            <a:r>
              <a:rPr lang="en-US" sz="4000" b="1" dirty="0">
                <a:solidFill>
                  <a:srgbClr val="FFFFFF"/>
                </a:solidFill>
              </a:rPr>
              <a:t>Make it Personal</a:t>
            </a:r>
          </a:p>
        </p:txBody>
      </p:sp>
      <p:sp>
        <p:nvSpPr>
          <p:cNvPr id="3" name="Content Placeholder 2">
            <a:extLst>
              <a:ext uri="{FF2B5EF4-FFF2-40B4-BE49-F238E27FC236}">
                <a16:creationId xmlns:a16="http://schemas.microsoft.com/office/drawing/2014/main" id="{B7C069BE-ECE5-5049-8E55-86333E722874}"/>
              </a:ext>
            </a:extLst>
          </p:cNvPr>
          <p:cNvSpPr>
            <a:spLocks noGrp="1"/>
          </p:cNvSpPr>
          <p:nvPr>
            <p:ph idx="1"/>
          </p:nvPr>
        </p:nvSpPr>
        <p:spPr>
          <a:xfrm>
            <a:off x="838200" y="3918856"/>
            <a:ext cx="10165218" cy="2756264"/>
          </a:xfrm>
        </p:spPr>
        <p:txBody>
          <a:bodyPr>
            <a:normAutofit/>
          </a:bodyPr>
          <a:lstStyle/>
          <a:p>
            <a:pPr marL="0" indent="0" algn="ctr">
              <a:buNone/>
            </a:pPr>
            <a:r>
              <a:rPr lang="en-US" sz="3200" dirty="0">
                <a:solidFill>
                  <a:srgbClr val="FFFFFF"/>
                </a:solidFill>
              </a:rPr>
              <a:t>Can we agree that </a:t>
            </a:r>
            <a:r>
              <a:rPr lang="en-US" sz="3200" b="1" u="sng" dirty="0">
                <a:solidFill>
                  <a:srgbClr val="FFFFFF"/>
                </a:solidFill>
              </a:rPr>
              <a:t>if you had been aborted</a:t>
            </a:r>
            <a:r>
              <a:rPr lang="en-US" sz="3200" dirty="0">
                <a:solidFill>
                  <a:srgbClr val="FFFFFF"/>
                </a:solidFill>
              </a:rPr>
              <a:t>, we would not be having this conversation?</a:t>
            </a:r>
          </a:p>
          <a:p>
            <a:pPr marL="0" indent="0" algn="ctr">
              <a:buNone/>
            </a:pPr>
            <a:r>
              <a:rPr lang="en-US" sz="3200" dirty="0">
                <a:solidFill>
                  <a:srgbClr val="FFFFFF"/>
                </a:solidFill>
              </a:rPr>
              <a:t>OR</a:t>
            </a:r>
          </a:p>
          <a:p>
            <a:pPr marL="0" indent="0" algn="ctr">
              <a:buNone/>
            </a:pPr>
            <a:r>
              <a:rPr lang="en-US" sz="3200" dirty="0">
                <a:solidFill>
                  <a:srgbClr val="FFFFFF"/>
                </a:solidFill>
              </a:rPr>
              <a:t>Can we agree that </a:t>
            </a:r>
            <a:r>
              <a:rPr lang="en-US" sz="3200" b="1" u="sng" dirty="0">
                <a:solidFill>
                  <a:srgbClr val="FFFFFF"/>
                </a:solidFill>
              </a:rPr>
              <a:t>you would not be free </a:t>
            </a:r>
            <a:r>
              <a:rPr lang="en-US" sz="3200" dirty="0">
                <a:solidFill>
                  <a:srgbClr val="FFFFFF"/>
                </a:solidFill>
              </a:rPr>
              <a:t>to have this discussion if your mother had chosen abortion?</a:t>
            </a:r>
          </a:p>
          <a:p>
            <a:pPr marL="0" indent="0">
              <a:buNone/>
            </a:pPr>
            <a:endParaRPr lang="en-US" sz="2000" dirty="0">
              <a:solidFill>
                <a:srgbClr val="FFFFFF"/>
              </a:solidFill>
            </a:endParaRPr>
          </a:p>
        </p:txBody>
      </p:sp>
    </p:spTree>
    <p:extLst>
      <p:ext uri="{BB962C8B-B14F-4D97-AF65-F5344CB8AC3E}">
        <p14:creationId xmlns:p14="http://schemas.microsoft.com/office/powerpoint/2010/main" val="3041785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2" name="Rectangle 2061">
            <a:extLst>
              <a:ext uri="{FF2B5EF4-FFF2-40B4-BE49-F238E27FC236}">
                <a16:creationId xmlns:a16="http://schemas.microsoft.com/office/drawing/2014/main" id="{96CF2A2B-0745-440C-9224-C5C6A0A428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63" name="Rectangle 2062">
            <a:extLst>
              <a:ext uri="{FF2B5EF4-FFF2-40B4-BE49-F238E27FC236}">
                <a16:creationId xmlns:a16="http://schemas.microsoft.com/office/drawing/2014/main" id="{75BE6D6B-84C9-4D2B-97EB-773B7369EF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2050" name="Picture 2" descr="Freedom - Free of Charge Creative Commons Highway Sign image">
            <a:extLst>
              <a:ext uri="{FF2B5EF4-FFF2-40B4-BE49-F238E27FC236}">
                <a16:creationId xmlns:a16="http://schemas.microsoft.com/office/drawing/2014/main" id="{21C91AA3-53D2-0408-B09A-CD666C3A6CEE}"/>
              </a:ext>
            </a:extLst>
          </p:cNvPr>
          <p:cNvPicPr>
            <a:picLocks noChangeAspect="1" noChangeArrowheads="1"/>
          </p:cNvPicPr>
          <p:nvPr/>
        </p:nvPicPr>
        <p:blipFill rotWithShape="1">
          <a:blip r:embed="rId3">
            <a:alphaModFix amt="60000"/>
            <a:extLst>
              <a:ext uri="{28A0092B-C50C-407E-A947-70E740481C1C}">
                <a14:useLocalDpi xmlns:a14="http://schemas.microsoft.com/office/drawing/2010/main" val="0"/>
              </a:ext>
            </a:extLst>
          </a:blip>
          <a:srcRect t="10588" b="4825"/>
          <a:stretch/>
        </p:blipFill>
        <p:spPr bwMode="auto">
          <a:xfrm>
            <a:off x="170821" y="10"/>
            <a:ext cx="12192001"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CC625AF-752F-4B0A-FD0F-5ED5BBF952FA}"/>
              </a:ext>
            </a:extLst>
          </p:cNvPr>
          <p:cNvSpPr>
            <a:spLocks noGrp="1"/>
          </p:cNvSpPr>
          <p:nvPr>
            <p:ph type="title"/>
          </p:nvPr>
        </p:nvSpPr>
        <p:spPr>
          <a:xfrm>
            <a:off x="4923692" y="0"/>
            <a:ext cx="7097487" cy="2803490"/>
          </a:xfrm>
        </p:spPr>
        <p:txBody>
          <a:bodyPr>
            <a:normAutofit/>
          </a:bodyPr>
          <a:lstStyle/>
          <a:p>
            <a:pPr algn="ctr"/>
            <a:r>
              <a:rPr lang="en-US" sz="3100" b="1" dirty="0">
                <a:solidFill>
                  <a:srgbClr val="FFFFFF"/>
                </a:solidFill>
              </a:rPr>
              <a:t>Since end of Roe v Wade, abortion advocates reframe arguments as </a:t>
            </a:r>
            <a:r>
              <a:rPr lang="en-US" sz="3100" b="1" u="sng" dirty="0">
                <a:solidFill>
                  <a:srgbClr val="FFFFFF"/>
                </a:solidFill>
              </a:rPr>
              <a:t>losing freedoms </a:t>
            </a:r>
            <a:r>
              <a:rPr lang="en-US" sz="3100" b="1" dirty="0">
                <a:solidFill>
                  <a:srgbClr val="FFFFFF"/>
                </a:solidFill>
              </a:rPr>
              <a:t>if they lose abortion rights…and </a:t>
            </a:r>
            <a:r>
              <a:rPr lang="en-US" sz="3100" b="1" u="sng" dirty="0">
                <a:solidFill>
                  <a:srgbClr val="FFFFFF"/>
                </a:solidFill>
              </a:rPr>
              <a:t>people value their freedom; </a:t>
            </a:r>
            <a:r>
              <a:rPr lang="en-US" sz="3100" b="1" dirty="0">
                <a:solidFill>
                  <a:srgbClr val="FFFFFF"/>
                </a:solidFill>
              </a:rPr>
              <a:t>”govt should not take away our freedoms..”</a:t>
            </a:r>
            <a:br>
              <a:rPr lang="en-US" sz="3600" dirty="0">
                <a:solidFill>
                  <a:srgbClr val="FFFFFF"/>
                </a:solidFill>
              </a:rPr>
            </a:br>
            <a:endParaRPr lang="en-US" b="1" dirty="0">
              <a:solidFill>
                <a:srgbClr val="FFFFFF"/>
              </a:solidFill>
            </a:endParaRPr>
          </a:p>
        </p:txBody>
      </p:sp>
      <p:sp>
        <p:nvSpPr>
          <p:cNvPr id="3" name="Content Placeholder 2">
            <a:extLst>
              <a:ext uri="{FF2B5EF4-FFF2-40B4-BE49-F238E27FC236}">
                <a16:creationId xmlns:a16="http://schemas.microsoft.com/office/drawing/2014/main" id="{B7C069BE-ECE5-5049-8E55-86333E722874}"/>
              </a:ext>
            </a:extLst>
          </p:cNvPr>
          <p:cNvSpPr>
            <a:spLocks noGrp="1"/>
          </p:cNvSpPr>
          <p:nvPr>
            <p:ph idx="1"/>
          </p:nvPr>
        </p:nvSpPr>
        <p:spPr>
          <a:xfrm>
            <a:off x="70339" y="5235191"/>
            <a:ext cx="11950840" cy="1472084"/>
          </a:xfrm>
        </p:spPr>
        <p:txBody>
          <a:bodyPr>
            <a:noAutofit/>
          </a:bodyPr>
          <a:lstStyle/>
          <a:p>
            <a:pPr marL="0" indent="0" algn="ctr">
              <a:buNone/>
            </a:pPr>
            <a:r>
              <a:rPr lang="en-US" sz="2800" b="1" dirty="0">
                <a:solidFill>
                  <a:srgbClr val="FFFFFF"/>
                </a:solidFill>
              </a:rPr>
              <a:t>They further claim that they are the ones “helping families” by letting women use their “freedom” to make their own decisions                                                            without others telling them what to do…</a:t>
            </a:r>
          </a:p>
        </p:txBody>
      </p:sp>
    </p:spTree>
    <p:extLst>
      <p:ext uri="{BB962C8B-B14F-4D97-AF65-F5344CB8AC3E}">
        <p14:creationId xmlns:p14="http://schemas.microsoft.com/office/powerpoint/2010/main" val="3072221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632" name="Slide Background">
            <a:extLst>
              <a:ext uri="{FF2B5EF4-FFF2-40B4-BE49-F238E27FC236}">
                <a16:creationId xmlns:a16="http://schemas.microsoft.com/office/drawing/2014/main" id="{4D327EF6-1201-4218-AA98-3DA5A0F489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useBgFill="1">
        <p:nvSpPr>
          <p:cNvPr id="26634" name="Rectangle 26633">
            <a:extLst>
              <a:ext uri="{FF2B5EF4-FFF2-40B4-BE49-F238E27FC236}">
                <a16:creationId xmlns:a16="http://schemas.microsoft.com/office/drawing/2014/main" id="{9864AAEA-8DC4-4D15-864C-B53C5B4CC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useBgFill="1">
        <p:nvSpPr>
          <p:cNvPr id="26639" name="Rectangle 26638">
            <a:extLst>
              <a:ext uri="{FF2B5EF4-FFF2-40B4-BE49-F238E27FC236}">
                <a16:creationId xmlns:a16="http://schemas.microsoft.com/office/drawing/2014/main" id="{E82F361B-984A-43B6-AFE8-1F1439428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3420664"/>
          </a:xfrm>
          <a:prstGeom prst="rect">
            <a:avLst/>
          </a:prstGeom>
          <a:ln>
            <a:noFill/>
          </a:ln>
          <a:effectLst>
            <a:outerShdw blurRad="596900" dist="330200" dir="7140000" sx="87000" sy="87000" algn="t" rotWithShape="0">
              <a:srgbClr val="000000">
                <a:alpha val="2666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 name="Title 1">
            <a:extLst>
              <a:ext uri="{FF2B5EF4-FFF2-40B4-BE49-F238E27FC236}">
                <a16:creationId xmlns:a16="http://schemas.microsoft.com/office/drawing/2014/main" id="{43CD4DB7-1763-92C7-F24C-76515F8EF9C9}"/>
              </a:ext>
            </a:extLst>
          </p:cNvPr>
          <p:cNvSpPr>
            <a:spLocks noGrp="1"/>
          </p:cNvSpPr>
          <p:nvPr>
            <p:ph type="title"/>
          </p:nvPr>
        </p:nvSpPr>
        <p:spPr>
          <a:xfrm>
            <a:off x="761801" y="575094"/>
            <a:ext cx="4697303" cy="2254370"/>
          </a:xfrm>
        </p:spPr>
        <p:txBody>
          <a:bodyPr>
            <a:normAutofit/>
          </a:bodyPr>
          <a:lstStyle/>
          <a:p>
            <a:pPr>
              <a:defRPr/>
            </a:pPr>
            <a:r>
              <a:rPr lang="en-US" sz="4000"/>
              <a:t>Where is Justice?</a:t>
            </a:r>
          </a:p>
        </p:txBody>
      </p:sp>
      <p:sp useBgFill="1">
        <p:nvSpPr>
          <p:cNvPr id="26641" name="Rectangle 26640">
            <a:extLst>
              <a:ext uri="{FF2B5EF4-FFF2-40B4-BE49-F238E27FC236}">
                <a16:creationId xmlns:a16="http://schemas.microsoft.com/office/drawing/2014/main" id="{4F2A6A32-9ADF-4DD4-AEA5-0D1FF0F8B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5998" y="0"/>
            <a:ext cx="6096001" cy="6849700"/>
          </a:xfrm>
          <a:prstGeom prst="rect">
            <a:avLst/>
          </a:prstGeom>
          <a:ln>
            <a:noFill/>
          </a:ln>
          <a:effectLst>
            <a:outerShdw blurRad="596900" dist="317500" dir="8820000" sx="87000" sy="87000" algn="t" rotWithShape="0">
              <a:schemeClr val="tx1">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pic>
        <p:nvPicPr>
          <p:cNvPr id="5" name="Picture 4">
            <a:extLst>
              <a:ext uri="{FF2B5EF4-FFF2-40B4-BE49-F238E27FC236}">
                <a16:creationId xmlns:a16="http://schemas.microsoft.com/office/drawing/2014/main" id="{4B9B764A-6EBF-2CFA-F2E4-DE988D20F633}"/>
              </a:ext>
            </a:extLst>
          </p:cNvPr>
          <p:cNvPicPr>
            <a:picLocks noChangeAspect="1"/>
          </p:cNvPicPr>
          <p:nvPr/>
        </p:nvPicPr>
        <p:blipFill rotWithShape="1">
          <a:blip r:embed="rId3"/>
          <a:srcRect t="56" r="-2" b="-2"/>
          <a:stretch/>
        </p:blipFill>
        <p:spPr>
          <a:xfrm>
            <a:off x="6093083" y="-8590"/>
            <a:ext cx="6098917" cy="3428736"/>
          </a:xfrm>
          <a:prstGeom prst="rect">
            <a:avLst/>
          </a:prstGeom>
        </p:spPr>
      </p:pic>
      <p:pic>
        <p:nvPicPr>
          <p:cNvPr id="26630" name="Picture 6" descr="Scales of Justice Wallpaper (62+ images)">
            <a:extLst>
              <a:ext uri="{FF2B5EF4-FFF2-40B4-BE49-F238E27FC236}">
                <a16:creationId xmlns:a16="http://schemas.microsoft.com/office/drawing/2014/main" id="{7921285B-2A49-6D2C-26E5-9E2ECD6F716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0050" r="-2" b="-2"/>
          <a:stretch/>
        </p:blipFill>
        <p:spPr bwMode="auto">
          <a:xfrm>
            <a:off x="-1" y="3429254"/>
            <a:ext cx="6098917" cy="342874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594409A9-517F-87FA-DB30-515A1568C91A}"/>
              </a:ext>
            </a:extLst>
          </p:cNvPr>
          <p:cNvSpPr>
            <a:spLocks noGrp="1"/>
          </p:cNvSpPr>
          <p:nvPr>
            <p:ph idx="1"/>
          </p:nvPr>
        </p:nvSpPr>
        <p:spPr>
          <a:xfrm>
            <a:off x="6199834" y="3326004"/>
            <a:ext cx="5992164" cy="3523696"/>
          </a:xfrm>
        </p:spPr>
        <p:txBody>
          <a:bodyPr anchor="ctr">
            <a:normAutofit/>
          </a:bodyPr>
          <a:lstStyle/>
          <a:p>
            <a:pPr>
              <a:defRPr/>
            </a:pPr>
            <a:r>
              <a:rPr lang="en-US" sz="2400" dirty="0"/>
              <a:t>Consider the father of the child when the mother chooses to abort…</a:t>
            </a:r>
          </a:p>
          <a:p>
            <a:pPr>
              <a:defRPr/>
            </a:pPr>
            <a:r>
              <a:rPr lang="en-US" sz="2400" dirty="0"/>
              <a:t>Consider the difference between abandoning the child before birth and after birth…</a:t>
            </a:r>
          </a:p>
          <a:p>
            <a:pPr>
              <a:defRPr/>
            </a:pPr>
            <a:r>
              <a:rPr lang="en-US" sz="2400" dirty="0"/>
              <a:t>Consider the laws for adoption vs. the laws for abortion…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8633B-66DD-2C44-2A64-451BCD020127}"/>
              </a:ext>
            </a:extLst>
          </p:cNvPr>
          <p:cNvSpPr>
            <a:spLocks noGrp="1"/>
          </p:cNvSpPr>
          <p:nvPr>
            <p:ph type="title"/>
          </p:nvPr>
        </p:nvSpPr>
        <p:spPr/>
        <p:txBody>
          <a:bodyPr/>
          <a:lstStyle/>
          <a:p>
            <a:r>
              <a:rPr lang="en-US" sz="3200" dirty="0">
                <a:solidFill>
                  <a:srgbClr val="00B050"/>
                </a:solidFill>
              </a:rPr>
              <a:t>Is a Human Being a Human Person?</a:t>
            </a:r>
          </a:p>
        </p:txBody>
      </p:sp>
      <p:sp>
        <p:nvSpPr>
          <p:cNvPr id="3" name="Content Placeholder 2">
            <a:extLst>
              <a:ext uri="{FF2B5EF4-FFF2-40B4-BE49-F238E27FC236}">
                <a16:creationId xmlns:a16="http://schemas.microsoft.com/office/drawing/2014/main" id="{C2A8D451-B881-0CCB-AAB8-EA685EFACA58}"/>
              </a:ext>
            </a:extLst>
          </p:cNvPr>
          <p:cNvSpPr>
            <a:spLocks noGrp="1"/>
          </p:cNvSpPr>
          <p:nvPr>
            <p:ph idx="1"/>
          </p:nvPr>
        </p:nvSpPr>
        <p:spPr/>
        <p:txBody>
          <a:bodyPr/>
          <a:lstStyle/>
          <a:p>
            <a:r>
              <a:rPr lang="en-US" dirty="0">
                <a:hlinkClick r:id="rId2"/>
              </a:rPr>
              <a:t>https://youtu.be/XthCarBDbHM</a:t>
            </a:r>
            <a:endParaRPr lang="en-US" dirty="0"/>
          </a:p>
          <a:p>
            <a:pPr marL="0" indent="0">
              <a:buNone/>
            </a:pPr>
            <a:endParaRPr lang="en-US" dirty="0"/>
          </a:p>
        </p:txBody>
      </p:sp>
      <p:sp>
        <p:nvSpPr>
          <p:cNvPr id="5" name="TextBox 4">
            <a:extLst>
              <a:ext uri="{FF2B5EF4-FFF2-40B4-BE49-F238E27FC236}">
                <a16:creationId xmlns:a16="http://schemas.microsoft.com/office/drawing/2014/main" id="{9ED3CEAB-E913-4694-486E-07E80CDEF72F}"/>
              </a:ext>
            </a:extLst>
          </p:cNvPr>
          <p:cNvSpPr txBox="1"/>
          <p:nvPr/>
        </p:nvSpPr>
        <p:spPr>
          <a:xfrm>
            <a:off x="3048000" y="3246643"/>
            <a:ext cx="6096000" cy="646331"/>
          </a:xfrm>
          <a:prstGeom prst="rect">
            <a:avLst/>
          </a:prstGeom>
          <a:noFill/>
        </p:spPr>
        <p:txBody>
          <a:bodyPr wrap="square">
            <a:spAutoFit/>
          </a:bodyPr>
          <a:lstStyle/>
          <a:p>
            <a:r>
              <a:rPr lang="en-US" dirty="0"/>
              <a:t>https://youtu.be/XthChttps://youtu.be/XthCarBDbHMarBDbHMhttps://youtu.be/XthCarBDbHM</a:t>
            </a:r>
          </a:p>
        </p:txBody>
      </p:sp>
    </p:spTree>
    <p:extLst>
      <p:ext uri="{BB962C8B-B14F-4D97-AF65-F5344CB8AC3E}">
        <p14:creationId xmlns:p14="http://schemas.microsoft.com/office/powerpoint/2010/main" val="8326163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3255" name="Rectangle 53254">
            <a:extLst>
              <a:ext uri="{FF2B5EF4-FFF2-40B4-BE49-F238E27FC236}">
                <a16:creationId xmlns:a16="http://schemas.microsoft.com/office/drawing/2014/main" id="{02472DE8-E58B-4D56-BA61-C69C601DC7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3257" name="Freeform: Shape 53256">
            <a:extLst>
              <a:ext uri="{FF2B5EF4-FFF2-40B4-BE49-F238E27FC236}">
                <a16:creationId xmlns:a16="http://schemas.microsoft.com/office/drawing/2014/main" id="{0183ACFC-B25E-402F-BBD8-E42034CDD4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176818"/>
          </a:xfrm>
          <a:custGeom>
            <a:avLst/>
            <a:gdLst>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154948 w 12192000"/>
              <a:gd name="connsiteY4" fmla="*/ 762731 h 2237474"/>
              <a:gd name="connsiteX5" fmla="*/ 12047364 w 12192000"/>
              <a:gd name="connsiteY5" fmla="*/ 749662 h 2237474"/>
              <a:gd name="connsiteX6" fmla="*/ 11890686 w 12192000"/>
              <a:gd name="connsiteY6" fmla="*/ 732766 h 2237474"/>
              <a:gd name="connsiteX7" fmla="*/ 11782413 w 12192000"/>
              <a:gd name="connsiteY7" fmla="*/ 769868 h 2237474"/>
              <a:gd name="connsiteX8" fmla="*/ 11649954 w 12192000"/>
              <a:gd name="connsiteY8" fmla="*/ 749628 h 2237474"/>
              <a:gd name="connsiteX9" fmla="*/ 11560424 w 12192000"/>
              <a:gd name="connsiteY9" fmla="*/ 748017 h 2237474"/>
              <a:gd name="connsiteX10" fmla="*/ 11358455 w 12192000"/>
              <a:gd name="connsiteY10" fmla="*/ 747593 h 2237474"/>
              <a:gd name="connsiteX11" fmla="*/ 11165209 w 12192000"/>
              <a:gd name="connsiteY11" fmla="*/ 748852 h 2237474"/>
              <a:gd name="connsiteX12" fmla="*/ 11058755 w 12192000"/>
              <a:gd name="connsiteY12" fmla="*/ 749617 h 2237474"/>
              <a:gd name="connsiteX13" fmla="*/ 10884013 w 12192000"/>
              <a:gd name="connsiteY13" fmla="*/ 760728 h 2237474"/>
              <a:gd name="connsiteX14" fmla="*/ 10834688 w 12192000"/>
              <a:gd name="connsiteY14" fmla="*/ 757726 h 2237474"/>
              <a:gd name="connsiteX15" fmla="*/ 10805004 w 12192000"/>
              <a:gd name="connsiteY15" fmla="*/ 757573 h 2237474"/>
              <a:gd name="connsiteX16" fmla="*/ 10739478 w 12192000"/>
              <a:gd name="connsiteY16" fmla="*/ 776841 h 2237474"/>
              <a:gd name="connsiteX17" fmla="*/ 10458762 w 12192000"/>
              <a:gd name="connsiteY17" fmla="*/ 755400 h 2237474"/>
              <a:gd name="connsiteX18" fmla="*/ 10246919 w 12192000"/>
              <a:gd name="connsiteY18" fmla="*/ 769960 h 2237474"/>
              <a:gd name="connsiteX19" fmla="*/ 10167995 w 12192000"/>
              <a:gd name="connsiteY19" fmla="*/ 760843 h 2237474"/>
              <a:gd name="connsiteX20" fmla="*/ 9997044 w 12192000"/>
              <a:gd name="connsiteY20" fmla="*/ 780129 h 2237474"/>
              <a:gd name="connsiteX21" fmla="*/ 9943887 w 12192000"/>
              <a:gd name="connsiteY21" fmla="*/ 804141 h 2237474"/>
              <a:gd name="connsiteX22" fmla="*/ 9918248 w 12192000"/>
              <a:gd name="connsiteY22" fmla="*/ 816628 h 2237474"/>
              <a:gd name="connsiteX23" fmla="*/ 9836148 w 12192000"/>
              <a:gd name="connsiteY23" fmla="*/ 858312 h 2237474"/>
              <a:gd name="connsiteX24" fmla="*/ 9823800 w 12192000"/>
              <a:gd name="connsiteY24" fmla="*/ 866604 h 2237474"/>
              <a:gd name="connsiteX25" fmla="*/ 9794684 w 12192000"/>
              <a:gd name="connsiteY25" fmla="*/ 864509 h 2237474"/>
              <a:gd name="connsiteX26" fmla="*/ 9778288 w 12192000"/>
              <a:gd name="connsiteY26" fmla="*/ 854362 h 2237474"/>
              <a:gd name="connsiteX27" fmla="*/ 9773886 w 12192000"/>
              <a:gd name="connsiteY27" fmla="*/ 857543 h 2237474"/>
              <a:gd name="connsiteX28" fmla="*/ 9761459 w 12192000"/>
              <a:gd name="connsiteY28" fmla="*/ 862394 h 2237474"/>
              <a:gd name="connsiteX29" fmla="*/ 9705768 w 12192000"/>
              <a:gd name="connsiteY29" fmla="*/ 894610 h 2237474"/>
              <a:gd name="connsiteX30" fmla="*/ 9683005 w 12192000"/>
              <a:gd name="connsiteY30" fmla="*/ 894128 h 2237474"/>
              <a:gd name="connsiteX31" fmla="*/ 9594438 w 12192000"/>
              <a:gd name="connsiteY31" fmla="*/ 919051 h 2237474"/>
              <a:gd name="connsiteX32" fmla="*/ 9577033 w 12192000"/>
              <a:gd name="connsiteY32" fmla="*/ 922857 h 2237474"/>
              <a:gd name="connsiteX33" fmla="*/ 9544189 w 12192000"/>
              <a:gd name="connsiteY33" fmla="*/ 938966 h 2237474"/>
              <a:gd name="connsiteX34" fmla="*/ 9534048 w 12192000"/>
              <a:gd name="connsiteY34" fmla="*/ 940158 h 2237474"/>
              <a:gd name="connsiteX35" fmla="*/ 9500499 w 12192000"/>
              <a:gd name="connsiteY35" fmla="*/ 954680 h 2237474"/>
              <a:gd name="connsiteX36" fmla="*/ 9428195 w 12192000"/>
              <a:gd name="connsiteY36" fmla="*/ 986225 h 2237474"/>
              <a:gd name="connsiteX37" fmla="*/ 9410017 w 12192000"/>
              <a:gd name="connsiteY37" fmla="*/ 993931 h 2237474"/>
              <a:gd name="connsiteX38" fmla="*/ 9392919 w 12192000"/>
              <a:gd name="connsiteY38" fmla="*/ 994656 h 2237474"/>
              <a:gd name="connsiteX39" fmla="*/ 9301293 w 12192000"/>
              <a:gd name="connsiteY39" fmla="*/ 1011593 h 2237474"/>
              <a:gd name="connsiteX40" fmla="*/ 9278619 w 12192000"/>
              <a:gd name="connsiteY40" fmla="*/ 1011878 h 2237474"/>
              <a:gd name="connsiteX41" fmla="*/ 9268019 w 12192000"/>
              <a:gd name="connsiteY41" fmla="*/ 1007442 h 2237474"/>
              <a:gd name="connsiteX42" fmla="*/ 9234662 w 12192000"/>
              <a:gd name="connsiteY42" fmla="*/ 1023056 h 2237474"/>
              <a:gd name="connsiteX43" fmla="*/ 9181033 w 12192000"/>
              <a:gd name="connsiteY43" fmla="*/ 1037921 h 2237474"/>
              <a:gd name="connsiteX44" fmla="*/ 9155969 w 12192000"/>
              <a:gd name="connsiteY44" fmla="*/ 1046804 h 2237474"/>
              <a:gd name="connsiteX45" fmla="*/ 9133985 w 12192000"/>
              <a:gd name="connsiteY45" fmla="*/ 1046450 h 2237474"/>
              <a:gd name="connsiteX46" fmla="*/ 9012987 w 12192000"/>
              <a:gd name="connsiteY46" fmla="*/ 1061986 h 2237474"/>
              <a:gd name="connsiteX47" fmla="*/ 8968445 w 12192000"/>
              <a:gd name="connsiteY47" fmla="*/ 1052169 h 2237474"/>
              <a:gd name="connsiteX48" fmla="*/ 8958984 w 12192000"/>
              <a:gd name="connsiteY48" fmla="*/ 1057212 h 2237474"/>
              <a:gd name="connsiteX49" fmla="*/ 8886001 w 12192000"/>
              <a:gd name="connsiteY49" fmla="*/ 1067468 h 2237474"/>
              <a:gd name="connsiteX50" fmla="*/ 8838610 w 12192000"/>
              <a:gd name="connsiteY50" fmla="*/ 1075091 h 2237474"/>
              <a:gd name="connsiteX51" fmla="*/ 8750383 w 12192000"/>
              <a:gd name="connsiteY51" fmla="*/ 1097387 h 2237474"/>
              <a:gd name="connsiteX52" fmla="*/ 8697365 w 12192000"/>
              <a:gd name="connsiteY52" fmla="*/ 1105869 h 2237474"/>
              <a:gd name="connsiteX53" fmla="*/ 8665605 w 12192000"/>
              <a:gd name="connsiteY53" fmla="*/ 1110791 h 2237474"/>
              <a:gd name="connsiteX54" fmla="*/ 8584946 w 12192000"/>
              <a:gd name="connsiteY54" fmla="*/ 1135226 h 2237474"/>
              <a:gd name="connsiteX55" fmla="*/ 8460755 w 12192000"/>
              <a:gd name="connsiteY55" fmla="*/ 1203427 h 2237474"/>
              <a:gd name="connsiteX56" fmla="*/ 8419755 w 12192000"/>
              <a:gd name="connsiteY56" fmla="*/ 1216260 h 2237474"/>
              <a:gd name="connsiteX57" fmla="*/ 8411626 w 12192000"/>
              <a:gd name="connsiteY57" fmla="*/ 1214397 h 2237474"/>
              <a:gd name="connsiteX58" fmla="*/ 8363469 w 12192000"/>
              <a:gd name="connsiteY58" fmla="*/ 1246658 h 2237474"/>
              <a:gd name="connsiteX59" fmla="*/ 8275497 w 12192000"/>
              <a:gd name="connsiteY59" fmla="*/ 1264396 h 2237474"/>
              <a:gd name="connsiteX60" fmla="*/ 8206287 w 12192000"/>
              <a:gd name="connsiteY60" fmla="*/ 1273060 h 2237474"/>
              <a:gd name="connsiteX61" fmla="*/ 8168705 w 12192000"/>
              <a:gd name="connsiteY61" fmla="*/ 1279956 h 2237474"/>
              <a:gd name="connsiteX62" fmla="*/ 8139997 w 12192000"/>
              <a:gd name="connsiteY62" fmla="*/ 1282713 h 2237474"/>
              <a:gd name="connsiteX63" fmla="*/ 8074238 w 12192000"/>
              <a:gd name="connsiteY63" fmla="*/ 1301895 h 2237474"/>
              <a:gd name="connsiteX64" fmla="*/ 7968292 w 12192000"/>
              <a:gd name="connsiteY64" fmla="*/ 1338779 h 2237474"/>
              <a:gd name="connsiteX65" fmla="*/ 7945122 w 12192000"/>
              <a:gd name="connsiteY65" fmla="*/ 1345477 h 2237474"/>
              <a:gd name="connsiteX66" fmla="*/ 7922771 w 12192000"/>
              <a:gd name="connsiteY66" fmla="*/ 1346645 h 2237474"/>
              <a:gd name="connsiteX67" fmla="*/ 7915461 w 12192000"/>
              <a:gd name="connsiteY67" fmla="*/ 1342919 h 2237474"/>
              <a:gd name="connsiteX68" fmla="*/ 7902328 w 12192000"/>
              <a:gd name="connsiteY68" fmla="*/ 1345865 h 2237474"/>
              <a:gd name="connsiteX69" fmla="*/ 7898322 w 12192000"/>
              <a:gd name="connsiteY69" fmla="*/ 1345689 h 2237474"/>
              <a:gd name="connsiteX70" fmla="*/ 7875879 w 12192000"/>
              <a:gd name="connsiteY70" fmla="*/ 1345646 h 2237474"/>
              <a:gd name="connsiteX71" fmla="*/ 7840612 w 12192000"/>
              <a:gd name="connsiteY71" fmla="*/ 1369373 h 2237474"/>
              <a:gd name="connsiteX72" fmla="*/ 7786819 w 12192000"/>
              <a:gd name="connsiteY72" fmla="*/ 1378970 h 2237474"/>
              <a:gd name="connsiteX73" fmla="*/ 7548172 w 12192000"/>
              <a:gd name="connsiteY73" fmla="*/ 1417460 h 2237474"/>
              <a:gd name="connsiteX74" fmla="*/ 7483437 w 12192000"/>
              <a:gd name="connsiteY74" fmla="*/ 1478152 h 2237474"/>
              <a:gd name="connsiteX75" fmla="*/ 7377870 w 12192000"/>
              <a:gd name="connsiteY75" fmla="*/ 1523319 h 2237474"/>
              <a:gd name="connsiteX76" fmla="*/ 7230737 w 12192000"/>
              <a:gd name="connsiteY76" fmla="*/ 1562633 h 2237474"/>
              <a:gd name="connsiteX77" fmla="*/ 7224458 w 12192000"/>
              <a:gd name="connsiteY77" fmla="*/ 1573008 h 2237474"/>
              <a:gd name="connsiteX78" fmla="*/ 7213486 w 12192000"/>
              <a:gd name="connsiteY78" fmla="*/ 1580987 h 2237474"/>
              <a:gd name="connsiteX79" fmla="*/ 7210972 w 12192000"/>
              <a:gd name="connsiteY79" fmla="*/ 1580856 h 2237474"/>
              <a:gd name="connsiteX80" fmla="*/ 7183121 w 12192000"/>
              <a:gd name="connsiteY80" fmla="*/ 1595162 h 2237474"/>
              <a:gd name="connsiteX81" fmla="*/ 7164601 w 12192000"/>
              <a:gd name="connsiteY81" fmla="*/ 1606490 h 2237474"/>
              <a:gd name="connsiteX82" fmla="*/ 7159286 w 12192000"/>
              <a:gd name="connsiteY82" fmla="*/ 1606850 h 2237474"/>
              <a:gd name="connsiteX83" fmla="*/ 7114651 w 12192000"/>
              <a:gd name="connsiteY83" fmla="*/ 1620959 h 2237474"/>
              <a:gd name="connsiteX84" fmla="*/ 7092727 w 12192000"/>
              <a:gd name="connsiteY84" fmla="*/ 1623628 h 2237474"/>
              <a:gd name="connsiteX85" fmla="*/ 7031309 w 12192000"/>
              <a:gd name="connsiteY85" fmla="*/ 1619451 h 2237474"/>
              <a:gd name="connsiteX86" fmla="*/ 6999084 w 12192000"/>
              <a:gd name="connsiteY86" fmla="*/ 1634317 h 2237474"/>
              <a:gd name="connsiteX87" fmla="*/ 6992107 w 12192000"/>
              <a:gd name="connsiteY87" fmla="*/ 1636860 h 2237474"/>
              <a:gd name="connsiteX88" fmla="*/ 6991765 w 12192000"/>
              <a:gd name="connsiteY88" fmla="*/ 1636725 h 2237474"/>
              <a:gd name="connsiteX89" fmla="*/ 6983996 w 12192000"/>
              <a:gd name="connsiteY89" fmla="*/ 1639040 h 2237474"/>
              <a:gd name="connsiteX90" fmla="*/ 6979383 w 12192000"/>
              <a:gd name="connsiteY90" fmla="*/ 1641496 h 2237474"/>
              <a:gd name="connsiteX91" fmla="*/ 6900177 w 12192000"/>
              <a:gd name="connsiteY91" fmla="*/ 1636016 h 2237474"/>
              <a:gd name="connsiteX92" fmla="*/ 6795372 w 12192000"/>
              <a:gd name="connsiteY92" fmla="*/ 1644845 h 2237474"/>
              <a:gd name="connsiteX93" fmla="*/ 6692251 w 12192000"/>
              <a:gd name="connsiteY93" fmla="*/ 1656357 h 2237474"/>
              <a:gd name="connsiteX94" fmla="*/ 6655235 w 12192000"/>
              <a:gd name="connsiteY94" fmla="*/ 1661869 h 2237474"/>
              <a:gd name="connsiteX95" fmla="*/ 6587857 w 12192000"/>
              <a:gd name="connsiteY95" fmla="*/ 1665769 h 2237474"/>
              <a:gd name="connsiteX96" fmla="*/ 6554894 w 12192000"/>
              <a:gd name="connsiteY96" fmla="*/ 1664428 h 2237474"/>
              <a:gd name="connsiteX97" fmla="*/ 6551579 w 12192000"/>
              <a:gd name="connsiteY97" fmla="*/ 1662213 h 2237474"/>
              <a:gd name="connsiteX98" fmla="*/ 6545693 w 12192000"/>
              <a:gd name="connsiteY98" fmla="*/ 1661776 h 2237474"/>
              <a:gd name="connsiteX99" fmla="*/ 6530561 w 12192000"/>
              <a:gd name="connsiteY99" fmla="*/ 1664619 h 2237474"/>
              <a:gd name="connsiteX100" fmla="*/ 6525028 w 12192000"/>
              <a:gd name="connsiteY100" fmla="*/ 1666354 h 2237474"/>
              <a:gd name="connsiteX101" fmla="*/ 6516595 w 12192000"/>
              <a:gd name="connsiteY101" fmla="*/ 1667475 h 2237474"/>
              <a:gd name="connsiteX102" fmla="*/ 6516340 w 12192000"/>
              <a:gd name="connsiteY102" fmla="*/ 1667291 h 2237474"/>
              <a:gd name="connsiteX103" fmla="*/ 6508541 w 12192000"/>
              <a:gd name="connsiteY103" fmla="*/ 1668757 h 2237474"/>
              <a:gd name="connsiteX104" fmla="*/ 6471012 w 12192000"/>
              <a:gd name="connsiteY104" fmla="*/ 1678604 h 2237474"/>
              <a:gd name="connsiteX105" fmla="*/ 6415265 w 12192000"/>
              <a:gd name="connsiteY105" fmla="*/ 1665317 h 2237474"/>
              <a:gd name="connsiteX106" fmla="*/ 6393343 w 12192000"/>
              <a:gd name="connsiteY106" fmla="*/ 1664672 h 2237474"/>
              <a:gd name="connsiteX107" fmla="*/ 6380457 w 12192000"/>
              <a:gd name="connsiteY107" fmla="*/ 1662376 h 2237474"/>
              <a:gd name="connsiteX108" fmla="*/ 6280959 w 12192000"/>
              <a:gd name="connsiteY108" fmla="*/ 1689329 h 2237474"/>
              <a:gd name="connsiteX109" fmla="*/ 6266765 w 12192000"/>
              <a:gd name="connsiteY109" fmla="*/ 1695560 h 2237474"/>
              <a:gd name="connsiteX110" fmla="*/ 6255823 w 12192000"/>
              <a:gd name="connsiteY110" fmla="*/ 1704850 h 2237474"/>
              <a:gd name="connsiteX111" fmla="*/ 6098321 w 12192000"/>
              <a:gd name="connsiteY111" fmla="*/ 1721646 h 2237474"/>
              <a:gd name="connsiteX112" fmla="*/ 5880652 w 12192000"/>
              <a:gd name="connsiteY112" fmla="*/ 1779643 h 2237474"/>
              <a:gd name="connsiteX113" fmla="*/ 5785959 w 12192000"/>
              <a:gd name="connsiteY113" fmla="*/ 1775307 h 2237474"/>
              <a:gd name="connsiteX114" fmla="*/ 5643534 w 12192000"/>
              <a:gd name="connsiteY114" fmla="*/ 1802919 h 2237474"/>
              <a:gd name="connsiteX115" fmla="*/ 5518799 w 12192000"/>
              <a:gd name="connsiteY115" fmla="*/ 1818312 h 2237474"/>
              <a:gd name="connsiteX116" fmla="*/ 5505014 w 12192000"/>
              <a:gd name="connsiteY116" fmla="*/ 1819259 h 2237474"/>
              <a:gd name="connsiteX117" fmla="*/ 5499949 w 12192000"/>
              <a:gd name="connsiteY117" fmla="*/ 1814490 h 2237474"/>
              <a:gd name="connsiteX118" fmla="*/ 5453307 w 12192000"/>
              <a:gd name="connsiteY118" fmla="*/ 1815450 h 2237474"/>
              <a:gd name="connsiteX119" fmla="*/ 5364192 w 12192000"/>
              <a:gd name="connsiteY119" fmla="*/ 1826074 h 2237474"/>
              <a:gd name="connsiteX120" fmla="*/ 5350380 w 12192000"/>
              <a:gd name="connsiteY120" fmla="*/ 1830891 h 2237474"/>
              <a:gd name="connsiteX121" fmla="*/ 5259633 w 12192000"/>
              <a:gd name="connsiteY121" fmla="*/ 1837160 h 2237474"/>
              <a:gd name="connsiteX122" fmla="*/ 5197513 w 12192000"/>
              <a:gd name="connsiteY122" fmla="*/ 1844718 h 2237474"/>
              <a:gd name="connsiteX123" fmla="*/ 5184170 w 12192000"/>
              <a:gd name="connsiteY123" fmla="*/ 1849402 h 2237474"/>
              <a:gd name="connsiteX124" fmla="*/ 5168852 w 12192000"/>
              <a:gd name="connsiteY124" fmla="*/ 1844846 h 2237474"/>
              <a:gd name="connsiteX125" fmla="*/ 5164370 w 12192000"/>
              <a:gd name="connsiteY125" fmla="*/ 1840597 h 2237474"/>
              <a:gd name="connsiteX126" fmla="*/ 5114927 w 12192000"/>
              <a:gd name="connsiteY126" fmla="*/ 1847827 h 2237474"/>
              <a:gd name="connsiteX127" fmla="*/ 5108970 w 12192000"/>
              <a:gd name="connsiteY127" fmla="*/ 1847935 h 2237474"/>
              <a:gd name="connsiteX128" fmla="*/ 5067961 w 12192000"/>
              <a:gd name="connsiteY128" fmla="*/ 1845917 h 2237474"/>
              <a:gd name="connsiteX129" fmla="*/ 5007075 w 12192000"/>
              <a:gd name="connsiteY129" fmla="*/ 1838626 h 2237474"/>
              <a:gd name="connsiteX130" fmla="*/ 4944087 w 12192000"/>
              <a:gd name="connsiteY130" fmla="*/ 1823332 h 2237474"/>
              <a:gd name="connsiteX131" fmla="*/ 4907662 w 12192000"/>
              <a:gd name="connsiteY131" fmla="*/ 1816900 h 2237474"/>
              <a:gd name="connsiteX132" fmla="*/ 4882386 w 12192000"/>
              <a:gd name="connsiteY132" fmla="*/ 1809844 h 2237474"/>
              <a:gd name="connsiteX133" fmla="*/ 4811440 w 12192000"/>
              <a:gd name="connsiteY133" fmla="*/ 1804655 h 2237474"/>
              <a:gd name="connsiteX134" fmla="*/ 4691075 w 12192000"/>
              <a:gd name="connsiteY134" fmla="*/ 1801389 h 2237474"/>
              <a:gd name="connsiteX135" fmla="*/ 4647449 w 12192000"/>
              <a:gd name="connsiteY135" fmla="*/ 1793181 h 2237474"/>
              <a:gd name="connsiteX136" fmla="*/ 4645504 w 12192000"/>
              <a:gd name="connsiteY136" fmla="*/ 1787606 h 2237474"/>
              <a:gd name="connsiteX137" fmla="*/ 4632229 w 12192000"/>
              <a:gd name="connsiteY137" fmla="*/ 1785815 h 2237474"/>
              <a:gd name="connsiteX138" fmla="*/ 4629273 w 12192000"/>
              <a:gd name="connsiteY138" fmla="*/ 1784355 h 2237474"/>
              <a:gd name="connsiteX139" fmla="*/ 4611738 w 12192000"/>
              <a:gd name="connsiteY139" fmla="*/ 1776964 h 2237474"/>
              <a:gd name="connsiteX140" fmla="*/ 4560070 w 12192000"/>
              <a:gd name="connsiteY140" fmla="*/ 1785640 h 2237474"/>
              <a:gd name="connsiteX141" fmla="*/ 4536503 w 12192000"/>
              <a:gd name="connsiteY141" fmla="*/ 1785334 h 2237474"/>
              <a:gd name="connsiteX142" fmla="*/ 4513724 w 12192000"/>
              <a:gd name="connsiteY142" fmla="*/ 1791996 h 2237474"/>
              <a:gd name="connsiteX143" fmla="*/ 4501513 w 12192000"/>
              <a:gd name="connsiteY143" fmla="*/ 1799835 h 2237474"/>
              <a:gd name="connsiteX144" fmla="*/ 4459076 w 12192000"/>
              <a:gd name="connsiteY144" fmla="*/ 1813003 h 2237474"/>
              <a:gd name="connsiteX145" fmla="*/ 4459810 w 12192000"/>
              <a:gd name="connsiteY145" fmla="*/ 1797886 h 2237474"/>
              <a:gd name="connsiteX146" fmla="*/ 4379064 w 12192000"/>
              <a:gd name="connsiteY146" fmla="*/ 1817177 h 2237474"/>
              <a:gd name="connsiteX147" fmla="*/ 4319209 w 12192000"/>
              <a:gd name="connsiteY147" fmla="*/ 1834833 h 2237474"/>
              <a:gd name="connsiteX148" fmla="*/ 4306907 w 12192000"/>
              <a:gd name="connsiteY148" fmla="*/ 1841641 h 2237474"/>
              <a:gd name="connsiteX149" fmla="*/ 4290981 w 12192000"/>
              <a:gd name="connsiteY149" fmla="*/ 1839677 h 2237474"/>
              <a:gd name="connsiteX150" fmla="*/ 4285792 w 12192000"/>
              <a:gd name="connsiteY150" fmla="*/ 1836231 h 2237474"/>
              <a:gd name="connsiteX151" fmla="*/ 4238372 w 12192000"/>
              <a:gd name="connsiteY151" fmla="*/ 1851480 h 2237474"/>
              <a:gd name="connsiteX152" fmla="*/ 4232517 w 12192000"/>
              <a:gd name="connsiteY152" fmla="*/ 1852567 h 2237474"/>
              <a:gd name="connsiteX153" fmla="*/ 4191732 w 12192000"/>
              <a:gd name="connsiteY153" fmla="*/ 1857328 h 2237474"/>
              <a:gd name="connsiteX154" fmla="*/ 4065532 w 12192000"/>
              <a:gd name="connsiteY154" fmla="*/ 1855477 h 2237474"/>
              <a:gd name="connsiteX155" fmla="*/ 4028460 w 12192000"/>
              <a:gd name="connsiteY155" fmla="*/ 1855137 h 2237474"/>
              <a:gd name="connsiteX156" fmla="*/ 4002267 w 12192000"/>
              <a:gd name="connsiteY156" fmla="*/ 1852352 h 2237474"/>
              <a:gd name="connsiteX157" fmla="*/ 3931396 w 12192000"/>
              <a:gd name="connsiteY157" fmla="*/ 1858915 h 2237474"/>
              <a:gd name="connsiteX158" fmla="*/ 3812162 w 12192000"/>
              <a:gd name="connsiteY158" fmla="*/ 1875501 h 2237474"/>
              <a:gd name="connsiteX159" fmla="*/ 3767672 w 12192000"/>
              <a:gd name="connsiteY159" fmla="*/ 1874600 h 2237474"/>
              <a:gd name="connsiteX160" fmla="*/ 3764741 w 12192000"/>
              <a:gd name="connsiteY160" fmla="*/ 1869433 h 2237474"/>
              <a:gd name="connsiteX161" fmla="*/ 3751332 w 12192000"/>
              <a:gd name="connsiteY161" fmla="*/ 1869854 h 2237474"/>
              <a:gd name="connsiteX162" fmla="*/ 3748155 w 12192000"/>
              <a:gd name="connsiteY162" fmla="*/ 1868903 h 2237474"/>
              <a:gd name="connsiteX163" fmla="*/ 3729530 w 12192000"/>
              <a:gd name="connsiteY163" fmla="*/ 1864513 h 2237474"/>
              <a:gd name="connsiteX164" fmla="*/ 3680177 w 12192000"/>
              <a:gd name="connsiteY164" fmla="*/ 1881552 h 2237474"/>
              <a:gd name="connsiteX165" fmla="*/ 3567259 w 12192000"/>
              <a:gd name="connsiteY165" fmla="*/ 1893482 h 2237474"/>
              <a:gd name="connsiteX166" fmla="*/ 3405770 w 12192000"/>
              <a:gd name="connsiteY166" fmla="*/ 1904591 h 2237474"/>
              <a:gd name="connsiteX167" fmla="*/ 3280097 w 12192000"/>
              <a:gd name="connsiteY167" fmla="*/ 1919610 h 2237474"/>
              <a:gd name="connsiteX168" fmla="*/ 3123424 w 12192000"/>
              <a:gd name="connsiteY168" fmla="*/ 1952930 h 2237474"/>
              <a:gd name="connsiteX169" fmla="*/ 3009910 w 12192000"/>
              <a:gd name="connsiteY169" fmla="*/ 1957866 h 2237474"/>
              <a:gd name="connsiteX170" fmla="*/ 2995934 w 12192000"/>
              <a:gd name="connsiteY170" fmla="*/ 1967085 h 2237474"/>
              <a:gd name="connsiteX171" fmla="*/ 2980071 w 12192000"/>
              <a:gd name="connsiteY171" fmla="*/ 1972988 h 2237474"/>
              <a:gd name="connsiteX172" fmla="*/ 2978094 w 12192000"/>
              <a:gd name="connsiteY172" fmla="*/ 1972369 h 2237474"/>
              <a:gd name="connsiteX173" fmla="*/ 2942858 w 12192000"/>
              <a:gd name="connsiteY173" fmla="*/ 1981367 h 2237474"/>
              <a:gd name="connsiteX174" fmla="*/ 2875436 w 12192000"/>
              <a:gd name="connsiteY174" fmla="*/ 1996977 h 2237474"/>
              <a:gd name="connsiteX175" fmla="*/ 2874892 w 12192000"/>
              <a:gd name="connsiteY175" fmla="*/ 1996085 h 2237474"/>
              <a:gd name="connsiteX176" fmla="*/ 2864145 w 12192000"/>
              <a:gd name="connsiteY176" fmla="*/ 1994061 h 2237474"/>
              <a:gd name="connsiteX177" fmla="*/ 2843662 w 12192000"/>
              <a:gd name="connsiteY177" fmla="*/ 1992498 h 2237474"/>
              <a:gd name="connsiteX178" fmla="*/ 2796128 w 12192000"/>
              <a:gd name="connsiteY178" fmla="*/ 1976403 h 2237474"/>
              <a:gd name="connsiteX179" fmla="*/ 2756784 w 12192000"/>
              <a:gd name="connsiteY179" fmla="*/ 1985116 h 2237474"/>
              <a:gd name="connsiteX180" fmla="*/ 2748833 w 12192000"/>
              <a:gd name="connsiteY180" fmla="*/ 1986323 h 2237474"/>
              <a:gd name="connsiteX181" fmla="*/ 2748661 w 12192000"/>
              <a:gd name="connsiteY181" fmla="*/ 1986122 h 2237474"/>
              <a:gd name="connsiteX182" fmla="*/ 2740251 w 12192000"/>
              <a:gd name="connsiteY182" fmla="*/ 1986946 h 2237474"/>
              <a:gd name="connsiteX183" fmla="*/ 2718916 w 12192000"/>
              <a:gd name="connsiteY183" fmla="*/ 1990867 h 2237474"/>
              <a:gd name="connsiteX184" fmla="*/ 2713522 w 12192000"/>
              <a:gd name="connsiteY184" fmla="*/ 1990173 h 2237474"/>
              <a:gd name="connsiteX185" fmla="*/ 2680597 w 12192000"/>
              <a:gd name="connsiteY185" fmla="*/ 1984996 h 2237474"/>
              <a:gd name="connsiteX186" fmla="*/ 2578178 w 12192000"/>
              <a:gd name="connsiteY186" fmla="*/ 1990531 h 2237474"/>
              <a:gd name="connsiteX187" fmla="*/ 2476147 w 12192000"/>
              <a:gd name="connsiteY187" fmla="*/ 1998305 h 2237474"/>
              <a:gd name="connsiteX188" fmla="*/ 2373568 w 12192000"/>
              <a:gd name="connsiteY188" fmla="*/ 2003219 h 2237474"/>
              <a:gd name="connsiteX189" fmla="*/ 2321399 w 12192000"/>
              <a:gd name="connsiteY189" fmla="*/ 1989467 h 2237474"/>
              <a:gd name="connsiteX190" fmla="*/ 2315525 w 12192000"/>
              <a:gd name="connsiteY190" fmla="*/ 1989708 h 2237474"/>
              <a:gd name="connsiteX191" fmla="*/ 2300792 w 12192000"/>
              <a:gd name="connsiteY191" fmla="*/ 1994290 h 2237474"/>
              <a:gd name="connsiteX192" fmla="*/ 2295469 w 12192000"/>
              <a:gd name="connsiteY192" fmla="*/ 1996659 h 2237474"/>
              <a:gd name="connsiteX193" fmla="*/ 2287219 w 12192000"/>
              <a:gd name="connsiteY193" fmla="*/ 1998750 h 2237474"/>
              <a:gd name="connsiteX194" fmla="*/ 2286948 w 12192000"/>
              <a:gd name="connsiteY194" fmla="*/ 1998596 h 2237474"/>
              <a:gd name="connsiteX195" fmla="*/ 2243069 w 12192000"/>
              <a:gd name="connsiteY195" fmla="*/ 2015111 h 2237474"/>
              <a:gd name="connsiteX196" fmla="*/ 2186609 w 12192000"/>
              <a:gd name="connsiteY196" fmla="*/ 2008263 h 2237474"/>
              <a:gd name="connsiteX197" fmla="*/ 2164831 w 12192000"/>
              <a:gd name="connsiteY197" fmla="*/ 2010143 h 2237474"/>
              <a:gd name="connsiteX198" fmla="*/ 2152836 w 12192000"/>
              <a:gd name="connsiteY198" fmla="*/ 2010048 h 2237474"/>
              <a:gd name="connsiteX199" fmla="*/ 2117102 w 12192000"/>
              <a:gd name="connsiteY199" fmla="*/ 2023004 h 2237474"/>
              <a:gd name="connsiteX200" fmla="*/ 2111935 w 12192000"/>
              <a:gd name="connsiteY200" fmla="*/ 2023163 h 2237474"/>
              <a:gd name="connsiteX201" fmla="*/ 2089991 w 12192000"/>
              <a:gd name="connsiteY201" fmla="*/ 2034193 h 2237474"/>
              <a:gd name="connsiteX202" fmla="*/ 2058061 w 12192000"/>
              <a:gd name="connsiteY202" fmla="*/ 2047942 h 2237474"/>
              <a:gd name="connsiteX203" fmla="*/ 2055737 w 12192000"/>
              <a:gd name="connsiteY203" fmla="*/ 2047704 h 2237474"/>
              <a:gd name="connsiteX204" fmla="*/ 2042244 w 12192000"/>
              <a:gd name="connsiteY204" fmla="*/ 2055560 h 2237474"/>
              <a:gd name="connsiteX205" fmla="*/ 1976224 w 12192000"/>
              <a:gd name="connsiteY205" fmla="*/ 2074257 h 2237474"/>
              <a:gd name="connsiteX206" fmla="*/ 1877728 w 12192000"/>
              <a:gd name="connsiteY206" fmla="*/ 2101004 h 2237474"/>
              <a:gd name="connsiteX207" fmla="*/ 1759056 w 12192000"/>
              <a:gd name="connsiteY207" fmla="*/ 2125608 h 2237474"/>
              <a:gd name="connsiteX208" fmla="*/ 1637948 w 12192000"/>
              <a:gd name="connsiteY208" fmla="*/ 2172597 h 2237474"/>
              <a:gd name="connsiteX209" fmla="*/ 1434549 w 12192000"/>
              <a:gd name="connsiteY209" fmla="*/ 2234522 h 2237474"/>
              <a:gd name="connsiteX210" fmla="*/ 1398481 w 12192000"/>
              <a:gd name="connsiteY210" fmla="*/ 2237074 h 2237474"/>
              <a:gd name="connsiteX211" fmla="*/ 1398407 w 12192000"/>
              <a:gd name="connsiteY211" fmla="*/ 2237095 h 2237474"/>
              <a:gd name="connsiteX212" fmla="*/ 1370962 w 12192000"/>
              <a:gd name="connsiteY212" fmla="*/ 2237474 h 2237474"/>
              <a:gd name="connsiteX213" fmla="*/ 1356367 w 12192000"/>
              <a:gd name="connsiteY213" fmla="*/ 2235089 h 2237474"/>
              <a:gd name="connsiteX214" fmla="*/ 1324828 w 12192000"/>
              <a:gd name="connsiteY214" fmla="*/ 2231968 h 2237474"/>
              <a:gd name="connsiteX215" fmla="*/ 1297744 w 12192000"/>
              <a:gd name="connsiteY215" fmla="*/ 2235849 h 2237474"/>
              <a:gd name="connsiteX216" fmla="*/ 1286236 w 12192000"/>
              <a:gd name="connsiteY216" fmla="*/ 2233135 h 2237474"/>
              <a:gd name="connsiteX217" fmla="*/ 1283504 w 12192000"/>
              <a:gd name="connsiteY217" fmla="*/ 2233797 h 2237474"/>
              <a:gd name="connsiteX218" fmla="*/ 1279765 w 12192000"/>
              <a:gd name="connsiteY218" fmla="*/ 2229639 h 2237474"/>
              <a:gd name="connsiteX219" fmla="*/ 1195347 w 12192000"/>
              <a:gd name="connsiteY219" fmla="*/ 2212354 h 2237474"/>
              <a:gd name="connsiteX220" fmla="*/ 970251 w 12192000"/>
              <a:gd name="connsiteY220" fmla="*/ 2221029 h 2237474"/>
              <a:gd name="connsiteX221" fmla="*/ 812914 w 12192000"/>
              <a:gd name="connsiteY221" fmla="*/ 2202752 h 2237474"/>
              <a:gd name="connsiteX222" fmla="*/ 800195 w 12192000"/>
              <a:gd name="connsiteY222" fmla="*/ 2209407 h 2237474"/>
              <a:gd name="connsiteX223" fmla="*/ 784978 w 12192000"/>
              <a:gd name="connsiteY223" fmla="*/ 2212360 h 2237474"/>
              <a:gd name="connsiteX224" fmla="*/ 681987 w 12192000"/>
              <a:gd name="connsiteY224" fmla="*/ 2216757 h 2237474"/>
              <a:gd name="connsiteX225" fmla="*/ 669923 w 12192000"/>
              <a:gd name="connsiteY225" fmla="*/ 2211682 h 2237474"/>
              <a:gd name="connsiteX226" fmla="*/ 648680 w 12192000"/>
              <a:gd name="connsiteY226" fmla="*/ 2206229 h 2237474"/>
              <a:gd name="connsiteX227" fmla="*/ 597225 w 12192000"/>
              <a:gd name="connsiteY227" fmla="*/ 2180999 h 2237474"/>
              <a:gd name="connsiteX228" fmla="*/ 558449 w 12192000"/>
              <a:gd name="connsiteY228" fmla="*/ 2182346 h 2237474"/>
              <a:gd name="connsiteX229" fmla="*/ 550517 w 12192000"/>
              <a:gd name="connsiteY229" fmla="*/ 2182060 h 2237474"/>
              <a:gd name="connsiteX230" fmla="*/ 550309 w 12192000"/>
              <a:gd name="connsiteY230" fmla="*/ 2181825 h 2237474"/>
              <a:gd name="connsiteX231" fmla="*/ 541836 w 12192000"/>
              <a:gd name="connsiteY231" fmla="*/ 2181063 h 2237474"/>
              <a:gd name="connsiteX232" fmla="*/ 536057 w 12192000"/>
              <a:gd name="connsiteY232" fmla="*/ 2181537 h 2237474"/>
              <a:gd name="connsiteX233" fmla="*/ 520671 w 12192000"/>
              <a:gd name="connsiteY233" fmla="*/ 2180980 h 2237474"/>
              <a:gd name="connsiteX234" fmla="*/ 515024 w 12192000"/>
              <a:gd name="connsiteY234" fmla="*/ 2179258 h 2237474"/>
              <a:gd name="connsiteX235" fmla="*/ 512278 w 12192000"/>
              <a:gd name="connsiteY235" fmla="*/ 2176369 h 2237474"/>
              <a:gd name="connsiteX236" fmla="*/ 480419 w 12192000"/>
              <a:gd name="connsiteY236" fmla="*/ 2167807 h 2237474"/>
              <a:gd name="connsiteX237" fmla="*/ 413835 w 12192000"/>
              <a:gd name="connsiteY237" fmla="*/ 2156783 h 2237474"/>
              <a:gd name="connsiteX238" fmla="*/ 376513 w 12192000"/>
              <a:gd name="connsiteY238" fmla="*/ 2154014 h 2237474"/>
              <a:gd name="connsiteX239" fmla="*/ 273386 w 12192000"/>
              <a:gd name="connsiteY239" fmla="*/ 2142551 h 2237474"/>
              <a:gd name="connsiteX240" fmla="*/ 169207 w 12192000"/>
              <a:gd name="connsiteY240" fmla="*/ 2128100 h 2237474"/>
              <a:gd name="connsiteX241" fmla="*/ 93149 w 12192000"/>
              <a:gd name="connsiteY241" fmla="*/ 2105324 h 2237474"/>
              <a:gd name="connsiteX242" fmla="*/ 88109 w 12192000"/>
              <a:gd name="connsiteY242" fmla="*/ 2106704 h 2237474"/>
              <a:gd name="connsiteX243" fmla="*/ 80022 w 12192000"/>
              <a:gd name="connsiteY243" fmla="*/ 2107254 h 2237474"/>
              <a:gd name="connsiteX244" fmla="*/ 79717 w 12192000"/>
              <a:gd name="connsiteY244" fmla="*/ 2107046 h 2237474"/>
              <a:gd name="connsiteX245" fmla="*/ 72352 w 12192000"/>
              <a:gd name="connsiteY245" fmla="*/ 2107991 h 2237474"/>
              <a:gd name="connsiteX246" fmla="*/ 37645 w 12192000"/>
              <a:gd name="connsiteY246" fmla="*/ 2115401 h 2237474"/>
              <a:gd name="connsiteX247" fmla="*/ 4572 w 12192000"/>
              <a:gd name="connsiteY247" fmla="*/ 2111091 h 2237474"/>
              <a:gd name="connsiteX248" fmla="*/ 0 w 12192000"/>
              <a:gd name="connsiteY248" fmla="*/ 2110468 h 2237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Lst>
            <a:rect l="l" t="t" r="r" b="b"/>
            <a:pathLst>
              <a:path w="12192000" h="2237474">
                <a:moveTo>
                  <a:pt x="0" y="0"/>
                </a:moveTo>
                <a:lnTo>
                  <a:pt x="12192000" y="0"/>
                </a:lnTo>
                <a:lnTo>
                  <a:pt x="12192000" y="751299"/>
                </a:lnTo>
                <a:lnTo>
                  <a:pt x="12176759" y="759190"/>
                </a:lnTo>
                <a:cubicBezTo>
                  <a:pt x="12165968" y="763819"/>
                  <a:pt x="12157853" y="765770"/>
                  <a:pt x="12154948" y="762731"/>
                </a:cubicBezTo>
                <a:cubicBezTo>
                  <a:pt x="12116503" y="759396"/>
                  <a:pt x="12073342" y="763579"/>
                  <a:pt x="12047364" y="749662"/>
                </a:cubicBezTo>
                <a:cubicBezTo>
                  <a:pt x="12041261" y="730599"/>
                  <a:pt x="11914319" y="741909"/>
                  <a:pt x="11890686" y="732766"/>
                </a:cubicBezTo>
                <a:cubicBezTo>
                  <a:pt x="11832408" y="747890"/>
                  <a:pt x="11815359" y="777569"/>
                  <a:pt x="11782413" y="769868"/>
                </a:cubicBezTo>
                <a:cubicBezTo>
                  <a:pt x="11760031" y="763594"/>
                  <a:pt x="11675205" y="777151"/>
                  <a:pt x="11649954" y="749628"/>
                </a:cubicBezTo>
                <a:cubicBezTo>
                  <a:pt x="11608286" y="767874"/>
                  <a:pt x="11593031" y="740811"/>
                  <a:pt x="11560424" y="748017"/>
                </a:cubicBezTo>
                <a:cubicBezTo>
                  <a:pt x="11488916" y="747650"/>
                  <a:pt x="11449669" y="773362"/>
                  <a:pt x="11358455" y="747593"/>
                </a:cubicBezTo>
                <a:cubicBezTo>
                  <a:pt x="11316233" y="754756"/>
                  <a:pt x="11256313" y="713012"/>
                  <a:pt x="11165209" y="748852"/>
                </a:cubicBezTo>
                <a:cubicBezTo>
                  <a:pt x="11113345" y="753539"/>
                  <a:pt x="11140250" y="736122"/>
                  <a:pt x="11058755" y="749617"/>
                </a:cubicBezTo>
                <a:cubicBezTo>
                  <a:pt x="11036836" y="722990"/>
                  <a:pt x="10909903" y="759211"/>
                  <a:pt x="10884013" y="760728"/>
                </a:cubicBezTo>
                <a:cubicBezTo>
                  <a:pt x="10864519" y="743356"/>
                  <a:pt x="10853492" y="756172"/>
                  <a:pt x="10834688" y="757726"/>
                </a:cubicBezTo>
                <a:cubicBezTo>
                  <a:pt x="10826871" y="747343"/>
                  <a:pt x="10811086" y="746602"/>
                  <a:pt x="10805004" y="757573"/>
                </a:cubicBezTo>
                <a:cubicBezTo>
                  <a:pt x="10810951" y="784448"/>
                  <a:pt x="10744688" y="759043"/>
                  <a:pt x="10739478" y="776841"/>
                </a:cubicBezTo>
                <a:cubicBezTo>
                  <a:pt x="10678284" y="779408"/>
                  <a:pt x="10540854" y="756546"/>
                  <a:pt x="10458762" y="755400"/>
                </a:cubicBezTo>
                <a:cubicBezTo>
                  <a:pt x="10426976" y="747433"/>
                  <a:pt x="10362961" y="776166"/>
                  <a:pt x="10246919" y="769960"/>
                </a:cubicBezTo>
                <a:cubicBezTo>
                  <a:pt x="10231631" y="763610"/>
                  <a:pt x="10172943" y="749095"/>
                  <a:pt x="10167995" y="760843"/>
                </a:cubicBezTo>
                <a:cubicBezTo>
                  <a:pt x="10131971" y="759999"/>
                  <a:pt x="10021683" y="796978"/>
                  <a:pt x="9997044" y="780129"/>
                </a:cubicBezTo>
                <a:cubicBezTo>
                  <a:pt x="10001018" y="806225"/>
                  <a:pt x="9951331" y="779975"/>
                  <a:pt x="9943887" y="804141"/>
                </a:cubicBezTo>
                <a:lnTo>
                  <a:pt x="9918248" y="816628"/>
                </a:lnTo>
                <a:lnTo>
                  <a:pt x="9836148" y="858312"/>
                </a:lnTo>
                <a:lnTo>
                  <a:pt x="9823800" y="866604"/>
                </a:lnTo>
                <a:lnTo>
                  <a:pt x="9794684" y="864509"/>
                </a:lnTo>
                <a:lnTo>
                  <a:pt x="9778288" y="854362"/>
                </a:lnTo>
                <a:lnTo>
                  <a:pt x="9773886" y="857543"/>
                </a:lnTo>
                <a:cubicBezTo>
                  <a:pt x="9769008" y="863842"/>
                  <a:pt x="9766501" y="867741"/>
                  <a:pt x="9761459" y="862394"/>
                </a:cubicBezTo>
                <a:lnTo>
                  <a:pt x="9705768" y="894610"/>
                </a:lnTo>
                <a:cubicBezTo>
                  <a:pt x="9699860" y="897215"/>
                  <a:pt x="9692576" y="897590"/>
                  <a:pt x="9683005" y="894128"/>
                </a:cubicBezTo>
                <a:cubicBezTo>
                  <a:pt x="9664449" y="898200"/>
                  <a:pt x="9612100" y="914263"/>
                  <a:pt x="9594438" y="919051"/>
                </a:cubicBezTo>
                <a:lnTo>
                  <a:pt x="9577033" y="922857"/>
                </a:lnTo>
                <a:cubicBezTo>
                  <a:pt x="9568659" y="926175"/>
                  <a:pt x="9551353" y="936082"/>
                  <a:pt x="9544189" y="938966"/>
                </a:cubicBezTo>
                <a:cubicBezTo>
                  <a:pt x="9538380" y="940584"/>
                  <a:pt x="9541329" y="937538"/>
                  <a:pt x="9534048" y="940158"/>
                </a:cubicBezTo>
                <a:cubicBezTo>
                  <a:pt x="9533709" y="946069"/>
                  <a:pt x="9530854" y="951684"/>
                  <a:pt x="9500499" y="954680"/>
                </a:cubicBezTo>
                <a:cubicBezTo>
                  <a:pt x="9481230" y="968165"/>
                  <a:pt x="9456325" y="979029"/>
                  <a:pt x="9428195" y="986225"/>
                </a:cubicBezTo>
                <a:cubicBezTo>
                  <a:pt x="9422499" y="981315"/>
                  <a:pt x="9414660" y="991352"/>
                  <a:pt x="9410017" y="993931"/>
                </a:cubicBezTo>
                <a:cubicBezTo>
                  <a:pt x="9408360" y="990327"/>
                  <a:pt x="9395782" y="990863"/>
                  <a:pt x="9392919" y="994656"/>
                </a:cubicBezTo>
                <a:cubicBezTo>
                  <a:pt x="9310581" y="1024474"/>
                  <a:pt x="9345163" y="981210"/>
                  <a:pt x="9301293" y="1011593"/>
                </a:cubicBezTo>
                <a:cubicBezTo>
                  <a:pt x="9292916" y="1014346"/>
                  <a:pt x="9285483" y="1013807"/>
                  <a:pt x="9278619" y="1011878"/>
                </a:cubicBezTo>
                <a:lnTo>
                  <a:pt x="9268019" y="1007442"/>
                </a:lnTo>
                <a:lnTo>
                  <a:pt x="9234662" y="1023056"/>
                </a:lnTo>
                <a:cubicBezTo>
                  <a:pt x="9217868" y="1029197"/>
                  <a:pt x="9199852" y="1034202"/>
                  <a:pt x="9181033" y="1037921"/>
                </a:cubicBezTo>
                <a:cubicBezTo>
                  <a:pt x="9174974" y="1030923"/>
                  <a:pt x="9162516" y="1043719"/>
                  <a:pt x="9155969" y="1046804"/>
                </a:cubicBezTo>
                <a:cubicBezTo>
                  <a:pt x="9154734" y="1041866"/>
                  <a:pt x="9138567" y="1041606"/>
                  <a:pt x="9133985" y="1046450"/>
                </a:cubicBezTo>
                <a:cubicBezTo>
                  <a:pt x="9021681" y="1079910"/>
                  <a:pt x="9076377" y="1024799"/>
                  <a:pt x="9012987" y="1061986"/>
                </a:cubicBezTo>
                <a:lnTo>
                  <a:pt x="8968445" y="1052169"/>
                </a:lnTo>
                <a:lnTo>
                  <a:pt x="8958984" y="1057212"/>
                </a:lnTo>
                <a:cubicBezTo>
                  <a:pt x="8920115" y="1062770"/>
                  <a:pt x="8906181" y="1053838"/>
                  <a:pt x="8886001" y="1067468"/>
                </a:cubicBezTo>
                <a:cubicBezTo>
                  <a:pt x="8847384" y="1050046"/>
                  <a:pt x="8863283" y="1068286"/>
                  <a:pt x="8838610" y="1075091"/>
                </a:cubicBezTo>
                <a:cubicBezTo>
                  <a:pt x="8816007" y="1080079"/>
                  <a:pt x="8773923" y="1092257"/>
                  <a:pt x="8750383" y="1097387"/>
                </a:cubicBezTo>
                <a:cubicBezTo>
                  <a:pt x="8735450" y="1116502"/>
                  <a:pt x="8721220" y="1097372"/>
                  <a:pt x="8697365" y="1105869"/>
                </a:cubicBezTo>
                <a:cubicBezTo>
                  <a:pt x="8687037" y="1113735"/>
                  <a:pt x="8678781" y="1115961"/>
                  <a:pt x="8665605" y="1110791"/>
                </a:cubicBezTo>
                <a:cubicBezTo>
                  <a:pt x="8618410" y="1148662"/>
                  <a:pt x="8633049" y="1116609"/>
                  <a:pt x="8584946" y="1135226"/>
                </a:cubicBezTo>
                <a:cubicBezTo>
                  <a:pt x="8544020" y="1153499"/>
                  <a:pt x="8496232" y="1168229"/>
                  <a:pt x="8460755" y="1203427"/>
                </a:cubicBezTo>
                <a:cubicBezTo>
                  <a:pt x="8454928" y="1212828"/>
                  <a:pt x="8436573" y="1218574"/>
                  <a:pt x="8419755" y="1216260"/>
                </a:cubicBezTo>
                <a:cubicBezTo>
                  <a:pt x="8416861" y="1215863"/>
                  <a:pt x="8414124" y="1215234"/>
                  <a:pt x="8411626" y="1214397"/>
                </a:cubicBezTo>
                <a:cubicBezTo>
                  <a:pt x="8391326" y="1238641"/>
                  <a:pt x="8371389" y="1231045"/>
                  <a:pt x="8363469" y="1246658"/>
                </a:cubicBezTo>
                <a:cubicBezTo>
                  <a:pt x="8322316" y="1258746"/>
                  <a:pt x="8283162" y="1250600"/>
                  <a:pt x="8275497" y="1264396"/>
                </a:cubicBezTo>
                <a:cubicBezTo>
                  <a:pt x="8253233" y="1266996"/>
                  <a:pt x="8218383" y="1257577"/>
                  <a:pt x="8206287" y="1273060"/>
                </a:cubicBezTo>
                <a:cubicBezTo>
                  <a:pt x="8200396" y="1262794"/>
                  <a:pt x="8183827" y="1285000"/>
                  <a:pt x="8168705" y="1279956"/>
                </a:cubicBezTo>
                <a:cubicBezTo>
                  <a:pt x="8157611" y="1275235"/>
                  <a:pt x="8149996" y="1280870"/>
                  <a:pt x="8139997" y="1282713"/>
                </a:cubicBezTo>
                <a:cubicBezTo>
                  <a:pt x="8125566" y="1279776"/>
                  <a:pt x="8084128" y="1294221"/>
                  <a:pt x="8074238" y="1301895"/>
                </a:cubicBezTo>
                <a:cubicBezTo>
                  <a:pt x="8052170" y="1326903"/>
                  <a:pt x="7986951" y="1319381"/>
                  <a:pt x="7968292" y="1338779"/>
                </a:cubicBezTo>
                <a:cubicBezTo>
                  <a:pt x="7960694" y="1342282"/>
                  <a:pt x="7952937" y="1344333"/>
                  <a:pt x="7945122" y="1345477"/>
                </a:cubicBezTo>
                <a:lnTo>
                  <a:pt x="7922771" y="1346645"/>
                </a:lnTo>
                <a:lnTo>
                  <a:pt x="7915461" y="1342919"/>
                </a:lnTo>
                <a:lnTo>
                  <a:pt x="7902328" y="1345865"/>
                </a:lnTo>
                <a:lnTo>
                  <a:pt x="7898322" y="1345689"/>
                </a:lnTo>
                <a:lnTo>
                  <a:pt x="7875879" y="1345646"/>
                </a:lnTo>
                <a:cubicBezTo>
                  <a:pt x="7890672" y="1367295"/>
                  <a:pt x="7816428" y="1353520"/>
                  <a:pt x="7840612" y="1369373"/>
                </a:cubicBezTo>
                <a:cubicBezTo>
                  <a:pt x="7803208" y="1375918"/>
                  <a:pt x="7836041" y="1389289"/>
                  <a:pt x="7786819" y="1378970"/>
                </a:cubicBezTo>
                <a:cubicBezTo>
                  <a:pt x="7732613" y="1405648"/>
                  <a:pt x="7587405" y="1382806"/>
                  <a:pt x="7548172" y="1417460"/>
                </a:cubicBezTo>
                <a:cubicBezTo>
                  <a:pt x="7551327" y="1405830"/>
                  <a:pt x="7499280" y="1470447"/>
                  <a:pt x="7483437" y="1478152"/>
                </a:cubicBezTo>
                <a:cubicBezTo>
                  <a:pt x="7446517" y="1491067"/>
                  <a:pt x="7432754" y="1502351"/>
                  <a:pt x="7377870" y="1523319"/>
                </a:cubicBezTo>
                <a:cubicBezTo>
                  <a:pt x="7324166" y="1536168"/>
                  <a:pt x="7290459" y="1563749"/>
                  <a:pt x="7230737" y="1562633"/>
                </a:cubicBezTo>
                <a:cubicBezTo>
                  <a:pt x="7229794" y="1566487"/>
                  <a:pt x="7227568" y="1569908"/>
                  <a:pt x="7224458" y="1573008"/>
                </a:cubicBezTo>
                <a:lnTo>
                  <a:pt x="7213486" y="1580987"/>
                </a:lnTo>
                <a:lnTo>
                  <a:pt x="7210972" y="1580856"/>
                </a:lnTo>
                <a:lnTo>
                  <a:pt x="7183121" y="1595162"/>
                </a:lnTo>
                <a:lnTo>
                  <a:pt x="7164601" y="1606490"/>
                </a:lnTo>
                <a:lnTo>
                  <a:pt x="7159286" y="1606850"/>
                </a:lnTo>
                <a:cubicBezTo>
                  <a:pt x="7150961" y="1609262"/>
                  <a:pt x="7125743" y="1618162"/>
                  <a:pt x="7114651" y="1620959"/>
                </a:cubicBezTo>
                <a:cubicBezTo>
                  <a:pt x="7109310" y="1606138"/>
                  <a:pt x="7106695" y="1617324"/>
                  <a:pt x="7092727" y="1623628"/>
                </a:cubicBezTo>
                <a:cubicBezTo>
                  <a:pt x="7081313" y="1602012"/>
                  <a:pt x="7049394" y="1627301"/>
                  <a:pt x="7031309" y="1619451"/>
                </a:cubicBezTo>
                <a:cubicBezTo>
                  <a:pt x="7021305" y="1624569"/>
                  <a:pt x="7010515" y="1629587"/>
                  <a:pt x="6999084" y="1634317"/>
                </a:cubicBezTo>
                <a:lnTo>
                  <a:pt x="6992107" y="1636860"/>
                </a:lnTo>
                <a:lnTo>
                  <a:pt x="6991765" y="1636725"/>
                </a:lnTo>
                <a:cubicBezTo>
                  <a:pt x="6989813" y="1636884"/>
                  <a:pt x="6987353" y="1637572"/>
                  <a:pt x="6983996" y="1639040"/>
                </a:cubicBezTo>
                <a:lnTo>
                  <a:pt x="6979383" y="1641496"/>
                </a:lnTo>
                <a:lnTo>
                  <a:pt x="6900177" y="1636016"/>
                </a:lnTo>
                <a:cubicBezTo>
                  <a:pt x="6859708" y="1641136"/>
                  <a:pt x="6829973" y="1628753"/>
                  <a:pt x="6795372" y="1644845"/>
                </a:cubicBezTo>
                <a:cubicBezTo>
                  <a:pt x="6757466" y="1649571"/>
                  <a:pt x="6723150" y="1647290"/>
                  <a:pt x="6692251" y="1656357"/>
                </a:cubicBezTo>
                <a:cubicBezTo>
                  <a:pt x="6678032" y="1652894"/>
                  <a:pt x="6665282" y="1652445"/>
                  <a:pt x="6655235" y="1661869"/>
                </a:cubicBezTo>
                <a:cubicBezTo>
                  <a:pt x="6619334" y="1664040"/>
                  <a:pt x="6608179" y="1654034"/>
                  <a:pt x="6587857" y="1665769"/>
                </a:cubicBezTo>
                <a:lnTo>
                  <a:pt x="6554894" y="1664428"/>
                </a:lnTo>
                <a:lnTo>
                  <a:pt x="6551579" y="1662213"/>
                </a:lnTo>
                <a:lnTo>
                  <a:pt x="6545693" y="1661776"/>
                </a:lnTo>
                <a:lnTo>
                  <a:pt x="6530561" y="1664619"/>
                </a:lnTo>
                <a:lnTo>
                  <a:pt x="6525028" y="1666354"/>
                </a:lnTo>
                <a:cubicBezTo>
                  <a:pt x="6521154" y="1667301"/>
                  <a:pt x="6518510" y="1667613"/>
                  <a:pt x="6516595" y="1667475"/>
                </a:cubicBezTo>
                <a:lnTo>
                  <a:pt x="6516340" y="1667291"/>
                </a:lnTo>
                <a:lnTo>
                  <a:pt x="6508541" y="1668757"/>
                </a:lnTo>
                <a:cubicBezTo>
                  <a:pt x="6495493" y="1671715"/>
                  <a:pt x="6482908" y="1675051"/>
                  <a:pt x="6471012" y="1678604"/>
                </a:cubicBezTo>
                <a:cubicBezTo>
                  <a:pt x="6457809" y="1668164"/>
                  <a:pt x="6415506" y="1688334"/>
                  <a:pt x="6415265" y="1665317"/>
                </a:cubicBezTo>
                <a:cubicBezTo>
                  <a:pt x="6399063" y="1669446"/>
                  <a:pt x="6391173" y="1680085"/>
                  <a:pt x="6393343" y="1664672"/>
                </a:cubicBezTo>
                <a:lnTo>
                  <a:pt x="6380457" y="1662376"/>
                </a:lnTo>
                <a:lnTo>
                  <a:pt x="6280959" y="1689329"/>
                </a:lnTo>
                <a:lnTo>
                  <a:pt x="6266765" y="1695560"/>
                </a:lnTo>
                <a:cubicBezTo>
                  <a:pt x="6262331" y="1698152"/>
                  <a:pt x="6258580" y="1701192"/>
                  <a:pt x="6255823" y="1704850"/>
                </a:cubicBezTo>
                <a:cubicBezTo>
                  <a:pt x="6200184" y="1694834"/>
                  <a:pt x="6155082" y="1716996"/>
                  <a:pt x="6098321" y="1721646"/>
                </a:cubicBezTo>
                <a:cubicBezTo>
                  <a:pt x="6036511" y="1734126"/>
                  <a:pt x="5902526" y="1770074"/>
                  <a:pt x="5880652" y="1779643"/>
                </a:cubicBezTo>
                <a:cubicBezTo>
                  <a:pt x="5862008" y="1784877"/>
                  <a:pt x="5777344" y="1786304"/>
                  <a:pt x="5785959" y="1775307"/>
                </a:cubicBezTo>
                <a:cubicBezTo>
                  <a:pt x="5732223" y="1803618"/>
                  <a:pt x="5707481" y="1784706"/>
                  <a:pt x="5643534" y="1802919"/>
                </a:cubicBezTo>
                <a:lnTo>
                  <a:pt x="5518799" y="1818312"/>
                </a:lnTo>
                <a:lnTo>
                  <a:pt x="5505014" y="1819259"/>
                </a:lnTo>
                <a:lnTo>
                  <a:pt x="5499949" y="1814490"/>
                </a:lnTo>
                <a:lnTo>
                  <a:pt x="5453307" y="1815450"/>
                </a:lnTo>
                <a:cubicBezTo>
                  <a:pt x="5433075" y="1827706"/>
                  <a:pt x="5395563" y="1821122"/>
                  <a:pt x="5364192" y="1826074"/>
                </a:cubicBezTo>
                <a:lnTo>
                  <a:pt x="5350380" y="1830891"/>
                </a:lnTo>
                <a:lnTo>
                  <a:pt x="5259633" y="1837160"/>
                </a:lnTo>
                <a:lnTo>
                  <a:pt x="5197513" y="1844718"/>
                </a:lnTo>
                <a:lnTo>
                  <a:pt x="5184170" y="1849402"/>
                </a:lnTo>
                <a:lnTo>
                  <a:pt x="5168852" y="1844846"/>
                </a:lnTo>
                <a:cubicBezTo>
                  <a:pt x="5166986" y="1843561"/>
                  <a:pt x="5165478" y="1842127"/>
                  <a:pt x="5164370" y="1840597"/>
                </a:cubicBezTo>
                <a:lnTo>
                  <a:pt x="5114927" y="1847827"/>
                </a:lnTo>
                <a:lnTo>
                  <a:pt x="5108970" y="1847935"/>
                </a:lnTo>
                <a:lnTo>
                  <a:pt x="5067961" y="1845917"/>
                </a:lnTo>
                <a:lnTo>
                  <a:pt x="5007075" y="1838626"/>
                </a:lnTo>
                <a:cubicBezTo>
                  <a:pt x="4987003" y="1833546"/>
                  <a:pt x="4969259" y="1814096"/>
                  <a:pt x="4944087" y="1823332"/>
                </a:cubicBezTo>
                <a:cubicBezTo>
                  <a:pt x="4949882" y="1812650"/>
                  <a:pt x="4914396" y="1826154"/>
                  <a:pt x="4907662" y="1816900"/>
                </a:cubicBezTo>
                <a:cubicBezTo>
                  <a:pt x="4903760" y="1809237"/>
                  <a:pt x="4892087" y="1811549"/>
                  <a:pt x="4882386" y="1809844"/>
                </a:cubicBezTo>
                <a:cubicBezTo>
                  <a:pt x="4874062" y="1802609"/>
                  <a:pt x="4826962" y="1801349"/>
                  <a:pt x="4811440" y="1804655"/>
                </a:cubicBezTo>
                <a:cubicBezTo>
                  <a:pt x="4768806" y="1818748"/>
                  <a:pt x="4725356" y="1790961"/>
                  <a:pt x="4691075" y="1801389"/>
                </a:cubicBezTo>
                <a:cubicBezTo>
                  <a:pt x="4663743" y="1799478"/>
                  <a:pt x="4655044" y="1795479"/>
                  <a:pt x="4647449" y="1793181"/>
                </a:cubicBezTo>
                <a:lnTo>
                  <a:pt x="4645504" y="1787606"/>
                </a:lnTo>
                <a:lnTo>
                  <a:pt x="4632229" y="1785815"/>
                </a:lnTo>
                <a:lnTo>
                  <a:pt x="4629273" y="1784355"/>
                </a:lnTo>
                <a:cubicBezTo>
                  <a:pt x="4623639" y="1781544"/>
                  <a:pt x="4617950" y="1778917"/>
                  <a:pt x="4611738" y="1776964"/>
                </a:cubicBezTo>
                <a:cubicBezTo>
                  <a:pt x="4601379" y="1800272"/>
                  <a:pt x="4557197" y="1764196"/>
                  <a:pt x="4560070" y="1785640"/>
                </a:cubicBezTo>
                <a:lnTo>
                  <a:pt x="4536503" y="1785334"/>
                </a:lnTo>
                <a:lnTo>
                  <a:pt x="4513724" y="1791996"/>
                </a:lnTo>
                <a:lnTo>
                  <a:pt x="4501513" y="1799835"/>
                </a:lnTo>
                <a:lnTo>
                  <a:pt x="4459076" y="1813003"/>
                </a:lnTo>
                <a:lnTo>
                  <a:pt x="4459810" y="1797886"/>
                </a:lnTo>
                <a:lnTo>
                  <a:pt x="4379064" y="1817177"/>
                </a:lnTo>
                <a:lnTo>
                  <a:pt x="4319209" y="1834833"/>
                </a:lnTo>
                <a:lnTo>
                  <a:pt x="4306907" y="1841641"/>
                </a:lnTo>
                <a:lnTo>
                  <a:pt x="4290981" y="1839677"/>
                </a:lnTo>
                <a:cubicBezTo>
                  <a:pt x="4288909" y="1838717"/>
                  <a:pt x="4287163" y="1837555"/>
                  <a:pt x="4285792" y="1836231"/>
                </a:cubicBezTo>
                <a:lnTo>
                  <a:pt x="4238372" y="1851480"/>
                </a:lnTo>
                <a:lnTo>
                  <a:pt x="4232517" y="1852567"/>
                </a:lnTo>
                <a:lnTo>
                  <a:pt x="4191732" y="1857328"/>
                </a:lnTo>
                <a:lnTo>
                  <a:pt x="4065532" y="1855477"/>
                </a:lnTo>
                <a:cubicBezTo>
                  <a:pt x="4069305" y="1844009"/>
                  <a:pt x="4036780" y="1863138"/>
                  <a:pt x="4028460" y="1855137"/>
                </a:cubicBezTo>
                <a:cubicBezTo>
                  <a:pt x="4023224" y="1848238"/>
                  <a:pt x="4012138" y="1852433"/>
                  <a:pt x="4002267" y="1852352"/>
                </a:cubicBezTo>
                <a:cubicBezTo>
                  <a:pt x="3992749" y="1846600"/>
                  <a:pt x="3946095" y="1853107"/>
                  <a:pt x="3931396" y="1858915"/>
                </a:cubicBezTo>
                <a:cubicBezTo>
                  <a:pt x="3891932" y="1879798"/>
                  <a:pt x="3844059" y="1859600"/>
                  <a:pt x="3812162" y="1875501"/>
                </a:cubicBezTo>
                <a:cubicBezTo>
                  <a:pt x="3784875" y="1878116"/>
                  <a:pt x="3775574" y="1875612"/>
                  <a:pt x="3767672" y="1874600"/>
                </a:cubicBezTo>
                <a:lnTo>
                  <a:pt x="3764741" y="1869433"/>
                </a:lnTo>
                <a:lnTo>
                  <a:pt x="3751332" y="1869854"/>
                </a:lnTo>
                <a:lnTo>
                  <a:pt x="3748155" y="1868903"/>
                </a:lnTo>
                <a:cubicBezTo>
                  <a:pt x="3742091" y="1867062"/>
                  <a:pt x="3736007" y="1865414"/>
                  <a:pt x="3729530" y="1864513"/>
                </a:cubicBezTo>
                <a:cubicBezTo>
                  <a:pt x="3723549" y="1889158"/>
                  <a:pt x="3673453" y="1860919"/>
                  <a:pt x="3680177" y="1881552"/>
                </a:cubicBezTo>
                <a:cubicBezTo>
                  <a:pt x="3643549" y="1880892"/>
                  <a:pt x="3599470" y="1913398"/>
                  <a:pt x="3567259" y="1893482"/>
                </a:cubicBezTo>
                <a:cubicBezTo>
                  <a:pt x="3512865" y="1897927"/>
                  <a:pt x="3463644" y="1898121"/>
                  <a:pt x="3405770" y="1904591"/>
                </a:cubicBezTo>
                <a:cubicBezTo>
                  <a:pt x="3361027" y="1917619"/>
                  <a:pt x="3312439" y="1902759"/>
                  <a:pt x="3280097" y="1919610"/>
                </a:cubicBezTo>
                <a:cubicBezTo>
                  <a:pt x="3228353" y="1917339"/>
                  <a:pt x="3163854" y="1927961"/>
                  <a:pt x="3123424" y="1952930"/>
                </a:cubicBezTo>
                <a:cubicBezTo>
                  <a:pt x="3067921" y="1955455"/>
                  <a:pt x="3058626" y="1970554"/>
                  <a:pt x="3009910" y="1957866"/>
                </a:cubicBezTo>
                <a:cubicBezTo>
                  <a:pt x="3005875" y="1961558"/>
                  <a:pt x="3001138" y="1964570"/>
                  <a:pt x="2995934" y="1967085"/>
                </a:cubicBezTo>
                <a:lnTo>
                  <a:pt x="2980071" y="1972988"/>
                </a:lnTo>
                <a:lnTo>
                  <a:pt x="2978094" y="1972369"/>
                </a:lnTo>
                <a:lnTo>
                  <a:pt x="2942858" y="1981367"/>
                </a:lnTo>
                <a:lnTo>
                  <a:pt x="2875436" y="1996977"/>
                </a:lnTo>
                <a:lnTo>
                  <a:pt x="2874892" y="1996085"/>
                </a:lnTo>
                <a:cubicBezTo>
                  <a:pt x="2872808" y="1994277"/>
                  <a:pt x="2869648" y="1993306"/>
                  <a:pt x="2864145" y="1994061"/>
                </a:cubicBezTo>
                <a:cubicBezTo>
                  <a:pt x="2872218" y="1978115"/>
                  <a:pt x="2860603" y="1988862"/>
                  <a:pt x="2843662" y="1992498"/>
                </a:cubicBezTo>
                <a:cubicBezTo>
                  <a:pt x="2852423" y="1968542"/>
                  <a:pt x="2804535" y="1987804"/>
                  <a:pt x="2796128" y="1976403"/>
                </a:cubicBezTo>
                <a:cubicBezTo>
                  <a:pt x="2783487" y="1979614"/>
                  <a:pt x="2770278" y="1982573"/>
                  <a:pt x="2756784" y="1985116"/>
                </a:cubicBezTo>
                <a:lnTo>
                  <a:pt x="2748833" y="1986323"/>
                </a:lnTo>
                <a:cubicBezTo>
                  <a:pt x="2748775" y="1986256"/>
                  <a:pt x="2748719" y="1986188"/>
                  <a:pt x="2748661" y="1986122"/>
                </a:cubicBezTo>
                <a:cubicBezTo>
                  <a:pt x="2746906" y="1985902"/>
                  <a:pt x="2744280" y="1986117"/>
                  <a:pt x="2740251" y="1986946"/>
                </a:cubicBezTo>
                <a:lnTo>
                  <a:pt x="2718916" y="1990867"/>
                </a:lnTo>
                <a:lnTo>
                  <a:pt x="2713522" y="1990173"/>
                </a:lnTo>
                <a:lnTo>
                  <a:pt x="2680597" y="1984996"/>
                </a:lnTo>
                <a:cubicBezTo>
                  <a:pt x="2658416" y="1985461"/>
                  <a:pt x="2612251" y="1988312"/>
                  <a:pt x="2578178" y="1990531"/>
                </a:cubicBezTo>
                <a:cubicBezTo>
                  <a:pt x="2545413" y="1998704"/>
                  <a:pt x="2513846" y="1994934"/>
                  <a:pt x="2476147" y="1998305"/>
                </a:cubicBezTo>
                <a:cubicBezTo>
                  <a:pt x="2437134" y="2013637"/>
                  <a:pt x="2413847" y="1999542"/>
                  <a:pt x="2373568" y="2003219"/>
                </a:cubicBezTo>
                <a:cubicBezTo>
                  <a:pt x="2341422" y="2024631"/>
                  <a:pt x="2342856" y="1992997"/>
                  <a:pt x="2321399" y="1989467"/>
                </a:cubicBezTo>
                <a:lnTo>
                  <a:pt x="2315525" y="1989708"/>
                </a:lnTo>
                <a:lnTo>
                  <a:pt x="2300792" y="1994290"/>
                </a:lnTo>
                <a:lnTo>
                  <a:pt x="2295469" y="1996659"/>
                </a:lnTo>
                <a:cubicBezTo>
                  <a:pt x="2291722" y="1998049"/>
                  <a:pt x="2289127" y="1998665"/>
                  <a:pt x="2287219" y="1998750"/>
                </a:cubicBezTo>
                <a:lnTo>
                  <a:pt x="2286948" y="1998596"/>
                </a:lnTo>
                <a:lnTo>
                  <a:pt x="2243069" y="2015111"/>
                </a:lnTo>
                <a:cubicBezTo>
                  <a:pt x="2229030" y="2006206"/>
                  <a:pt x="2188966" y="2031217"/>
                  <a:pt x="2186609" y="2008263"/>
                </a:cubicBezTo>
                <a:cubicBezTo>
                  <a:pt x="2170936" y="2014251"/>
                  <a:pt x="2164097" y="2025782"/>
                  <a:pt x="2164831" y="2010143"/>
                </a:cubicBezTo>
                <a:cubicBezTo>
                  <a:pt x="2159536" y="2011705"/>
                  <a:pt x="2155830" y="2011340"/>
                  <a:pt x="2152836" y="2010048"/>
                </a:cubicBezTo>
                <a:lnTo>
                  <a:pt x="2117102" y="2023004"/>
                </a:lnTo>
                <a:lnTo>
                  <a:pt x="2111935" y="2023163"/>
                </a:lnTo>
                <a:lnTo>
                  <a:pt x="2089991" y="2034193"/>
                </a:lnTo>
                <a:lnTo>
                  <a:pt x="2058061" y="2047942"/>
                </a:lnTo>
                <a:lnTo>
                  <a:pt x="2055737" y="2047704"/>
                </a:lnTo>
                <a:lnTo>
                  <a:pt x="2042244" y="2055560"/>
                </a:lnTo>
                <a:cubicBezTo>
                  <a:pt x="2038090" y="2058656"/>
                  <a:pt x="1978623" y="2070285"/>
                  <a:pt x="1976224" y="2074257"/>
                </a:cubicBezTo>
                <a:cubicBezTo>
                  <a:pt x="1920172" y="2070662"/>
                  <a:pt x="1933546" y="2089824"/>
                  <a:pt x="1877728" y="2101004"/>
                </a:cubicBezTo>
                <a:cubicBezTo>
                  <a:pt x="1839146" y="2101989"/>
                  <a:pt x="1818769" y="2108983"/>
                  <a:pt x="1759056" y="2125608"/>
                </a:cubicBezTo>
                <a:cubicBezTo>
                  <a:pt x="1719091" y="2137539"/>
                  <a:pt x="1691494" y="2161097"/>
                  <a:pt x="1637948" y="2172597"/>
                </a:cubicBezTo>
                <a:cubicBezTo>
                  <a:pt x="1587306" y="2207053"/>
                  <a:pt x="1496241" y="2208973"/>
                  <a:pt x="1434549" y="2234522"/>
                </a:cubicBezTo>
                <a:cubicBezTo>
                  <a:pt x="1402655" y="2224964"/>
                  <a:pt x="1409212" y="2231152"/>
                  <a:pt x="1398481" y="2237074"/>
                </a:cubicBezTo>
                <a:cubicBezTo>
                  <a:pt x="1398456" y="2237082"/>
                  <a:pt x="1398432" y="2237089"/>
                  <a:pt x="1398407" y="2237095"/>
                </a:cubicBezTo>
                <a:lnTo>
                  <a:pt x="1370962" y="2237474"/>
                </a:lnTo>
                <a:lnTo>
                  <a:pt x="1356367" y="2235089"/>
                </a:lnTo>
                <a:cubicBezTo>
                  <a:pt x="1346056" y="2233320"/>
                  <a:pt x="1335986" y="2231930"/>
                  <a:pt x="1324828" y="2231968"/>
                </a:cubicBezTo>
                <a:lnTo>
                  <a:pt x="1297744" y="2235849"/>
                </a:lnTo>
                <a:lnTo>
                  <a:pt x="1286236" y="2233135"/>
                </a:lnTo>
                <a:lnTo>
                  <a:pt x="1283504" y="2233797"/>
                </a:lnTo>
                <a:lnTo>
                  <a:pt x="1279765" y="2229639"/>
                </a:lnTo>
                <a:cubicBezTo>
                  <a:pt x="1260110" y="2221111"/>
                  <a:pt x="1209850" y="2211602"/>
                  <a:pt x="1195347" y="2212354"/>
                </a:cubicBezTo>
                <a:cubicBezTo>
                  <a:pt x="1171903" y="2216875"/>
                  <a:pt x="1033292" y="2222456"/>
                  <a:pt x="970251" y="2221029"/>
                </a:cubicBezTo>
                <a:cubicBezTo>
                  <a:pt x="913858" y="2213074"/>
                  <a:pt x="864984" y="2224767"/>
                  <a:pt x="812914" y="2202752"/>
                </a:cubicBezTo>
                <a:cubicBezTo>
                  <a:pt x="809419" y="2205714"/>
                  <a:pt x="805091" y="2207855"/>
                  <a:pt x="800195" y="2209407"/>
                </a:cubicBezTo>
                <a:lnTo>
                  <a:pt x="784978" y="2212360"/>
                </a:lnTo>
                <a:lnTo>
                  <a:pt x="681987" y="2216757"/>
                </a:lnTo>
                <a:lnTo>
                  <a:pt x="669923" y="2211682"/>
                </a:lnTo>
                <a:cubicBezTo>
                  <a:pt x="675432" y="2197125"/>
                  <a:pt x="665394" y="2205767"/>
                  <a:pt x="648680" y="2206229"/>
                </a:cubicBezTo>
                <a:cubicBezTo>
                  <a:pt x="653511" y="2183723"/>
                  <a:pt x="607806" y="2194090"/>
                  <a:pt x="597225" y="2180999"/>
                </a:cubicBezTo>
                <a:cubicBezTo>
                  <a:pt x="584838" y="2181847"/>
                  <a:pt x="571827" y="2182333"/>
                  <a:pt x="558449" y="2182346"/>
                </a:cubicBezTo>
                <a:lnTo>
                  <a:pt x="550517" y="2182060"/>
                </a:lnTo>
                <a:lnTo>
                  <a:pt x="550309" y="2181825"/>
                </a:lnTo>
                <a:cubicBezTo>
                  <a:pt x="548471" y="2181269"/>
                  <a:pt x="545824" y="2180990"/>
                  <a:pt x="541836" y="2181063"/>
                </a:cubicBezTo>
                <a:lnTo>
                  <a:pt x="536057" y="2181537"/>
                </a:lnTo>
                <a:lnTo>
                  <a:pt x="520671" y="2180980"/>
                </a:lnTo>
                <a:lnTo>
                  <a:pt x="515024" y="2179258"/>
                </a:lnTo>
                <a:lnTo>
                  <a:pt x="512278" y="2176369"/>
                </a:lnTo>
                <a:lnTo>
                  <a:pt x="480419" y="2167807"/>
                </a:lnTo>
                <a:cubicBezTo>
                  <a:pt x="458012" y="2174781"/>
                  <a:pt x="449332" y="2162566"/>
                  <a:pt x="413835" y="2156783"/>
                </a:cubicBezTo>
                <a:cubicBezTo>
                  <a:pt x="401959" y="2163765"/>
                  <a:pt x="389622" y="2160522"/>
                  <a:pt x="376513" y="2154014"/>
                </a:cubicBezTo>
                <a:cubicBezTo>
                  <a:pt x="344376" y="2156059"/>
                  <a:pt x="311403" y="2146283"/>
                  <a:pt x="273386" y="2142551"/>
                </a:cubicBezTo>
                <a:cubicBezTo>
                  <a:pt x="236093" y="2150634"/>
                  <a:pt x="209811" y="2132011"/>
                  <a:pt x="169207" y="2128100"/>
                </a:cubicBezTo>
                <a:lnTo>
                  <a:pt x="93149" y="2105324"/>
                </a:lnTo>
                <a:lnTo>
                  <a:pt x="88109" y="2106704"/>
                </a:lnTo>
                <a:cubicBezTo>
                  <a:pt x="84511" y="2107398"/>
                  <a:pt x="81960" y="2107528"/>
                  <a:pt x="80022" y="2107254"/>
                </a:cubicBezTo>
                <a:lnTo>
                  <a:pt x="79717" y="2107046"/>
                </a:lnTo>
                <a:lnTo>
                  <a:pt x="72352" y="2107991"/>
                </a:lnTo>
                <a:cubicBezTo>
                  <a:pt x="60160" y="2110089"/>
                  <a:pt x="48530" y="2112610"/>
                  <a:pt x="37645" y="2115401"/>
                </a:cubicBezTo>
                <a:cubicBezTo>
                  <a:pt x="29688" y="2109582"/>
                  <a:pt x="16534" y="2111084"/>
                  <a:pt x="4572" y="2111091"/>
                </a:cubicBezTo>
                <a:lnTo>
                  <a:pt x="0" y="2110468"/>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3250" name="Title 1">
            <a:extLst>
              <a:ext uri="{FF2B5EF4-FFF2-40B4-BE49-F238E27FC236}">
                <a16:creationId xmlns:a16="http://schemas.microsoft.com/office/drawing/2014/main" id="{55F41281-1F6E-9778-7C3D-2C5796F18311}"/>
              </a:ext>
            </a:extLst>
          </p:cNvPr>
          <p:cNvSpPr>
            <a:spLocks noGrp="1" noChangeArrowheads="1"/>
          </p:cNvSpPr>
          <p:nvPr>
            <p:ph type="title"/>
          </p:nvPr>
        </p:nvSpPr>
        <p:spPr>
          <a:xfrm>
            <a:off x="1137037" y="741082"/>
            <a:ext cx="9274512" cy="949606"/>
          </a:xfrm>
        </p:spPr>
        <p:txBody>
          <a:bodyPr>
            <a:normAutofit/>
          </a:bodyPr>
          <a:lstStyle/>
          <a:p>
            <a:r>
              <a:rPr lang="en-US" altLang="en-US" dirty="0">
                <a:effectLst/>
              </a:rPr>
              <a:t>Consider this…</a:t>
            </a:r>
          </a:p>
        </p:txBody>
      </p:sp>
      <p:sp>
        <p:nvSpPr>
          <p:cNvPr id="53259" name="Freeform: Shape 53258">
            <a:extLst>
              <a:ext uri="{FF2B5EF4-FFF2-40B4-BE49-F238E27FC236}">
                <a16:creationId xmlns:a16="http://schemas.microsoft.com/office/drawing/2014/main" id="{3501A971-CEBD-4E4B-8529-3BB4F4100C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60460" y="6189260"/>
            <a:ext cx="7831541" cy="668740"/>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 name="Content Placeholder 2">
            <a:extLst>
              <a:ext uri="{FF2B5EF4-FFF2-40B4-BE49-F238E27FC236}">
                <a16:creationId xmlns:a16="http://schemas.microsoft.com/office/drawing/2014/main" id="{98E8F9F7-E974-5816-F4C6-278B045F26E9}"/>
              </a:ext>
            </a:extLst>
          </p:cNvPr>
          <p:cNvSpPr>
            <a:spLocks/>
          </p:cNvSpPr>
          <p:nvPr/>
        </p:nvSpPr>
        <p:spPr>
          <a:xfrm>
            <a:off x="1050925" y="2041266"/>
            <a:ext cx="4228772" cy="4179922"/>
          </a:xfrm>
          <a:prstGeom prst="rect">
            <a:avLst/>
          </a:prstGeom>
        </p:spPr>
        <p:txBody>
          <a:bodyPr/>
          <a:lstStyle/>
          <a:p>
            <a:pPr marL="0" marR="0" lvl="0" indent="0" algn="ctr" defTabSz="795528" rtl="0" eaLnBrk="1" fontAlgn="auto" latinLnBrk="0" hangingPunct="1">
              <a:lnSpc>
                <a:spcPct val="100000"/>
              </a:lnSpc>
              <a:spcBef>
                <a:spcPts val="0"/>
              </a:spcBef>
              <a:spcAft>
                <a:spcPts val="600"/>
              </a:spcAft>
              <a:buClrTx/>
              <a:buSzTx/>
              <a:buFontTx/>
              <a:buNone/>
              <a:tabLst/>
              <a:defRPr/>
            </a:pPr>
            <a:r>
              <a:rPr kumimoji="0" lang="en-US" sz="3132" b="0" i="0" u="none" strike="noStrike" kern="1200" cap="none" spc="0" normalizeH="0" baseline="0" noProof="0" dirty="0">
                <a:ln>
                  <a:noFill/>
                </a:ln>
                <a:solidFill>
                  <a:srgbClr val="E9F4FF"/>
                </a:solidFill>
                <a:effectLst/>
                <a:uLnTx/>
                <a:uFillTx/>
                <a:latin typeface="Tahoma"/>
                <a:ea typeface="+mn-ea"/>
                <a:cs typeface="+mn-cs"/>
              </a:rPr>
              <a:t>Black Americans only make up 12% of the population but they make up over 27% of all abortions. Do you think this is good or bad?</a:t>
            </a:r>
          </a:p>
          <a:p>
            <a:pPr marL="0" marR="0" lvl="0" indent="0" algn="l" defTabSz="795528" rtl="0" eaLnBrk="1" fontAlgn="auto" latinLnBrk="0" hangingPunct="1">
              <a:lnSpc>
                <a:spcPct val="100000"/>
              </a:lnSpc>
              <a:spcBef>
                <a:spcPts val="0"/>
              </a:spcBef>
              <a:spcAft>
                <a:spcPts val="600"/>
              </a:spcAft>
              <a:buClrTx/>
              <a:buSzTx/>
              <a:buFontTx/>
              <a:buNone/>
              <a:tabLst/>
              <a:defRPr/>
            </a:pPr>
            <a:endParaRPr kumimoji="0" lang="en-US" sz="1566" b="0" i="0" u="none" strike="noStrike" kern="1200" cap="none" spc="0" normalizeH="0" baseline="0" noProof="0" dirty="0">
              <a:ln>
                <a:noFill/>
              </a:ln>
              <a:solidFill>
                <a:srgbClr val="E9F4FF"/>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1800" b="0" i="0" u="none" strike="noStrike" kern="1200" cap="none" spc="0" normalizeH="0" baseline="0" noProof="0" dirty="0">
              <a:ln>
                <a:noFill/>
              </a:ln>
              <a:solidFill>
                <a:srgbClr val="2B5481">
                  <a:lumMod val="50000"/>
                </a:srgbClr>
              </a:solidFill>
              <a:effectLst/>
              <a:uLnTx/>
              <a:uFillTx/>
              <a:latin typeface="Tahoma"/>
              <a:ea typeface="+mn-ea"/>
              <a:cs typeface="+mn-cs"/>
            </a:endParaRPr>
          </a:p>
        </p:txBody>
      </p:sp>
      <p:pic>
        <p:nvPicPr>
          <p:cNvPr id="4100" name="Picture 4" descr="25 Stunningly Beautiful Photos of the Most Precious Black Newborn Babies">
            <a:extLst>
              <a:ext uri="{FF2B5EF4-FFF2-40B4-BE49-F238E27FC236}">
                <a16:creationId xmlns:a16="http://schemas.microsoft.com/office/drawing/2014/main" id="{CB78B334-2C47-EB5B-DB88-FA5BD5B258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3837" y="2199071"/>
            <a:ext cx="5307838" cy="35413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7729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7589" name="Rectangle 67588">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2770" name="Rectangle 2">
            <a:extLst>
              <a:ext uri="{FF2B5EF4-FFF2-40B4-BE49-F238E27FC236}">
                <a16:creationId xmlns:a16="http://schemas.microsoft.com/office/drawing/2014/main" id="{23D9230A-9DE9-7812-C061-C36F333C73DC}"/>
              </a:ext>
            </a:extLst>
          </p:cNvPr>
          <p:cNvSpPr>
            <a:spLocks noGrp="1" noChangeArrowheads="1"/>
          </p:cNvSpPr>
          <p:nvPr>
            <p:ph type="title"/>
          </p:nvPr>
        </p:nvSpPr>
        <p:spPr>
          <a:xfrm>
            <a:off x="838199" y="388308"/>
            <a:ext cx="7188989" cy="1021424"/>
          </a:xfrm>
        </p:spPr>
        <p:txBody>
          <a:bodyPr anchor="b">
            <a:normAutofit/>
          </a:bodyPr>
          <a:lstStyle/>
          <a:p>
            <a:pPr eaLnBrk="1" hangingPunct="1"/>
            <a:r>
              <a:rPr lang="en-US" altLang="en-US" sz="4000" b="1">
                <a:solidFill>
                  <a:schemeClr val="bg1"/>
                </a:solidFill>
              </a:rPr>
              <a:t>Abortion Hurts</a:t>
            </a:r>
            <a:r>
              <a:rPr lang="en-US" altLang="en-US" sz="4000">
                <a:solidFill>
                  <a:schemeClr val="bg1"/>
                </a:solidFill>
              </a:rPr>
              <a:t>	</a:t>
            </a:r>
          </a:p>
        </p:txBody>
      </p:sp>
      <p:cxnSp>
        <p:nvCxnSpPr>
          <p:cNvPr id="67590" name="Straight Connector 67589">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1440584"/>
            <a:ext cx="80271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7591" name="Straight Connector 67590">
            <a:extLst>
              <a:ext uri="{FF2B5EF4-FFF2-40B4-BE49-F238E27FC236}">
                <a16:creationId xmlns:a16="http://schemas.microsoft.com/office/drawing/2014/main" id="{17C2F6CE-0CF2-4DDD-85F5-96799A328F1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164811" y="6267491"/>
            <a:ext cx="80271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67587" name="Rectangle 3">
            <a:extLst>
              <a:ext uri="{FF2B5EF4-FFF2-40B4-BE49-F238E27FC236}">
                <a16:creationId xmlns:a16="http://schemas.microsoft.com/office/drawing/2014/main" id="{DA52A715-54E4-C2AC-D419-90B876945CEC}"/>
              </a:ext>
            </a:extLst>
          </p:cNvPr>
          <p:cNvSpPr>
            <a:spLocks noChangeArrowheads="1"/>
          </p:cNvSpPr>
          <p:nvPr/>
        </p:nvSpPr>
        <p:spPr>
          <a:xfrm>
            <a:off x="4164811" y="1792531"/>
            <a:ext cx="7919159" cy="4164676"/>
          </a:xfrm>
          <a:prstGeom prst="rect">
            <a:avLst/>
          </a:prstGeom>
        </p:spPr>
        <p:txBody>
          <a:bodyPr/>
          <a:lstStyle/>
          <a:p>
            <a:pPr marL="461772" marR="0" lvl="1" indent="0" algn="l" defTabSz="923544" rtl="0" eaLnBrk="1" fontAlgn="auto" latinLnBrk="0" hangingPunct="1">
              <a:lnSpc>
                <a:spcPct val="100000"/>
              </a:lnSpc>
              <a:spcBef>
                <a:spcPts val="0"/>
              </a:spcBef>
              <a:spcAft>
                <a:spcPts val="600"/>
              </a:spcAft>
              <a:buClrTx/>
              <a:buSzTx/>
              <a:buFontTx/>
              <a:buNone/>
              <a:tabLst/>
              <a:defRPr/>
            </a:pPr>
            <a:r>
              <a:rPr kumimoji="0" lang="en-US" altLang="en-US" sz="4000" b="0" i="0" u="none" strike="noStrike" kern="1200" cap="none" spc="0" normalizeH="0" baseline="0" noProof="0" dirty="0">
                <a:ln>
                  <a:noFill/>
                </a:ln>
                <a:solidFill>
                  <a:srgbClr val="0057A5"/>
                </a:solidFill>
                <a:effectLst/>
                <a:uLnTx/>
                <a:uFillTx/>
                <a:latin typeface="Calibri" panose="020F0502020204030204"/>
                <a:ea typeface="+mn-ea"/>
                <a:cs typeface="+mn-cs"/>
              </a:rPr>
              <a:t>Cannot hurt the baby without hurting the mother.</a:t>
            </a:r>
          </a:p>
          <a:p>
            <a:pPr marL="461772" marR="0" lvl="1" indent="0" algn="l" defTabSz="923544" rtl="0" eaLnBrk="1" fontAlgn="auto" latinLnBrk="0" hangingPunct="1">
              <a:lnSpc>
                <a:spcPct val="100000"/>
              </a:lnSpc>
              <a:spcBef>
                <a:spcPts val="0"/>
              </a:spcBef>
              <a:spcAft>
                <a:spcPts val="600"/>
              </a:spcAft>
              <a:buClrTx/>
              <a:buSzTx/>
              <a:buFontTx/>
              <a:buNone/>
              <a:tabLst/>
              <a:defRPr/>
            </a:pPr>
            <a:r>
              <a:rPr kumimoji="0" lang="en-US" altLang="en-US" sz="4000" b="0" i="0" u="none" strike="noStrike" kern="1200" cap="none" spc="0" normalizeH="0" baseline="0" noProof="0" dirty="0">
                <a:ln>
                  <a:noFill/>
                </a:ln>
                <a:solidFill>
                  <a:srgbClr val="0057A5"/>
                </a:solidFill>
                <a:effectLst/>
                <a:uLnTx/>
                <a:uFillTx/>
                <a:latin typeface="Calibri" panose="020F0502020204030204"/>
                <a:ea typeface="+mn-ea"/>
                <a:cs typeface="+mn-cs"/>
              </a:rPr>
              <a:t>Cannot help the baby without helping the mother.</a:t>
            </a:r>
          </a:p>
          <a:p>
            <a:pPr marL="461772" marR="0" lvl="1" indent="0" algn="l" defTabSz="923544" rtl="0" eaLnBrk="1" fontAlgn="auto" latinLnBrk="0" hangingPunct="1">
              <a:lnSpc>
                <a:spcPct val="100000"/>
              </a:lnSpc>
              <a:spcBef>
                <a:spcPts val="0"/>
              </a:spcBef>
              <a:spcAft>
                <a:spcPts val="600"/>
              </a:spcAft>
              <a:buClrTx/>
              <a:buSzTx/>
              <a:buFontTx/>
              <a:buNone/>
              <a:tabLst/>
              <a:defRPr/>
            </a:pPr>
            <a:r>
              <a:rPr kumimoji="0" lang="en-US" altLang="en-US" sz="4000" b="0" i="0" u="none" strike="noStrike" kern="1200" cap="none" spc="0" normalizeH="0" baseline="0" noProof="0" dirty="0">
                <a:ln>
                  <a:noFill/>
                </a:ln>
                <a:solidFill>
                  <a:srgbClr val="0057A5"/>
                </a:solidFill>
                <a:effectLst/>
                <a:uLnTx/>
                <a:uFillTx/>
                <a:latin typeface="Calibri" panose="020F0502020204030204"/>
                <a:ea typeface="+mn-ea"/>
                <a:cs typeface="+mn-cs"/>
              </a:rPr>
              <a:t>Our outreach must be personal.</a:t>
            </a:r>
            <a:endParaRPr kumimoji="0" lang="en-US" altLang="en-US" sz="4000" b="0"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pic>
        <p:nvPicPr>
          <p:cNvPr id="32772" name="Picture 4">
            <a:extLst>
              <a:ext uri="{FF2B5EF4-FFF2-40B4-BE49-F238E27FC236}">
                <a16:creationId xmlns:a16="http://schemas.microsoft.com/office/drawing/2014/main" id="{CA56055D-908A-8BF4-C2EF-CA5774E86A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8651" y="2002212"/>
            <a:ext cx="2096799" cy="285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94819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67587">
                                            <p:txEl>
                                              <p:pRg st="0" end="0"/>
                                            </p:txEl>
                                          </p:spTgt>
                                        </p:tgtEl>
                                        <p:attrNameLst>
                                          <p:attrName>style.visibility</p:attrName>
                                        </p:attrNameLst>
                                      </p:cBhvr>
                                      <p:to>
                                        <p:strVal val="visible"/>
                                      </p:to>
                                    </p:set>
                                    <p:animEffect transition="in" filter="blinds(horizontal)">
                                      <p:cBhvr>
                                        <p:cTn id="7" dur="500"/>
                                        <p:tgtEl>
                                          <p:spTgt spid="6758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67587">
                                            <p:txEl>
                                              <p:pRg st="1" end="1"/>
                                            </p:txEl>
                                          </p:spTgt>
                                        </p:tgtEl>
                                        <p:attrNameLst>
                                          <p:attrName>style.visibility</p:attrName>
                                        </p:attrNameLst>
                                      </p:cBhvr>
                                      <p:to>
                                        <p:strVal val="visible"/>
                                      </p:to>
                                    </p:set>
                                    <p:animEffect transition="in" filter="blinds(horizontal)">
                                      <p:cBhvr>
                                        <p:cTn id="12" dur="500"/>
                                        <p:tgtEl>
                                          <p:spTgt spid="6758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67587">
                                            <p:txEl>
                                              <p:pRg st="2" end="2"/>
                                            </p:txEl>
                                          </p:spTgt>
                                        </p:tgtEl>
                                        <p:attrNameLst>
                                          <p:attrName>style.visibility</p:attrName>
                                        </p:attrNameLst>
                                      </p:cBhvr>
                                      <p:to>
                                        <p:strVal val="visible"/>
                                      </p:to>
                                    </p:set>
                                    <p:animEffect transition="in" filter="blinds(horizontal)">
                                      <p:cBhvr>
                                        <p:cTn id="17" dur="500"/>
                                        <p:tgtEl>
                                          <p:spTgt spid="6758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nodeType="clickEffect">
                                  <p:stCondLst>
                                    <p:cond delay="0"/>
                                  </p:stCondLst>
                                  <p:childTnLst>
                                    <p:set>
                                      <p:cBhvr>
                                        <p:cTn id="21" dur="1" fill="hold">
                                          <p:stCondLst>
                                            <p:cond delay="0"/>
                                          </p:stCondLst>
                                        </p:cTn>
                                        <p:tgtEl>
                                          <p:spTgt spid="6758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1B488C0E-4BBC-5FF7-ADDA-097BF86D6858}"/>
              </a:ext>
            </a:extLst>
          </p:cNvPr>
          <p:cNvSpPr>
            <a:spLocks noGrp="1" noChangeArrowheads="1"/>
          </p:cNvSpPr>
          <p:nvPr>
            <p:ph type="title"/>
          </p:nvPr>
        </p:nvSpPr>
        <p:spPr>
          <a:xfrm>
            <a:off x="6217919" y="669926"/>
            <a:ext cx="4635609" cy="982452"/>
          </a:xfrm>
        </p:spPr>
        <p:txBody>
          <a:bodyPr vert="horz" lIns="91440" tIns="45720" rIns="91440" bIns="45720" rtlCol="0" anchor="b">
            <a:normAutofit/>
          </a:bodyPr>
          <a:lstStyle/>
          <a:p>
            <a:pPr defTabSz="914400" eaLnBrk="1" hangingPunct="1"/>
            <a:r>
              <a:rPr lang="en-US" altLang="en-US" sz="3800" b="1" kern="1200">
                <a:solidFill>
                  <a:schemeClr val="bg1"/>
                </a:solidFill>
                <a:latin typeface="+mj-lt"/>
                <a:ea typeface="+mj-ea"/>
                <a:cs typeface="+mj-cs"/>
              </a:rPr>
              <a:t>The Bottom Line</a:t>
            </a:r>
          </a:p>
        </p:txBody>
      </p:sp>
      <p:pic>
        <p:nvPicPr>
          <p:cNvPr id="34820" name="Picture 4">
            <a:extLst>
              <a:ext uri="{FF2B5EF4-FFF2-40B4-BE49-F238E27FC236}">
                <a16:creationId xmlns:a16="http://schemas.microsoft.com/office/drawing/2014/main" id="{B324010D-BAF1-3B12-2C07-42CE84F938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7312" b="6180"/>
          <a:stretch>
            <a:fillRect/>
          </a:stretch>
        </p:blipFill>
        <p:spPr bwMode="auto">
          <a:xfrm>
            <a:off x="0" y="0"/>
            <a:ext cx="4814998" cy="6858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67" name="Rectangle 3">
            <a:extLst>
              <a:ext uri="{FF2B5EF4-FFF2-40B4-BE49-F238E27FC236}">
                <a16:creationId xmlns:a16="http://schemas.microsoft.com/office/drawing/2014/main" id="{5506DF7F-CDE8-D928-0DEE-3A12B3F53CF9}"/>
              </a:ext>
            </a:extLst>
          </p:cNvPr>
          <p:cNvSpPr>
            <a:spLocks noChangeArrowheads="1"/>
          </p:cNvSpPr>
          <p:nvPr/>
        </p:nvSpPr>
        <p:spPr bwMode="auto">
          <a:xfrm>
            <a:off x="5197915" y="2400303"/>
            <a:ext cx="5655614" cy="4243561"/>
          </a:xfrm>
          <a:prstGeom prst="rect">
            <a:avLst/>
          </a:prstGeom>
        </p:spPr>
        <p:txBody>
          <a:bodyPr vert="horz" lIns="91440" tIns="45720" rIns="91440" bIns="45720" rtlCol="0">
            <a:normAutofit/>
          </a:bodyPr>
          <a:lstStyle>
            <a:lvl1pPr marL="342900" indent="-342900">
              <a:spcBef>
                <a:spcPct val="20000"/>
              </a:spcBef>
              <a:buClr>
                <a:schemeClr val="hlink"/>
              </a:buClr>
              <a:buSzPct val="6500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marL="742950" marR="0" lvl="1" indent="-228600" algn="l" defTabSz="914400" rtl="0" eaLnBrk="1" fontAlgn="base" latinLnBrk="0" hangingPunct="1">
              <a:lnSpc>
                <a:spcPct val="90000"/>
              </a:lnSpc>
              <a:spcBef>
                <a:spcPct val="20000"/>
              </a:spcBef>
              <a:spcAft>
                <a:spcPct val="0"/>
              </a:spcAft>
              <a:buClr>
                <a:srgbClr val="954F72"/>
              </a:buClr>
              <a:buSzPct val="65000"/>
              <a:buFont typeface="Arial" panose="020B0604020202020204" pitchFamily="34" charset="0"/>
              <a:buChar char="•"/>
              <a:tabLst/>
              <a:defRPr/>
            </a:pPr>
            <a:r>
              <a:rPr kumimoji="0" lang="en-US" altLang="en-US" sz="3600" b="0" i="0" u="none" strike="noStrike" kern="1200" cap="none" spc="0" normalizeH="0" baseline="0" noProof="0" dirty="0">
                <a:ln>
                  <a:noFill/>
                </a:ln>
                <a:solidFill>
                  <a:srgbClr val="2B5481"/>
                </a:solidFill>
                <a:effectLst>
                  <a:outerShdw blurRad="38100" dist="38100" dir="2700000" algn="tl">
                    <a:srgbClr val="000000"/>
                  </a:outerShdw>
                </a:effectLst>
                <a:uLnTx/>
                <a:uFillTx/>
                <a:latin typeface="Tahoma"/>
                <a:ea typeface="+mn-ea"/>
                <a:cs typeface="+mn-cs"/>
              </a:rPr>
              <a:t>We must be Christ-like:</a:t>
            </a:r>
          </a:p>
          <a:p>
            <a:pPr marL="1143000" marR="0" lvl="2" indent="-228600" algn="l" defTabSz="914400" rtl="0" eaLnBrk="1" fontAlgn="base" latinLnBrk="0" hangingPunct="1">
              <a:lnSpc>
                <a:spcPct val="90000"/>
              </a:lnSpc>
              <a:spcBef>
                <a:spcPct val="20000"/>
              </a:spcBef>
              <a:spcAft>
                <a:spcPct val="0"/>
              </a:spcAft>
              <a:buClr>
                <a:srgbClr val="0563C1"/>
              </a:buClr>
              <a:buSzPct val="65000"/>
              <a:buFont typeface="Arial" panose="020B0604020202020204" pitchFamily="34" charset="0"/>
              <a:buChar char="•"/>
              <a:tabLst/>
              <a:defRPr/>
            </a:pPr>
            <a:r>
              <a:rPr kumimoji="0" lang="en-US" altLang="en-US" sz="3600" b="0" i="0" u="none" strike="noStrike" kern="1200" cap="none" spc="0" normalizeH="0" baseline="0" noProof="0" dirty="0">
                <a:ln>
                  <a:noFill/>
                </a:ln>
                <a:solidFill>
                  <a:srgbClr val="2B5481"/>
                </a:solidFill>
                <a:effectLst>
                  <a:outerShdw blurRad="38100" dist="38100" dir="2700000" algn="tl">
                    <a:srgbClr val="000000"/>
                  </a:outerShdw>
                </a:effectLst>
                <a:uLnTx/>
                <a:uFillTx/>
                <a:latin typeface="Tahoma"/>
                <a:ea typeface="+mn-ea"/>
                <a:cs typeface="+mn-cs"/>
              </a:rPr>
              <a:t>Meet each person where they are.</a:t>
            </a:r>
          </a:p>
          <a:p>
            <a:pPr marL="1143000" marR="0" lvl="2" indent="-228600" algn="l" defTabSz="914400" rtl="0" eaLnBrk="1" fontAlgn="base" latinLnBrk="0" hangingPunct="1">
              <a:lnSpc>
                <a:spcPct val="90000"/>
              </a:lnSpc>
              <a:spcBef>
                <a:spcPct val="20000"/>
              </a:spcBef>
              <a:spcAft>
                <a:spcPct val="0"/>
              </a:spcAft>
              <a:buClr>
                <a:srgbClr val="0563C1"/>
              </a:buClr>
              <a:buSzPct val="65000"/>
              <a:buFont typeface="Arial" panose="020B0604020202020204" pitchFamily="34" charset="0"/>
              <a:buChar char="•"/>
              <a:tabLst/>
              <a:defRPr/>
            </a:pPr>
            <a:r>
              <a:rPr kumimoji="0" lang="en-US" altLang="en-US" sz="3600" b="0" i="0" u="none" strike="noStrike" kern="1200" cap="none" spc="0" normalizeH="0" baseline="0" noProof="0" dirty="0">
                <a:ln>
                  <a:noFill/>
                </a:ln>
                <a:solidFill>
                  <a:srgbClr val="2B5481"/>
                </a:solidFill>
                <a:effectLst>
                  <a:outerShdw blurRad="38100" dist="38100" dir="2700000" algn="tl">
                    <a:srgbClr val="000000"/>
                  </a:outerShdw>
                </a:effectLst>
                <a:uLnTx/>
                <a:uFillTx/>
                <a:latin typeface="Tahoma"/>
                <a:ea typeface="+mn-ea"/>
                <a:cs typeface="+mn-cs"/>
              </a:rPr>
              <a:t>Lift them up through healing.</a:t>
            </a:r>
          </a:p>
          <a:p>
            <a:pPr marL="1143000" marR="0" lvl="2" indent="-228600" algn="l" defTabSz="914400" rtl="0" eaLnBrk="1" fontAlgn="base" latinLnBrk="0" hangingPunct="1">
              <a:lnSpc>
                <a:spcPct val="90000"/>
              </a:lnSpc>
              <a:spcBef>
                <a:spcPct val="20000"/>
              </a:spcBef>
              <a:spcAft>
                <a:spcPct val="0"/>
              </a:spcAft>
              <a:buClr>
                <a:srgbClr val="0563C1"/>
              </a:buClr>
              <a:buSzPct val="65000"/>
              <a:buFont typeface="Arial" panose="020B0604020202020204" pitchFamily="34" charset="0"/>
              <a:buChar char="•"/>
              <a:tabLst/>
              <a:defRPr/>
            </a:pPr>
            <a:r>
              <a:rPr kumimoji="0" lang="en-US" altLang="en-US" sz="3600" b="0" i="0" u="none" strike="noStrike" kern="1200" cap="none" spc="0" normalizeH="0" baseline="0" noProof="0" dirty="0">
                <a:ln>
                  <a:noFill/>
                </a:ln>
                <a:solidFill>
                  <a:srgbClr val="2B5481"/>
                </a:solidFill>
                <a:effectLst>
                  <a:outerShdw blurRad="38100" dist="38100" dir="2700000" algn="tl">
                    <a:srgbClr val="000000"/>
                  </a:outerShdw>
                </a:effectLst>
                <a:uLnTx/>
                <a:uFillTx/>
                <a:latin typeface="Tahoma"/>
                <a:ea typeface="+mn-ea"/>
                <a:cs typeface="+mn-cs"/>
              </a:rPr>
              <a:t>Challenge them to sin no more.</a:t>
            </a:r>
          </a:p>
          <a:p>
            <a:pPr marL="742950" marR="0" lvl="1" indent="-228600" algn="l" defTabSz="914400" rtl="0" eaLnBrk="1" fontAlgn="base" latinLnBrk="0" hangingPunct="1">
              <a:lnSpc>
                <a:spcPct val="90000"/>
              </a:lnSpc>
              <a:spcBef>
                <a:spcPct val="20000"/>
              </a:spcBef>
              <a:spcAft>
                <a:spcPct val="0"/>
              </a:spcAft>
              <a:buClr>
                <a:srgbClr val="954F72"/>
              </a:buClr>
              <a:buSzPct val="65000"/>
              <a:buFont typeface="Arial" panose="020B0604020202020204" pitchFamily="34" charset="0"/>
              <a:buChar char="•"/>
              <a:tabLst/>
              <a:defRPr/>
            </a:pPr>
            <a:endParaRPr kumimoji="0" lang="en-US" altLang="en-US" sz="2000" b="0" i="0" u="none" strike="noStrike" kern="1200" cap="none" spc="0" normalizeH="0" baseline="0" noProof="0" dirty="0">
              <a:ln>
                <a:noFill/>
              </a:ln>
              <a:solidFill>
                <a:srgbClr val="2B5481"/>
              </a:solidFill>
              <a:effectLst>
                <a:outerShdw blurRad="38100" dist="38100" dir="2700000" algn="tl">
                  <a:srgbClr val="000000"/>
                </a:outerShdw>
              </a:effectLst>
              <a:uLnTx/>
              <a:uFillTx/>
              <a:latin typeface="Tahoma"/>
              <a:ea typeface="+mn-ea"/>
              <a:cs typeface="+mn-cs"/>
            </a:endParaRPr>
          </a:p>
        </p:txBody>
      </p:sp>
    </p:spTree>
    <p:extLst>
      <p:ext uri="{BB962C8B-B14F-4D97-AF65-F5344CB8AC3E}">
        <p14:creationId xmlns:p14="http://schemas.microsoft.com/office/powerpoint/2010/main" val="16380234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880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806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806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806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7" grpId="0" build="allAtOnce"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6745" name="Rectangle 116744">
            <a:extLst>
              <a:ext uri="{FF2B5EF4-FFF2-40B4-BE49-F238E27FC236}">
                <a16:creationId xmlns:a16="http://schemas.microsoft.com/office/drawing/2014/main" id="{E51BA4DF-2BD4-4EC2-B1DB-B27C8AC718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16738" name="Rectangle 2">
            <a:extLst>
              <a:ext uri="{FF2B5EF4-FFF2-40B4-BE49-F238E27FC236}">
                <a16:creationId xmlns:a16="http://schemas.microsoft.com/office/drawing/2014/main" id="{2B816E53-2000-396F-E193-3472D71C2718}"/>
              </a:ext>
            </a:extLst>
          </p:cNvPr>
          <p:cNvSpPr>
            <a:spLocks noGrp="1" noChangeArrowheads="1"/>
          </p:cNvSpPr>
          <p:nvPr>
            <p:ph type="title"/>
          </p:nvPr>
        </p:nvSpPr>
        <p:spPr>
          <a:xfrm>
            <a:off x="4553733" y="548464"/>
            <a:ext cx="6798541" cy="1675623"/>
          </a:xfrm>
        </p:spPr>
        <p:txBody>
          <a:bodyPr anchor="b">
            <a:normAutofit/>
          </a:bodyPr>
          <a:lstStyle/>
          <a:p>
            <a:pPr eaLnBrk="1" hangingPunct="1">
              <a:defRPr/>
            </a:pPr>
            <a:r>
              <a:rPr lang="en-US" altLang="en-US" sz="4000"/>
              <a:t>John Paul II’s Message</a:t>
            </a:r>
          </a:p>
        </p:txBody>
      </p:sp>
      <p:pic>
        <p:nvPicPr>
          <p:cNvPr id="36867" name="Picture 3">
            <a:extLst>
              <a:ext uri="{FF2B5EF4-FFF2-40B4-BE49-F238E27FC236}">
                <a16:creationId xmlns:a16="http://schemas.microsoft.com/office/drawing/2014/main" id="{9281480E-B8B5-4345-970D-119B17E0EE3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8063" b="-1"/>
          <a:stretch/>
        </p:blipFill>
        <p:spPr bwMode="auto">
          <a:xfrm>
            <a:off x="1" y="10"/>
            <a:ext cx="4196496" cy="6857990"/>
          </a:xfrm>
          <a:prstGeom prst="rect">
            <a:avLst/>
          </a:prstGeom>
          <a:noFill/>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740" name="Rectangle 4">
            <a:extLst>
              <a:ext uri="{FF2B5EF4-FFF2-40B4-BE49-F238E27FC236}">
                <a16:creationId xmlns:a16="http://schemas.microsoft.com/office/drawing/2014/main" id="{A0F8AB84-1D29-F339-451D-96EC7E42E544}"/>
              </a:ext>
            </a:extLst>
          </p:cNvPr>
          <p:cNvSpPr>
            <a:spLocks noGrp="1" noChangeArrowheads="1"/>
          </p:cNvSpPr>
          <p:nvPr>
            <p:ph type="body" idx="1"/>
          </p:nvPr>
        </p:nvSpPr>
        <p:spPr>
          <a:xfrm>
            <a:off x="4553734" y="2409830"/>
            <a:ext cx="6798539" cy="3705217"/>
          </a:xfrm>
        </p:spPr>
        <p:txBody>
          <a:bodyPr>
            <a:normAutofit/>
          </a:bodyPr>
          <a:lstStyle/>
          <a:p>
            <a:pPr lvl="1" eaLnBrk="1" hangingPunct="1">
              <a:buFont typeface="Wingdings" panose="05000000000000000000" pitchFamily="2" charset="2"/>
              <a:buNone/>
              <a:defRPr/>
            </a:pPr>
            <a:r>
              <a:rPr lang="en-US" altLang="en-US" sz="2000" i="1" dirty="0"/>
              <a:t>“</a:t>
            </a:r>
            <a:r>
              <a:rPr lang="en-US" altLang="en-US" sz="3200" i="1" dirty="0"/>
              <a:t>The Church is aware of the many factors which may have influenced your decision, and she does not doubt that in many cases it was a painful and even shattering decision.”</a:t>
            </a:r>
          </a:p>
          <a:p>
            <a:pPr eaLnBrk="1" hangingPunct="1">
              <a:defRPr/>
            </a:pPr>
            <a:endParaRPr lang="en-US" altLang="en-US" sz="2000" i="1" dirty="0">
              <a:latin typeface="Palatino Linotype" panose="02040502050505030304" pitchFamily="18" charset="0"/>
            </a:endParaRPr>
          </a:p>
        </p:txBody>
      </p:sp>
    </p:spTree>
    <p:extLst>
      <p:ext uri="{BB962C8B-B14F-4D97-AF65-F5344CB8AC3E}">
        <p14:creationId xmlns:p14="http://schemas.microsoft.com/office/powerpoint/2010/main" val="4741296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16740">
                                            <p:txEl>
                                              <p:pRg st="0" end="0"/>
                                            </p:txEl>
                                          </p:spTgt>
                                        </p:tgtEl>
                                        <p:attrNameLst>
                                          <p:attrName>style.visibility</p:attrName>
                                        </p:attrNameLst>
                                      </p:cBhvr>
                                      <p:to>
                                        <p:strVal val="visible"/>
                                      </p:to>
                                    </p:set>
                                    <p:animEffect transition="in" filter="fade">
                                      <p:cBhvr>
                                        <p:cTn id="7" dur="2000"/>
                                        <p:tgtEl>
                                          <p:spTgt spid="11674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8801" name="Rectangle 118800">
            <a:extLst>
              <a:ext uri="{FF2B5EF4-FFF2-40B4-BE49-F238E27FC236}">
                <a16:creationId xmlns:a16="http://schemas.microsoft.com/office/drawing/2014/main" id="{99192C51-B764-4A9B-9587-5EF8B628B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18786" name="Rectangle 2">
            <a:extLst>
              <a:ext uri="{FF2B5EF4-FFF2-40B4-BE49-F238E27FC236}">
                <a16:creationId xmlns:a16="http://schemas.microsoft.com/office/drawing/2014/main" id="{9202EA90-70D5-9CD9-451F-8DCFB7313AE2}"/>
              </a:ext>
            </a:extLst>
          </p:cNvPr>
          <p:cNvSpPr>
            <a:spLocks noGrp="1" noChangeArrowheads="1"/>
          </p:cNvSpPr>
          <p:nvPr>
            <p:ph type="title"/>
          </p:nvPr>
        </p:nvSpPr>
        <p:spPr>
          <a:xfrm>
            <a:off x="648929" y="557190"/>
            <a:ext cx="5181510" cy="1671569"/>
          </a:xfrm>
        </p:spPr>
        <p:txBody>
          <a:bodyPr>
            <a:normAutofit/>
          </a:bodyPr>
          <a:lstStyle/>
          <a:p>
            <a:pPr eaLnBrk="1" hangingPunct="1">
              <a:defRPr/>
            </a:pPr>
            <a:r>
              <a:rPr lang="en-US" altLang="en-US" sz="4000"/>
              <a:t>John Paul II’s Message</a:t>
            </a:r>
          </a:p>
        </p:txBody>
      </p:sp>
      <p:sp>
        <p:nvSpPr>
          <p:cNvPr id="118787" name="Rectangle 3">
            <a:extLst>
              <a:ext uri="{FF2B5EF4-FFF2-40B4-BE49-F238E27FC236}">
                <a16:creationId xmlns:a16="http://schemas.microsoft.com/office/drawing/2014/main" id="{EC2CB1AC-6CA5-B27B-4344-E9B37F55A4F0}"/>
              </a:ext>
            </a:extLst>
          </p:cNvPr>
          <p:cNvSpPr>
            <a:spLocks noGrp="1" noChangeArrowheads="1"/>
          </p:cNvSpPr>
          <p:nvPr>
            <p:ph type="body" idx="1"/>
          </p:nvPr>
        </p:nvSpPr>
        <p:spPr>
          <a:xfrm>
            <a:off x="360218" y="2406650"/>
            <a:ext cx="4886037" cy="3722438"/>
          </a:xfrm>
        </p:spPr>
        <p:txBody>
          <a:bodyPr>
            <a:normAutofit/>
          </a:bodyPr>
          <a:lstStyle/>
          <a:p>
            <a:pPr lvl="1" algn="ctr" eaLnBrk="1" hangingPunct="1">
              <a:buFont typeface="Wingdings" panose="05000000000000000000" pitchFamily="2" charset="2"/>
              <a:buNone/>
              <a:defRPr/>
            </a:pPr>
            <a:r>
              <a:rPr lang="en-US" altLang="en-US" sz="3600" i="1" dirty="0"/>
              <a:t>“The wound in your heart may not have healed. Certainly what happened was and remains terribly wrong.”</a:t>
            </a:r>
          </a:p>
        </p:txBody>
      </p:sp>
      <p:pic>
        <p:nvPicPr>
          <p:cNvPr id="38916" name="Picture 4">
            <a:extLst>
              <a:ext uri="{FF2B5EF4-FFF2-40B4-BE49-F238E27FC236}">
                <a16:creationId xmlns:a16="http://schemas.microsoft.com/office/drawing/2014/main" id="{9E227F4B-D29A-1352-F370-7AB0239579B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1170" r="-1" b="12789"/>
          <a:stretch/>
        </p:blipFill>
        <p:spPr bwMode="auto">
          <a:xfrm>
            <a:off x="6189155" y="10"/>
            <a:ext cx="6002844" cy="6857990"/>
          </a:xfrm>
          <a:prstGeom prst="rect">
            <a:avLst/>
          </a:prstGeom>
          <a:noFill/>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19419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118787">
                                            <p:txEl>
                                              <p:pRg st="0" end="0"/>
                                            </p:txEl>
                                          </p:spTgt>
                                        </p:tgtEl>
                                        <p:attrNameLst>
                                          <p:attrName>style.visibility</p:attrName>
                                        </p:attrNameLst>
                                      </p:cBhvr>
                                      <p:to>
                                        <p:strVal val="visible"/>
                                      </p:to>
                                    </p:set>
                                    <p:animEffect transition="in" filter="fade">
                                      <p:cBhvr>
                                        <p:cTn id="7" dur="2000"/>
                                        <p:tgtEl>
                                          <p:spTgt spid="11878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0841" name="Rectangle 120840">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20834" name="Rectangle 2">
            <a:extLst>
              <a:ext uri="{FF2B5EF4-FFF2-40B4-BE49-F238E27FC236}">
                <a16:creationId xmlns:a16="http://schemas.microsoft.com/office/drawing/2014/main" id="{D2AED35C-2D38-C259-2F36-C562108B5CA4}"/>
              </a:ext>
            </a:extLst>
          </p:cNvPr>
          <p:cNvSpPr>
            <a:spLocks noGrp="1" noChangeArrowheads="1"/>
          </p:cNvSpPr>
          <p:nvPr>
            <p:ph type="title"/>
          </p:nvPr>
        </p:nvSpPr>
        <p:spPr>
          <a:xfrm>
            <a:off x="5596501" y="501594"/>
            <a:ext cx="5754896" cy="1655483"/>
          </a:xfrm>
        </p:spPr>
        <p:txBody>
          <a:bodyPr anchor="b">
            <a:normAutofit/>
          </a:bodyPr>
          <a:lstStyle/>
          <a:p>
            <a:pPr eaLnBrk="1" hangingPunct="1">
              <a:defRPr/>
            </a:pPr>
            <a:r>
              <a:rPr lang="en-US" altLang="en-US" sz="4000" dirty="0"/>
              <a:t>   John Paul II’s Message</a:t>
            </a:r>
          </a:p>
        </p:txBody>
      </p:sp>
      <p:pic>
        <p:nvPicPr>
          <p:cNvPr id="40963" name="Picture 3">
            <a:extLst>
              <a:ext uri="{FF2B5EF4-FFF2-40B4-BE49-F238E27FC236}">
                <a16:creationId xmlns:a16="http://schemas.microsoft.com/office/drawing/2014/main" id="{23B8FA8C-C666-65DF-A6C6-290CCB10C10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1943" r="-1" b="13565"/>
          <a:stretch/>
        </p:blipFill>
        <p:spPr bwMode="auto">
          <a:xfrm>
            <a:off x="1068130" y="1028701"/>
            <a:ext cx="3876165" cy="433817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0836" name="Rectangle 4">
            <a:extLst>
              <a:ext uri="{FF2B5EF4-FFF2-40B4-BE49-F238E27FC236}">
                <a16:creationId xmlns:a16="http://schemas.microsoft.com/office/drawing/2014/main" id="{4CFB7B6C-53AD-1511-6D52-0FEB110BF4CA}"/>
              </a:ext>
            </a:extLst>
          </p:cNvPr>
          <p:cNvSpPr>
            <a:spLocks noGrp="1" noChangeArrowheads="1"/>
          </p:cNvSpPr>
          <p:nvPr>
            <p:ph type="body" idx="1"/>
          </p:nvPr>
        </p:nvSpPr>
        <p:spPr>
          <a:xfrm>
            <a:off x="5596502" y="2405894"/>
            <a:ext cx="5754896" cy="3014765"/>
          </a:xfrm>
        </p:spPr>
        <p:txBody>
          <a:bodyPr anchor="t">
            <a:noAutofit/>
          </a:bodyPr>
          <a:lstStyle/>
          <a:p>
            <a:pPr lvl="1" algn="ctr" eaLnBrk="1" hangingPunct="1">
              <a:buFont typeface="Wingdings" panose="05000000000000000000" pitchFamily="2" charset="2"/>
              <a:buNone/>
              <a:defRPr/>
            </a:pPr>
            <a:r>
              <a:rPr lang="en-US" altLang="en-US" sz="3200" i="1" dirty="0"/>
              <a:t>“But do not give in to discouragement and do not lose hope.  Try rather to understand what happened and face it honestly.”</a:t>
            </a:r>
          </a:p>
        </p:txBody>
      </p:sp>
      <p:sp>
        <p:nvSpPr>
          <p:cNvPr id="120843" name="Rectangle 120842">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20845" name="Rectangle 120844">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958180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120836">
                                            <p:txEl>
                                              <p:pRg st="0" end="0"/>
                                            </p:txEl>
                                          </p:spTgt>
                                        </p:tgtEl>
                                        <p:attrNameLst>
                                          <p:attrName>style.visibility</p:attrName>
                                        </p:attrNameLst>
                                      </p:cBhvr>
                                      <p:to>
                                        <p:strVal val="visible"/>
                                      </p:to>
                                    </p:set>
                                    <p:animEffect transition="in" filter="fade">
                                      <p:cBhvr>
                                        <p:cTn id="7" dur="2000"/>
                                        <p:tgtEl>
                                          <p:spTgt spid="12083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2889" name="Rectangle 122888">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22882" name="Rectangle 2">
            <a:extLst>
              <a:ext uri="{FF2B5EF4-FFF2-40B4-BE49-F238E27FC236}">
                <a16:creationId xmlns:a16="http://schemas.microsoft.com/office/drawing/2014/main" id="{905790E4-B3B3-ADF1-814E-5AE10B5575EF}"/>
              </a:ext>
            </a:extLst>
          </p:cNvPr>
          <p:cNvSpPr>
            <a:spLocks noGrp="1" noChangeArrowheads="1"/>
          </p:cNvSpPr>
          <p:nvPr>
            <p:ph type="title"/>
          </p:nvPr>
        </p:nvSpPr>
        <p:spPr>
          <a:xfrm>
            <a:off x="1136397" y="502021"/>
            <a:ext cx="4959603" cy="1642969"/>
          </a:xfrm>
        </p:spPr>
        <p:txBody>
          <a:bodyPr anchor="b">
            <a:normAutofit/>
          </a:bodyPr>
          <a:lstStyle/>
          <a:p>
            <a:pPr eaLnBrk="1" hangingPunct="1">
              <a:defRPr/>
            </a:pPr>
            <a:r>
              <a:rPr lang="en-US" altLang="en-US" sz="4000"/>
              <a:t>John Paul II’s Message</a:t>
            </a:r>
          </a:p>
        </p:txBody>
      </p:sp>
      <p:sp>
        <p:nvSpPr>
          <p:cNvPr id="122884" name="Rectangle 4">
            <a:extLst>
              <a:ext uri="{FF2B5EF4-FFF2-40B4-BE49-F238E27FC236}">
                <a16:creationId xmlns:a16="http://schemas.microsoft.com/office/drawing/2014/main" id="{7F1ED035-176F-C4D8-A849-BFFEFEDAC943}"/>
              </a:ext>
            </a:extLst>
          </p:cNvPr>
          <p:cNvSpPr>
            <a:spLocks noGrp="1" noChangeArrowheads="1"/>
          </p:cNvSpPr>
          <p:nvPr>
            <p:ph type="body" idx="1"/>
          </p:nvPr>
        </p:nvSpPr>
        <p:spPr>
          <a:xfrm>
            <a:off x="378691" y="2418408"/>
            <a:ext cx="5717309" cy="3522569"/>
          </a:xfrm>
        </p:spPr>
        <p:txBody>
          <a:bodyPr anchor="t">
            <a:normAutofit/>
          </a:bodyPr>
          <a:lstStyle/>
          <a:p>
            <a:pPr lvl="1" algn="ctr" eaLnBrk="1" hangingPunct="1">
              <a:buFont typeface="Wingdings" panose="05000000000000000000" pitchFamily="2" charset="2"/>
              <a:buNone/>
              <a:defRPr/>
            </a:pPr>
            <a:r>
              <a:rPr lang="en-US" altLang="en-US" i="1" dirty="0"/>
              <a:t>“If you have not already done so, give yourselves over with humility and trust to repentance.   The Father of mercies is ready to give you his forgiveness and his peace in the Sacrament of Reconciliation.”</a:t>
            </a:r>
          </a:p>
        </p:txBody>
      </p:sp>
      <p:pic>
        <p:nvPicPr>
          <p:cNvPr id="43011" name="Picture 3">
            <a:extLst>
              <a:ext uri="{FF2B5EF4-FFF2-40B4-BE49-F238E27FC236}">
                <a16:creationId xmlns:a16="http://schemas.microsoft.com/office/drawing/2014/main" id="{ABD71862-1858-CDE8-C771-0A6BF991C88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293909" y="489118"/>
            <a:ext cx="3638089" cy="546600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891" name="Rectangle 122890">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22893" name="Rectangle 122892">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7246183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122884">
                                            <p:txEl>
                                              <p:pRg st="0" end="0"/>
                                            </p:txEl>
                                          </p:spTgt>
                                        </p:tgtEl>
                                        <p:attrNameLst>
                                          <p:attrName>style.visibility</p:attrName>
                                        </p:attrNameLst>
                                      </p:cBhvr>
                                      <p:to>
                                        <p:strVal val="visible"/>
                                      </p:to>
                                    </p:set>
                                    <p:animEffect transition="in" filter="fade">
                                      <p:cBhvr>
                                        <p:cTn id="7" dur="2000"/>
                                        <p:tgtEl>
                                          <p:spTgt spid="12288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4937" name="Rectangle 124936">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24930" name="Rectangle 2">
            <a:extLst>
              <a:ext uri="{FF2B5EF4-FFF2-40B4-BE49-F238E27FC236}">
                <a16:creationId xmlns:a16="http://schemas.microsoft.com/office/drawing/2014/main" id="{E9C0C622-F5F8-00A8-CC36-3D35AC2767B5}"/>
              </a:ext>
            </a:extLst>
          </p:cNvPr>
          <p:cNvSpPr>
            <a:spLocks noGrp="1" noChangeArrowheads="1"/>
          </p:cNvSpPr>
          <p:nvPr>
            <p:ph type="title"/>
          </p:nvPr>
        </p:nvSpPr>
        <p:spPr>
          <a:xfrm>
            <a:off x="5596501" y="489508"/>
            <a:ext cx="5754896" cy="1667569"/>
          </a:xfrm>
        </p:spPr>
        <p:txBody>
          <a:bodyPr anchor="b">
            <a:normAutofit/>
          </a:bodyPr>
          <a:lstStyle/>
          <a:p>
            <a:pPr eaLnBrk="1" hangingPunct="1">
              <a:defRPr/>
            </a:pPr>
            <a:r>
              <a:rPr lang="en-US" altLang="en-US" sz="4000" dirty="0"/>
              <a:t>John Paul II’s Message</a:t>
            </a:r>
          </a:p>
        </p:txBody>
      </p:sp>
      <p:pic>
        <p:nvPicPr>
          <p:cNvPr id="45059" name="Picture 3" descr="A person in a gold robe and hat&#10;&#10;Description automatically generated">
            <a:extLst>
              <a:ext uri="{FF2B5EF4-FFF2-40B4-BE49-F238E27FC236}">
                <a16:creationId xmlns:a16="http://schemas.microsoft.com/office/drawing/2014/main" id="{4AE6152B-23A2-DD5E-78F1-9C5FCCA08C2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479021" y="918640"/>
            <a:ext cx="3054383" cy="45890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4932" name="Rectangle 4">
            <a:extLst>
              <a:ext uri="{FF2B5EF4-FFF2-40B4-BE49-F238E27FC236}">
                <a16:creationId xmlns:a16="http://schemas.microsoft.com/office/drawing/2014/main" id="{EF81D9E4-CFD0-634A-8884-09C145CD51B0}"/>
              </a:ext>
            </a:extLst>
          </p:cNvPr>
          <p:cNvSpPr>
            <a:spLocks noGrp="1" noChangeArrowheads="1"/>
          </p:cNvSpPr>
          <p:nvPr>
            <p:ph type="body" idx="1"/>
          </p:nvPr>
        </p:nvSpPr>
        <p:spPr>
          <a:xfrm>
            <a:off x="5596502" y="2405894"/>
            <a:ext cx="5116477" cy="3197464"/>
          </a:xfrm>
        </p:spPr>
        <p:txBody>
          <a:bodyPr anchor="t">
            <a:normAutofit fontScale="92500"/>
          </a:bodyPr>
          <a:lstStyle/>
          <a:p>
            <a:pPr lvl="1" algn="ctr" eaLnBrk="1" hangingPunct="1">
              <a:buFont typeface="Wingdings" panose="05000000000000000000" pitchFamily="2" charset="2"/>
              <a:buNone/>
              <a:defRPr/>
            </a:pPr>
            <a:r>
              <a:rPr lang="en-US" altLang="en-US" sz="4000" i="1" dirty="0"/>
              <a:t>“To the same Father and to His mercy you can with sure hope entrust your child.”</a:t>
            </a:r>
          </a:p>
          <a:p>
            <a:pPr lvl="1" eaLnBrk="1" hangingPunct="1">
              <a:buFont typeface="Wingdings" panose="05000000000000000000" pitchFamily="2" charset="2"/>
              <a:buNone/>
              <a:defRPr/>
            </a:pPr>
            <a:endParaRPr lang="en-US" altLang="en-US" sz="2000" i="1" dirty="0"/>
          </a:p>
        </p:txBody>
      </p:sp>
      <p:sp>
        <p:nvSpPr>
          <p:cNvPr id="124939" name="Rectangle 124938">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9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24941" name="Rectangle 124940">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50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5086934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124932">
                                            <p:txEl>
                                              <p:pRg st="0" end="0"/>
                                            </p:txEl>
                                          </p:spTgt>
                                        </p:tgtEl>
                                        <p:attrNameLst>
                                          <p:attrName>style.visibility</p:attrName>
                                        </p:attrNameLst>
                                      </p:cBhvr>
                                      <p:to>
                                        <p:strVal val="visible"/>
                                      </p:to>
                                    </p:set>
                                    <p:animEffect transition="in" filter="fade">
                                      <p:cBhvr>
                                        <p:cTn id="7" dur="2000"/>
                                        <p:tgtEl>
                                          <p:spTgt spid="12493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6985" name="Rectangle 126984">
            <a:extLst>
              <a:ext uri="{FF2B5EF4-FFF2-40B4-BE49-F238E27FC236}">
                <a16:creationId xmlns:a16="http://schemas.microsoft.com/office/drawing/2014/main" id="{2596F992-698C-48C0-9D89-70DA4CE92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26978" name="Rectangle 2">
            <a:extLst>
              <a:ext uri="{FF2B5EF4-FFF2-40B4-BE49-F238E27FC236}">
                <a16:creationId xmlns:a16="http://schemas.microsoft.com/office/drawing/2014/main" id="{AC96A014-EE58-BF8C-B4C6-D2A7F9F583A1}"/>
              </a:ext>
            </a:extLst>
          </p:cNvPr>
          <p:cNvSpPr>
            <a:spLocks noGrp="1" noChangeArrowheads="1"/>
          </p:cNvSpPr>
          <p:nvPr>
            <p:ph type="title"/>
          </p:nvPr>
        </p:nvSpPr>
        <p:spPr>
          <a:xfrm>
            <a:off x="914403" y="489508"/>
            <a:ext cx="4516580" cy="1655482"/>
          </a:xfrm>
        </p:spPr>
        <p:txBody>
          <a:bodyPr vert="horz" lIns="91440" tIns="45720" rIns="91440" bIns="45720" rtlCol="0" anchor="b">
            <a:normAutofit/>
          </a:bodyPr>
          <a:lstStyle/>
          <a:p>
            <a:pPr eaLnBrk="1" hangingPunct="1">
              <a:lnSpc>
                <a:spcPct val="90000"/>
              </a:lnSpc>
              <a:defRPr/>
            </a:pPr>
            <a:r>
              <a:rPr lang="en-US" altLang="en-US" sz="4000" kern="1200" dirty="0">
                <a:solidFill>
                  <a:schemeClr val="tx1"/>
                </a:solidFill>
                <a:latin typeface="+mj-lt"/>
                <a:ea typeface="+mj-ea"/>
                <a:cs typeface="+mj-cs"/>
              </a:rPr>
              <a:t>John Paul II’s Message</a:t>
            </a:r>
          </a:p>
        </p:txBody>
      </p:sp>
      <p:sp>
        <p:nvSpPr>
          <p:cNvPr id="126980" name="Rectangle 4">
            <a:extLst>
              <a:ext uri="{FF2B5EF4-FFF2-40B4-BE49-F238E27FC236}">
                <a16:creationId xmlns:a16="http://schemas.microsoft.com/office/drawing/2014/main" id="{6273A508-B4FD-94A0-A650-CBEE93A868CD}"/>
              </a:ext>
            </a:extLst>
          </p:cNvPr>
          <p:cNvSpPr>
            <a:spLocks noChangeArrowheads="1"/>
          </p:cNvSpPr>
          <p:nvPr/>
        </p:nvSpPr>
        <p:spPr bwMode="auto">
          <a:xfrm>
            <a:off x="249385" y="2336801"/>
            <a:ext cx="5181598" cy="3592944"/>
          </a:xfrm>
          <a:prstGeom prst="rect">
            <a:avLst/>
          </a:prstGeom>
        </p:spPr>
        <p:txBody>
          <a:bodyPr vert="horz" lIns="91440" tIns="45720" rIns="91440" bIns="45720" rtlCol="0" anchor="t">
            <a:noAutofit/>
          </a:bodyPr>
          <a:lstStyle>
            <a:lvl1pPr marL="342900" indent="-342900">
              <a:spcBef>
                <a:spcPct val="20000"/>
              </a:spcBef>
              <a:buClr>
                <a:schemeClr val="hlink"/>
              </a:buClr>
              <a:buSzPct val="65000"/>
              <a:buFont typeface="Wingdings" panose="05000000000000000000" pitchFamily="2" charset="2"/>
              <a:buChar char="n"/>
              <a:defRPr sz="3200">
                <a:solidFill>
                  <a:schemeClr val="tx1"/>
                </a:solidFill>
                <a:effectLst>
                  <a:outerShdw blurRad="38100" dist="38100" dir="2700000" algn="tl">
                    <a:srgbClr val="00000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effectLst>
                  <a:outerShdw blurRad="38100" dist="38100" dir="2700000" algn="tl">
                    <a:srgbClr val="00000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buChar char="n"/>
              <a:defRPr sz="2000">
                <a:solidFill>
                  <a:schemeClr val="tx1"/>
                </a:solidFill>
                <a:effectLst>
                  <a:outerShdw blurRad="38100" dist="38100" dir="2700000" algn="tl">
                    <a:srgbClr val="000000"/>
                  </a:outerShdw>
                </a:effectLst>
                <a:latin typeface="Tahoma" panose="020B0604030504040204" pitchFamily="34" charset="0"/>
              </a:defRPr>
            </a:lvl9pPr>
          </a:lstStyle>
          <a:p>
            <a:pPr marL="285750" marR="0" lvl="1" indent="0" algn="ctr" defTabSz="914400" rtl="0" eaLnBrk="1" fontAlgn="base" latinLnBrk="0" hangingPunct="1">
              <a:lnSpc>
                <a:spcPct val="90000"/>
              </a:lnSpc>
              <a:spcBef>
                <a:spcPct val="20000"/>
              </a:spcBef>
              <a:spcAft>
                <a:spcPct val="0"/>
              </a:spcAft>
              <a:buClr>
                <a:srgbClr val="FFCC00"/>
              </a:buClr>
              <a:buSzPct val="65000"/>
              <a:buNone/>
              <a:tabLst/>
              <a:defRPr/>
            </a:pPr>
            <a:r>
              <a:rPr kumimoji="0" lang="en-US" altLang="en-US" sz="3200" b="0" i="1" u="none" strike="noStrike" kern="1200" cap="none" spc="0" normalizeH="0" baseline="0" noProof="0" dirty="0">
                <a:ln>
                  <a:noFill/>
                </a:ln>
                <a:solidFill>
                  <a:srgbClr val="FFFFFF"/>
                </a:solidFill>
                <a:effectLst>
                  <a:outerShdw blurRad="38100" dist="38100" dir="2700000" algn="tl">
                    <a:srgbClr val="000000"/>
                  </a:outerShdw>
                </a:effectLst>
                <a:uLnTx/>
                <a:uFillTx/>
                <a:latin typeface="Tahoma"/>
                <a:ea typeface="+mn-ea"/>
                <a:cs typeface="+mn-cs"/>
              </a:rPr>
              <a:t>“With the friendly and expert help and advice of other people, and as a result of your own painful experience, you can be among the most eloquent defenders of everyone’s right to life.”</a:t>
            </a:r>
          </a:p>
        </p:txBody>
      </p:sp>
      <p:pic>
        <p:nvPicPr>
          <p:cNvPr id="47107" name="Picture 3">
            <a:extLst>
              <a:ext uri="{FF2B5EF4-FFF2-40B4-BE49-F238E27FC236}">
                <a16:creationId xmlns:a16="http://schemas.microsoft.com/office/drawing/2014/main" id="{66368066-3C8F-A10A-E30C-435EA580497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6941" r="-1" b="18560"/>
          <a:stretch/>
        </p:blipFill>
        <p:spPr bwMode="auto">
          <a:xfrm>
            <a:off x="6675120" y="834085"/>
            <a:ext cx="4957638" cy="480419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7" name="Rectangle 126986">
            <a:extLst>
              <a:ext uri="{FF2B5EF4-FFF2-40B4-BE49-F238E27FC236}">
                <a16:creationId xmlns:a16="http://schemas.microsoft.com/office/drawing/2014/main" id="{A344AAA5-41F4-4862-97EF-688D31DC75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85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26989" name="Rectangle 126988">
            <a:extLst>
              <a:ext uri="{FF2B5EF4-FFF2-40B4-BE49-F238E27FC236}">
                <a16:creationId xmlns:a16="http://schemas.microsoft.com/office/drawing/2014/main" id="{69E1A62C-2AAF-4B3E-8CDB-65E2370809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26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8470058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126980">
                                            <p:txEl>
                                              <p:pRg st="0" end="0"/>
                                            </p:txEl>
                                          </p:spTgt>
                                        </p:tgtEl>
                                        <p:attrNameLst>
                                          <p:attrName>style.visibility</p:attrName>
                                        </p:attrNameLst>
                                      </p:cBhvr>
                                      <p:to>
                                        <p:strVal val="visible"/>
                                      </p:to>
                                    </p:set>
                                    <p:animEffect transition="in" filter="fade">
                                      <p:cBhvr>
                                        <p:cTn id="7" dur="2000"/>
                                        <p:tgtEl>
                                          <p:spTgt spid="12698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Tahoma" panose="020B060403050404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Tahoma" panose="020B0604030504040204" pitchFamily="34" charset="0"/>
          </a:defRPr>
        </a:defPPr>
      </a:lst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2419</TotalTime>
  <Words>3152</Words>
  <Application>Microsoft Office PowerPoint</Application>
  <PresentationFormat>Widescreen</PresentationFormat>
  <Paragraphs>179</Paragraphs>
  <Slides>37</Slides>
  <Notes>18</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37</vt:i4>
      </vt:variant>
    </vt:vector>
  </HeadingPairs>
  <TitlesOfParts>
    <vt:vector size="46" baseType="lpstr">
      <vt:lpstr>Arial</vt:lpstr>
      <vt:lpstr>Calibri</vt:lpstr>
      <vt:lpstr>Calibri Light</vt:lpstr>
      <vt:lpstr>Palatino Linotype</vt:lpstr>
      <vt:lpstr>Tahoma</vt:lpstr>
      <vt:lpstr>Wingdings</vt:lpstr>
      <vt:lpstr>Office Theme</vt:lpstr>
      <vt:lpstr>1_Textured</vt:lpstr>
      <vt:lpstr>1_Office Theme</vt:lpstr>
      <vt:lpstr>PowerPoint Presentation</vt:lpstr>
      <vt:lpstr>“Jesus came with his disciples into the house. Again the crowd gathered, making it impossible for them even to eat. When his relatives heard of this they set out to seize him, for they said, ‘He is out of his mind.’”   (Mark 3: 20-21)</vt:lpstr>
      <vt:lpstr>“The scribes who had come down from Jerusalem were saying, ‘Beelzebul is in him’ and , ‘It is through the pince of devils that he casts devils out’….’How can Satan cast out Satan?’ If a kingdom is divided against itself, that kingdom cannot last’.”  (Mark 3: 22-24)</vt:lpstr>
      <vt:lpstr>PowerPoint Presentation</vt:lpstr>
      <vt:lpstr>PowerPoint Presentation</vt:lpstr>
      <vt:lpstr>PowerPoint Presentation</vt:lpstr>
      <vt:lpstr>PowerPoint Presentation</vt:lpstr>
      <vt:lpstr>Recent Wall Street Journal Article on Abortion Strategy</vt:lpstr>
      <vt:lpstr>PowerPoint Presentation</vt:lpstr>
      <vt:lpstr>PowerPoint Presentation</vt:lpstr>
      <vt:lpstr>PowerPoint Presentation</vt:lpstr>
      <vt:lpstr>PowerPoint Presentation</vt:lpstr>
      <vt:lpstr>PowerPoint Presentation</vt:lpstr>
      <vt:lpstr>The South Dakota                                               Right to Abortion Amendment</vt:lpstr>
      <vt:lpstr>The Law of Non-Contradiction The Unborn Victims of Violence Act of 2004 </vt:lpstr>
      <vt:lpstr>The Unborn Victims of Violence Act of 2004 </vt:lpstr>
      <vt:lpstr>Ohio’s New                                                 Abortion Constitutional Amendment  </vt:lpstr>
      <vt:lpstr>Ohio’s New                                                          Abortion Constitutional Amendment   </vt:lpstr>
      <vt:lpstr>Ohio’s New Abortion Constitutional Amendment</vt:lpstr>
      <vt:lpstr>PowerPoint Presentation</vt:lpstr>
      <vt:lpstr>Should We Agree to Disagree on Abortion? </vt:lpstr>
      <vt:lpstr>Should We Agree to Disagree on abortion?</vt:lpstr>
      <vt:lpstr>Impact of Abortion - Father</vt:lpstr>
      <vt:lpstr>Impact of Abortion - Family</vt:lpstr>
      <vt:lpstr>Make it Personal</vt:lpstr>
      <vt:lpstr>Since end of Roe v Wade, abortion advocates reframe arguments as losing freedoms if they lose abortion rights…and people value their freedom; ”govt should not take away our freedoms..” </vt:lpstr>
      <vt:lpstr>Where is Justice?</vt:lpstr>
      <vt:lpstr>Is a Human Being a Human Person?</vt:lpstr>
      <vt:lpstr>Consider this…</vt:lpstr>
      <vt:lpstr>Abortion Hurts </vt:lpstr>
      <vt:lpstr>The Bottom Line</vt:lpstr>
      <vt:lpstr>John Paul II’s Message</vt:lpstr>
      <vt:lpstr>John Paul II’s Message</vt:lpstr>
      <vt:lpstr>   John Paul II’s Message</vt:lpstr>
      <vt:lpstr>John Paul II’s Message</vt:lpstr>
      <vt:lpstr>John Paul II’s Message</vt:lpstr>
      <vt:lpstr>John Paul II’s Message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Gerri Laird</dc:creator>
  <cp:lastModifiedBy>Gerri Laird</cp:lastModifiedBy>
  <cp:revision>6</cp:revision>
  <dcterms:created xsi:type="dcterms:W3CDTF">2024-01-09T16:25:23Z</dcterms:created>
  <dcterms:modified xsi:type="dcterms:W3CDTF">2024-01-22T21:54:56Z</dcterms:modified>
</cp:coreProperties>
</file>