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3"/>
  </p:notesMasterIdLst>
  <p:sldIdLst>
    <p:sldId id="273" r:id="rId2"/>
    <p:sldId id="312" r:id="rId3"/>
    <p:sldId id="311" r:id="rId4"/>
    <p:sldId id="306" r:id="rId5"/>
    <p:sldId id="314" r:id="rId6"/>
    <p:sldId id="313" r:id="rId7"/>
    <p:sldId id="270" r:id="rId8"/>
    <p:sldId id="258" r:id="rId9"/>
    <p:sldId id="263" r:id="rId10"/>
    <p:sldId id="264" r:id="rId11"/>
    <p:sldId id="31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3210" autoAdjust="0"/>
    <p:restoredTop sz="94788"/>
  </p:normalViewPr>
  <p:slideViewPr>
    <p:cSldViewPr snapToGrid="0" snapToObjects="1">
      <p:cViewPr varScale="1">
        <p:scale>
          <a:sx n="38" d="100"/>
          <a:sy n="38" d="100"/>
        </p:scale>
        <p:origin x="540" y="4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2D6971CF-5BA7-40B0-9023-5AF5F3EB5467}"/>
    <pc:docChg chg="addSld modSld">
      <pc:chgData name="Gerri Laird" userId="424f5dd1d4d5a467" providerId="LiveId" clId="{2D6971CF-5BA7-40B0-9023-5AF5F3EB5467}" dt="2023-11-29T17:46:39.206" v="39" actId="122"/>
      <pc:docMkLst>
        <pc:docMk/>
      </pc:docMkLst>
      <pc:sldChg chg="modSp mod">
        <pc:chgData name="Gerri Laird" userId="424f5dd1d4d5a467" providerId="LiveId" clId="{2D6971CF-5BA7-40B0-9023-5AF5F3EB5467}" dt="2023-11-29T17:46:11.776" v="16" actId="20577"/>
        <pc:sldMkLst>
          <pc:docMk/>
          <pc:sldMk cId="3818744394" sldId="273"/>
        </pc:sldMkLst>
        <pc:spChg chg="mod">
          <ac:chgData name="Gerri Laird" userId="424f5dd1d4d5a467" providerId="LiveId" clId="{2D6971CF-5BA7-40B0-9023-5AF5F3EB5467}" dt="2023-11-29T17:46:11.776" v="16" actId="20577"/>
          <ac:spMkLst>
            <pc:docMk/>
            <pc:sldMk cId="3818744394" sldId="273"/>
            <ac:spMk id="6" creationId="{1E0D9853-653F-BE44-B2D9-2B19934CD105}"/>
          </ac:spMkLst>
        </pc:spChg>
      </pc:sldChg>
      <pc:sldChg chg="modSp new mod">
        <pc:chgData name="Gerri Laird" userId="424f5dd1d4d5a467" providerId="LiveId" clId="{2D6971CF-5BA7-40B0-9023-5AF5F3EB5467}" dt="2023-11-29T17:46:39.206" v="39" actId="122"/>
        <pc:sldMkLst>
          <pc:docMk/>
          <pc:sldMk cId="354474750" sldId="312"/>
        </pc:sldMkLst>
        <pc:spChg chg="mod">
          <ac:chgData name="Gerri Laird" userId="424f5dd1d4d5a467" providerId="LiveId" clId="{2D6971CF-5BA7-40B0-9023-5AF5F3EB5467}" dt="2023-11-29T17:46:39.206" v="39" actId="122"/>
          <ac:spMkLst>
            <pc:docMk/>
            <pc:sldMk cId="354474750" sldId="312"/>
            <ac:spMk id="2" creationId="{6C0CD706-0FEC-33F6-DED5-F41752C9AD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D5A01-1264-0945-BD3E-A2442FA10043}" type="datetimeFigureOut">
              <a:rPr lang="en-US" smtClean="0"/>
              <a:t>11/29/2023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CBFFF5-C3BB-154F-AE1E-E2ABEA4C3A79}" type="slidenum">
              <a:rPr lang="en-US" smtClean="0"/>
              <a:t>‹#›</a:t>
            </a:fld>
            <a:endParaRPr lang="en-US"/>
          </a:p>
        </p:txBody>
      </p:sp>
    </p:spTree>
    <p:extLst>
      <p:ext uri="{BB962C8B-B14F-4D97-AF65-F5344CB8AC3E}">
        <p14:creationId xmlns:p14="http://schemas.microsoft.com/office/powerpoint/2010/main" val="246261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rediblecatholic.com/12ppt/7E-P7-A/"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CBFFF5-C3BB-154F-AE1E-E2ABEA4C3A79}" type="slidenum">
              <a:rPr lang="en-US" smtClean="0"/>
              <a:t>1</a:t>
            </a:fld>
            <a:endParaRPr lang="en-US"/>
          </a:p>
        </p:txBody>
      </p:sp>
    </p:spTree>
    <p:extLst>
      <p:ext uri="{BB962C8B-B14F-4D97-AF65-F5344CB8AC3E}">
        <p14:creationId xmlns:p14="http://schemas.microsoft.com/office/powerpoint/2010/main" val="680160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hlinkClick r:id="rId3"/>
              </a:rPr>
              <a:t>7E-P7-A_032020 (crediblecatholic.com)</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1800" b="0" i="0" u="none" strike="noStrike" kern="1200" cap="none" spc="0" normalizeH="0" baseline="0" noProof="0" dirty="0">
                <a:ln>
                  <a:noFill/>
                </a:ln>
                <a:solidFill>
                  <a:prstClr val="white"/>
                </a:solidFill>
                <a:effectLst/>
                <a:uLnTx/>
                <a:uFillTx/>
                <a:latin typeface="system-ui"/>
                <a:ea typeface="+mn-ea"/>
                <a:cs typeface="+mn-cs"/>
              </a:rPr>
              <a:t>(slides: 35-44; 46-83; 85-89)</a:t>
            </a:r>
          </a:p>
          <a:p>
            <a:endParaRPr lang="en-US" dirty="0"/>
          </a:p>
        </p:txBody>
      </p:sp>
      <p:sp>
        <p:nvSpPr>
          <p:cNvPr id="4" name="Slide Number Placeholder 3"/>
          <p:cNvSpPr>
            <a:spLocks noGrp="1"/>
          </p:cNvSpPr>
          <p:nvPr>
            <p:ph type="sldNum" sz="quarter" idx="5"/>
          </p:nvPr>
        </p:nvSpPr>
        <p:spPr/>
        <p:txBody>
          <a:bodyPr/>
          <a:lstStyle/>
          <a:p>
            <a:fld id="{A1CBFFF5-C3BB-154F-AE1E-E2ABEA4C3A79}" type="slidenum">
              <a:rPr lang="en-US" smtClean="0"/>
              <a:t>3</a:t>
            </a:fld>
            <a:endParaRPr lang="en-US"/>
          </a:p>
        </p:txBody>
      </p:sp>
    </p:spTree>
    <p:extLst>
      <p:ext uri="{BB962C8B-B14F-4D97-AF65-F5344CB8AC3E}">
        <p14:creationId xmlns:p14="http://schemas.microsoft.com/office/powerpoint/2010/main" val="2609381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4</a:t>
            </a:fld>
            <a:endParaRPr lang="en-US"/>
          </a:p>
        </p:txBody>
      </p:sp>
    </p:spTree>
    <p:extLst>
      <p:ext uri="{BB962C8B-B14F-4D97-AF65-F5344CB8AC3E}">
        <p14:creationId xmlns:p14="http://schemas.microsoft.com/office/powerpoint/2010/main" val="2036286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7</a:t>
            </a:fld>
            <a:endParaRPr lang="en-US"/>
          </a:p>
        </p:txBody>
      </p:sp>
    </p:spTree>
    <p:extLst>
      <p:ext uri="{BB962C8B-B14F-4D97-AF65-F5344CB8AC3E}">
        <p14:creationId xmlns:p14="http://schemas.microsoft.com/office/powerpoint/2010/main" val="3247396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8</a:t>
            </a:fld>
            <a:endParaRPr lang="en-US"/>
          </a:p>
        </p:txBody>
      </p:sp>
    </p:spTree>
    <p:extLst>
      <p:ext uri="{BB962C8B-B14F-4D97-AF65-F5344CB8AC3E}">
        <p14:creationId xmlns:p14="http://schemas.microsoft.com/office/powerpoint/2010/main" val="1960699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9</a:t>
            </a:fld>
            <a:endParaRPr lang="en-US"/>
          </a:p>
        </p:txBody>
      </p:sp>
    </p:spTree>
    <p:extLst>
      <p:ext uri="{BB962C8B-B14F-4D97-AF65-F5344CB8AC3E}">
        <p14:creationId xmlns:p14="http://schemas.microsoft.com/office/powerpoint/2010/main" val="4186460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10</a:t>
            </a:fld>
            <a:endParaRPr lang="en-US"/>
          </a:p>
        </p:txBody>
      </p:sp>
    </p:spTree>
    <p:extLst>
      <p:ext uri="{BB962C8B-B14F-4D97-AF65-F5344CB8AC3E}">
        <p14:creationId xmlns:p14="http://schemas.microsoft.com/office/powerpoint/2010/main" val="2362700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94394A-E95D-49DE-8614-F37E1FCF0AC3}" type="datetime2">
              <a:rPr lang="en-US" smtClean="0"/>
              <a:pPr/>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44872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8D82CC3-100B-41FC-9DB0-99A6D4849F72}"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562675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FDCC-AC46-4D9F-98DC-C163BFA43704}" type="datetime2">
              <a:rPr lang="en-US" smtClean="0"/>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6705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32F11-C374-493A-BB7E-11B09A67FAD0}"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95088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36546C-EE55-422E-9D57-50E6C4234F80}" type="datetime2">
              <a:rPr lang="en-US" smtClean="0"/>
              <a:t>Wednesday, November 29, 2023</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43137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3685C8A-A1A1-423D-82D7-1ACC187CCA77}" type="datetime2">
              <a:rPr lang="en-US" smtClean="0"/>
              <a:pPr/>
              <a:t>Wednesday, November 29, 2023</a:t>
            </a:fld>
            <a:endParaRPr lang="en-US" dirty="0">
              <a:latin typeface="+mn-lt"/>
            </a:endParaRPr>
          </a:p>
        </p:txBody>
      </p:sp>
      <p:sp>
        <p:nvSpPr>
          <p:cNvPr id="5" name="Footer Placeholder 3"/>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4"/>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554700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25DF798-D264-4BC9-8824-70A25106E4C6}" type="datetime2">
              <a:rPr lang="en-US" smtClean="0"/>
              <a:pPr/>
              <a:t>Wednesday, November 29, 2023</a:t>
            </a:fld>
            <a:endParaRPr lang="en-US" dirty="0">
              <a:latin typeface="+mn-lt"/>
            </a:endParaRPr>
          </a:p>
        </p:txBody>
      </p:sp>
      <p:sp>
        <p:nvSpPr>
          <p:cNvPr id="5" name="Footer Placeholder 2"/>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3"/>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136381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9ACAD25-C1CF-4F11-8692-066E6505443C}" type="datetime2">
              <a:rPr lang="en-US" smtClean="0"/>
              <a:t>Wednesday, November 29, 2023</a:t>
            </a:fld>
            <a:endParaRPr lang="en-US" dirty="0"/>
          </a:p>
        </p:txBody>
      </p:sp>
      <p:sp>
        <p:nvSpPr>
          <p:cNvPr id="5" name="Footer Placeholder 5"/>
          <p:cNvSpPr>
            <a:spLocks noGrp="1"/>
          </p:cNvSpPr>
          <p:nvPr>
            <p:ph type="ftr" sz="quarter" idx="11"/>
          </p:nvPr>
        </p:nvSpPr>
        <p:spPr/>
        <p:txBody>
          <a:bodyPr/>
          <a:lstStyle/>
          <a:p>
            <a:r>
              <a:rPr lang="en-US"/>
              <a:t>Sample Footer Text</a:t>
            </a:r>
            <a:endParaRPr lang="en-US" dirty="0"/>
          </a:p>
        </p:txBody>
      </p:sp>
      <p:sp>
        <p:nvSpPr>
          <p:cNvPr id="6"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97839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688A1C-01B8-42B6-BBF1-2BCF5E311248}"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566898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6" name="Footer Placeholder 5"/>
          <p:cNvSpPr>
            <a:spLocks noGrp="1"/>
          </p:cNvSpPr>
          <p:nvPr>
            <p:ph type="ftr" sz="quarter" idx="11"/>
          </p:nvPr>
        </p:nvSpPr>
        <p:spPr/>
        <p:txBody>
          <a:bodyPr/>
          <a:lstStyle/>
          <a:p>
            <a:r>
              <a:rPr lang="en-US"/>
              <a:t>Sample Footer Text</a:t>
            </a:r>
            <a:endParaRPr lang="en-US" dirty="0">
              <a:latin typeface="+mn-lt"/>
            </a:endParaRPr>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7643236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40211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859239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3351737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4"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53622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4"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4374798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1179E-60E8-4F2A-A3F9-6F3CE2ABCAF9}"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047627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2B061-4DDF-403A-A7DB-3B6FD0BE9165}" type="datetime2">
              <a:rPr lang="en-US" smtClean="0"/>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94368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Sample Footer Text</a:t>
            </a:r>
            <a:endParaRPr lang="en-US" dirty="0">
              <a:latin typeface="+mn-lt"/>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93757464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6648774" y="305068"/>
            <a:ext cx="5308584" cy="5078313"/>
          </a:xfrm>
          <a:prstGeom prst="rect">
            <a:avLst/>
          </a:prstGeom>
        </p:spPr>
        <p:txBody>
          <a:bodyPr wrap="square">
            <a:spAutoFit/>
          </a:bodyPr>
          <a:lstStyle/>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r>
              <a:rPr lang="en-US" sz="4000" dirty="0">
                <a:solidFill>
                  <a:srgbClr val="050505"/>
                </a:solidFill>
                <a:latin typeface="system-ui"/>
              </a:rPr>
              <a:t>Ninth Grade </a:t>
            </a:r>
          </a:p>
          <a:p>
            <a:pPr algn="ctr"/>
            <a:r>
              <a:rPr lang="en-US" sz="4000" dirty="0">
                <a:solidFill>
                  <a:srgbClr val="050505"/>
                </a:solidFill>
                <a:latin typeface="system-ui"/>
              </a:rPr>
              <a:t>Religious Education Class #11</a:t>
            </a:r>
          </a:p>
          <a:p>
            <a:pPr algn="ctr"/>
            <a:r>
              <a:rPr lang="en-US" sz="4000" dirty="0">
                <a:solidFill>
                  <a:srgbClr val="050505"/>
                </a:solidFill>
                <a:latin typeface="system-ui"/>
              </a:rPr>
              <a:t>December 3, 2023</a:t>
            </a:r>
          </a:p>
          <a:p>
            <a:pPr algn="ctr"/>
            <a:endParaRPr lang="en-US" sz="4000" dirty="0">
              <a:solidFill>
                <a:srgbClr val="050505"/>
              </a:solidFill>
              <a:latin typeface="system-ui"/>
            </a:endParaRPr>
          </a:p>
          <a:p>
            <a:pPr algn="ctr"/>
            <a:r>
              <a:rPr lang="en-US" sz="4400" dirty="0">
                <a:solidFill>
                  <a:srgbClr val="050505"/>
                </a:solidFill>
                <a:latin typeface="system-ui"/>
              </a:rPr>
              <a:t> Prayer and Suffering</a:t>
            </a:r>
            <a:endParaRPr lang="en-US" sz="4400" dirty="0"/>
          </a:p>
        </p:txBody>
      </p:sp>
      <p:pic>
        <p:nvPicPr>
          <p:cNvPr id="1026" name="Picture 2">
            <a:extLst>
              <a:ext uri="{FF2B5EF4-FFF2-40B4-BE49-F238E27FC236}">
                <a16:creationId xmlns:a16="http://schemas.microsoft.com/office/drawing/2014/main" id="{A7C5D712-D33C-4CC4-8C02-3C370E1D5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930" y="983835"/>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D706-0FEC-33F6-DED5-F41752C9ADD4}"/>
              </a:ext>
            </a:extLst>
          </p:cNvPr>
          <p:cNvSpPr>
            <a:spLocks noGrp="1"/>
          </p:cNvSpPr>
          <p:nvPr>
            <p:ph type="title"/>
          </p:nvPr>
        </p:nvSpPr>
        <p:spPr/>
        <p:txBody>
          <a:bodyPr/>
          <a:lstStyle/>
          <a:p>
            <a:pPr algn="ctr"/>
            <a:r>
              <a:rPr lang="en-US" dirty="0"/>
              <a:t>Our Lady of Guadalupe</a:t>
            </a:r>
          </a:p>
        </p:txBody>
      </p:sp>
      <p:sp>
        <p:nvSpPr>
          <p:cNvPr id="3" name="Content Placeholder 2">
            <a:extLst>
              <a:ext uri="{FF2B5EF4-FFF2-40B4-BE49-F238E27FC236}">
                <a16:creationId xmlns:a16="http://schemas.microsoft.com/office/drawing/2014/main" id="{E1705462-8869-29CC-17E8-30BBA583206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4474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7228894" y="305068"/>
            <a:ext cx="4728463" cy="4770537"/>
          </a:xfrm>
          <a:prstGeom prst="rect">
            <a:avLst/>
          </a:prstGeom>
        </p:spPr>
        <p:txBody>
          <a:bodyPr wrap="square">
            <a:spAutoFit/>
          </a:bodyPr>
          <a:lstStyle/>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r>
              <a:rPr lang="en-US" sz="4000" dirty="0">
                <a:latin typeface="system-ui"/>
              </a:rPr>
              <a:t>Why Does God Allow Suffering?</a:t>
            </a:r>
          </a:p>
          <a:p>
            <a:pPr algn="ctr"/>
            <a:endParaRPr lang="en-US" sz="4000" dirty="0">
              <a:latin typeface="system-ui"/>
            </a:endParaRPr>
          </a:p>
          <a:p>
            <a:pPr algn="ctr"/>
            <a:endParaRPr lang="en-US" sz="2000" dirty="0">
              <a:latin typeface="system-ui"/>
            </a:endParaRPr>
          </a:p>
          <a:p>
            <a:pPr algn="ctr"/>
            <a:r>
              <a:rPr lang="en-US" sz="4400" dirty="0">
                <a:solidFill>
                  <a:srgbClr val="050505"/>
                </a:solidFill>
                <a:latin typeface="system-ui"/>
              </a:rPr>
              <a:t> </a:t>
            </a:r>
            <a:endParaRPr lang="en-US" sz="4400" dirty="0"/>
          </a:p>
        </p:txBody>
      </p:sp>
      <p:pic>
        <p:nvPicPr>
          <p:cNvPr id="2052" name="Picture 4" descr="See the source image">
            <a:extLst>
              <a:ext uri="{FF2B5EF4-FFF2-40B4-BE49-F238E27FC236}">
                <a16:creationId xmlns:a16="http://schemas.microsoft.com/office/drawing/2014/main" id="{7D8FAAB8-EB1D-4071-88A9-BFD064807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851" y="139148"/>
            <a:ext cx="4725987" cy="659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319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813F-3897-954C-926D-982809BD9937}"/>
              </a:ext>
            </a:extLst>
          </p:cNvPr>
          <p:cNvSpPr>
            <a:spLocks noGrp="1"/>
          </p:cNvSpPr>
          <p:nvPr>
            <p:ph type="title"/>
          </p:nvPr>
        </p:nvSpPr>
        <p:spPr/>
        <p:txBody>
          <a:bodyPr>
            <a:normAutofit/>
          </a:bodyPr>
          <a:lstStyle/>
          <a:p>
            <a:pPr algn="ctr"/>
            <a:r>
              <a:rPr lang="en-US" dirty="0"/>
              <a:t>Suffering and Freedom</a:t>
            </a:r>
          </a:p>
        </p:txBody>
      </p:sp>
      <p:sp>
        <p:nvSpPr>
          <p:cNvPr id="3" name="Content Placeholder 2">
            <a:extLst>
              <a:ext uri="{FF2B5EF4-FFF2-40B4-BE49-F238E27FC236}">
                <a16:creationId xmlns:a16="http://schemas.microsoft.com/office/drawing/2014/main" id="{568F4162-9F6C-2E48-9D0C-B06B06F5CE59}"/>
              </a:ext>
            </a:extLst>
          </p:cNvPr>
          <p:cNvSpPr>
            <a:spLocks noGrp="1"/>
          </p:cNvSpPr>
          <p:nvPr>
            <p:ph idx="1"/>
          </p:nvPr>
        </p:nvSpPr>
        <p:spPr/>
        <p:txBody>
          <a:bodyPr>
            <a:normAutofit/>
          </a:bodyPr>
          <a:lstStyle/>
          <a:p>
            <a:r>
              <a:rPr lang="en-US" sz="3200" dirty="0"/>
              <a:t>“Freedom without choice is a logical contradiction. No choice; no freedom.”</a:t>
            </a:r>
          </a:p>
          <a:p>
            <a:endParaRPr lang="en-US" sz="3200" dirty="0"/>
          </a:p>
          <a:p>
            <a:r>
              <a:rPr lang="en-US" sz="3200" dirty="0"/>
              <a:t>“God is responsible for the fact of freedom. Humans are responsible for their acts of freedom.”</a:t>
            </a:r>
          </a:p>
        </p:txBody>
      </p:sp>
    </p:spTree>
    <p:extLst>
      <p:ext uri="{BB962C8B-B14F-4D97-AF65-F5344CB8AC3E}">
        <p14:creationId xmlns:p14="http://schemas.microsoft.com/office/powerpoint/2010/main" val="3949328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3F35-42DD-40DF-A1BD-2ACB80624A4B}"/>
              </a:ext>
            </a:extLst>
          </p:cNvPr>
          <p:cNvSpPr>
            <a:spLocks noGrp="1"/>
          </p:cNvSpPr>
          <p:nvPr>
            <p:ph type="title"/>
          </p:nvPr>
        </p:nvSpPr>
        <p:spPr/>
        <p:txBody>
          <a:bodyPr/>
          <a:lstStyle/>
          <a:p>
            <a:pPr algn="ctr"/>
            <a:r>
              <a:rPr lang="en-US" dirty="0"/>
              <a:t>Why Do We Pray?</a:t>
            </a:r>
          </a:p>
        </p:txBody>
      </p:sp>
      <p:sp>
        <p:nvSpPr>
          <p:cNvPr id="3" name="Content Placeholder 2">
            <a:extLst>
              <a:ext uri="{FF2B5EF4-FFF2-40B4-BE49-F238E27FC236}">
                <a16:creationId xmlns:a16="http://schemas.microsoft.com/office/drawing/2014/main" id="{B5DE82F9-2732-1227-9E99-AB49BE83C054}"/>
              </a:ext>
            </a:extLst>
          </p:cNvPr>
          <p:cNvSpPr>
            <a:spLocks noGrp="1"/>
          </p:cNvSpPr>
          <p:nvPr>
            <p:ph idx="1"/>
          </p:nvPr>
        </p:nvSpPr>
        <p:spPr/>
        <p:txBody>
          <a:bodyPr>
            <a:normAutofit/>
          </a:bodyPr>
          <a:lstStyle/>
          <a:p>
            <a:pPr algn="ctr"/>
            <a:r>
              <a:rPr lang="en-US" sz="4400" dirty="0"/>
              <a:t>How Do We Pray?</a:t>
            </a:r>
          </a:p>
          <a:p>
            <a:pPr algn="ctr"/>
            <a:r>
              <a:rPr lang="en-US" sz="4400" dirty="0"/>
              <a:t>To Whom Do We Pray?</a:t>
            </a:r>
          </a:p>
          <a:p>
            <a:pPr algn="ctr"/>
            <a:r>
              <a:rPr lang="en-US" sz="4400" dirty="0"/>
              <a:t>Where Should We Pray?</a:t>
            </a:r>
          </a:p>
        </p:txBody>
      </p:sp>
    </p:spTree>
    <p:extLst>
      <p:ext uri="{BB962C8B-B14F-4D97-AF65-F5344CB8AC3E}">
        <p14:creationId xmlns:p14="http://schemas.microsoft.com/office/powerpoint/2010/main" val="78756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in)">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E2F6-7743-2AB0-7C26-E6DA2E0D94DA}"/>
              </a:ext>
            </a:extLst>
          </p:cNvPr>
          <p:cNvSpPr>
            <a:spLocks noGrp="1"/>
          </p:cNvSpPr>
          <p:nvPr>
            <p:ph type="title"/>
          </p:nvPr>
        </p:nvSpPr>
        <p:spPr/>
        <p:txBody>
          <a:bodyPr/>
          <a:lstStyle/>
          <a:p>
            <a:pPr algn="ctr"/>
            <a:r>
              <a:rPr lang="en-US" dirty="0"/>
              <a:t>Types of Prayer</a:t>
            </a:r>
          </a:p>
        </p:txBody>
      </p:sp>
      <p:sp>
        <p:nvSpPr>
          <p:cNvPr id="3" name="Content Placeholder 2">
            <a:extLst>
              <a:ext uri="{FF2B5EF4-FFF2-40B4-BE49-F238E27FC236}">
                <a16:creationId xmlns:a16="http://schemas.microsoft.com/office/drawing/2014/main" id="{7AF4AB38-3E4D-026C-7DC4-6350F05602B7}"/>
              </a:ext>
            </a:extLst>
          </p:cNvPr>
          <p:cNvSpPr>
            <a:spLocks noGrp="1"/>
          </p:cNvSpPr>
          <p:nvPr>
            <p:ph idx="1"/>
          </p:nvPr>
        </p:nvSpPr>
        <p:spPr/>
        <p:txBody>
          <a:bodyPr/>
          <a:lstStyle/>
          <a:p>
            <a:r>
              <a:rPr lang="en-US" dirty="0"/>
              <a:t>What are the four types of prayer:</a:t>
            </a:r>
          </a:p>
          <a:p>
            <a:pPr lvl="1"/>
            <a:r>
              <a:rPr lang="en-US" dirty="0"/>
              <a:t>Prayer of Petition</a:t>
            </a:r>
          </a:p>
          <a:p>
            <a:pPr lvl="1"/>
            <a:r>
              <a:rPr lang="en-US" dirty="0"/>
              <a:t>Prayer of Intercession</a:t>
            </a:r>
          </a:p>
          <a:p>
            <a:pPr lvl="1"/>
            <a:r>
              <a:rPr lang="en-US" dirty="0"/>
              <a:t>Prayer of Thanksgiving</a:t>
            </a:r>
          </a:p>
          <a:p>
            <a:pPr lvl="1"/>
            <a:r>
              <a:rPr lang="en-US" dirty="0"/>
              <a:t>Prayer of Praise</a:t>
            </a:r>
          </a:p>
        </p:txBody>
      </p:sp>
    </p:spTree>
    <p:extLst>
      <p:ext uri="{BB962C8B-B14F-4D97-AF65-F5344CB8AC3E}">
        <p14:creationId xmlns:p14="http://schemas.microsoft.com/office/powerpoint/2010/main" val="201067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1666E-5719-304B-B21B-14DAD6CF7ED1}"/>
              </a:ext>
            </a:extLst>
          </p:cNvPr>
          <p:cNvSpPr>
            <a:spLocks noGrp="1"/>
          </p:cNvSpPr>
          <p:nvPr>
            <p:ph type="title"/>
          </p:nvPr>
        </p:nvSpPr>
        <p:spPr/>
        <p:txBody>
          <a:bodyPr/>
          <a:lstStyle/>
          <a:p>
            <a:pPr algn="ctr"/>
            <a:r>
              <a:rPr lang="en-US" dirty="0"/>
              <a:t>Types of Prayer</a:t>
            </a:r>
          </a:p>
        </p:txBody>
      </p:sp>
      <p:sp>
        <p:nvSpPr>
          <p:cNvPr id="3" name="Content Placeholder 2">
            <a:extLst>
              <a:ext uri="{FF2B5EF4-FFF2-40B4-BE49-F238E27FC236}">
                <a16:creationId xmlns:a16="http://schemas.microsoft.com/office/drawing/2014/main" id="{00DBD690-82E7-0E4C-BA9A-84BAEF020875}"/>
              </a:ext>
            </a:extLst>
          </p:cNvPr>
          <p:cNvSpPr>
            <a:spLocks noGrp="1"/>
          </p:cNvSpPr>
          <p:nvPr>
            <p:ph idx="1"/>
          </p:nvPr>
        </p:nvSpPr>
        <p:spPr/>
        <p:txBody>
          <a:bodyPr>
            <a:normAutofit fontScale="92500" lnSpcReduction="10000"/>
          </a:bodyPr>
          <a:lstStyle/>
          <a:p>
            <a:r>
              <a:rPr lang="en-US" dirty="0"/>
              <a:t>Prayer of Petition (CCC 2629 – 2633)</a:t>
            </a:r>
          </a:p>
          <a:p>
            <a:pPr lvl="1"/>
            <a:r>
              <a:rPr lang="en-US" dirty="0"/>
              <a:t>“Forgiveness, the quest for the Kingdom, and every true need are objects of the prayer of petition.” (CCC 2646)</a:t>
            </a:r>
          </a:p>
          <a:p>
            <a:r>
              <a:rPr lang="en-US" dirty="0"/>
              <a:t>Prayer of Intercession (CCC 2634 – 2636)</a:t>
            </a:r>
          </a:p>
          <a:p>
            <a:pPr lvl="1"/>
            <a:r>
              <a:rPr lang="en-US" dirty="0"/>
              <a:t>“Prayer of intercession consists in asking on behalf of another. It knows no boundaries and extends to one’s enemies.” (CCC 2647)</a:t>
            </a:r>
          </a:p>
          <a:p>
            <a:r>
              <a:rPr lang="en-US" dirty="0"/>
              <a:t>Prayer of Thanksgiving (CCC 2637 – 2638)</a:t>
            </a:r>
          </a:p>
          <a:p>
            <a:pPr lvl="1"/>
            <a:r>
              <a:rPr lang="en-US" dirty="0"/>
              <a:t>“Every joy and suffering, every event and need can become the matter for thanksgiving…” (CCC 2648)</a:t>
            </a:r>
          </a:p>
          <a:p>
            <a:r>
              <a:rPr lang="en-US" dirty="0"/>
              <a:t>Prayer of Praise (CCC 2639 – 2643)</a:t>
            </a:r>
          </a:p>
          <a:p>
            <a:pPr lvl="1"/>
            <a:r>
              <a:rPr lang="en-US" dirty="0"/>
              <a:t>“Prayer of praise is entirely disinterested and rises to God, lauds him, and gives him glory for his own sake, quite beyond what he has done, but simply because HE IS.” (CCC 2649)</a:t>
            </a:r>
          </a:p>
        </p:txBody>
      </p:sp>
    </p:spTree>
    <p:extLst>
      <p:ext uri="{BB962C8B-B14F-4D97-AF65-F5344CB8AC3E}">
        <p14:creationId xmlns:p14="http://schemas.microsoft.com/office/powerpoint/2010/main" val="2056832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5160-1F32-F744-BA9D-73C3D71A6F34}"/>
              </a:ext>
            </a:extLst>
          </p:cNvPr>
          <p:cNvSpPr>
            <a:spLocks noGrp="1"/>
          </p:cNvSpPr>
          <p:nvPr>
            <p:ph type="title"/>
          </p:nvPr>
        </p:nvSpPr>
        <p:spPr/>
        <p:txBody>
          <a:bodyPr/>
          <a:lstStyle/>
          <a:p>
            <a:pPr algn="ctr"/>
            <a:r>
              <a:rPr lang="en-US" dirty="0"/>
              <a:t>Prayer – Our Father</a:t>
            </a:r>
          </a:p>
        </p:txBody>
      </p:sp>
      <p:sp>
        <p:nvSpPr>
          <p:cNvPr id="3" name="Content Placeholder 2">
            <a:extLst>
              <a:ext uri="{FF2B5EF4-FFF2-40B4-BE49-F238E27FC236}">
                <a16:creationId xmlns:a16="http://schemas.microsoft.com/office/drawing/2014/main" id="{FAC19271-003B-A248-A1D8-91785B185C4F}"/>
              </a:ext>
            </a:extLst>
          </p:cNvPr>
          <p:cNvSpPr>
            <a:spLocks noGrp="1"/>
          </p:cNvSpPr>
          <p:nvPr>
            <p:ph idx="1"/>
          </p:nvPr>
        </p:nvSpPr>
        <p:spPr/>
        <p:txBody>
          <a:bodyPr>
            <a:normAutofit lnSpcReduction="10000"/>
          </a:bodyPr>
          <a:lstStyle/>
          <a:p>
            <a:r>
              <a:rPr lang="en-US" dirty="0"/>
              <a:t>Our Father, who art in heaven, </a:t>
            </a:r>
          </a:p>
          <a:p>
            <a:r>
              <a:rPr lang="en-US" dirty="0"/>
              <a:t>Hallowed be Thy Name;</a:t>
            </a:r>
          </a:p>
          <a:p>
            <a:r>
              <a:rPr lang="en-US" dirty="0"/>
              <a:t>Thy kingdom come, </a:t>
            </a:r>
          </a:p>
          <a:p>
            <a:r>
              <a:rPr lang="en-US" dirty="0"/>
              <a:t>Thy will be done on earth as it is in heaven.</a:t>
            </a:r>
          </a:p>
          <a:p>
            <a:r>
              <a:rPr lang="en-US" dirty="0"/>
              <a:t>Give us this day our daily bread, </a:t>
            </a:r>
          </a:p>
          <a:p>
            <a:r>
              <a:rPr lang="en-US" dirty="0"/>
              <a:t>And forgive us our trespasses, </a:t>
            </a:r>
          </a:p>
          <a:p>
            <a:r>
              <a:rPr lang="en-US" dirty="0"/>
              <a:t>As we forgive those who trespass against us;</a:t>
            </a:r>
          </a:p>
          <a:p>
            <a:r>
              <a:rPr lang="en-US" dirty="0"/>
              <a:t>And lead us not into temptation, </a:t>
            </a:r>
          </a:p>
          <a:p>
            <a:r>
              <a:rPr lang="en-US" dirty="0"/>
              <a:t>But deliver us from evil.</a:t>
            </a:r>
          </a:p>
          <a:p>
            <a:r>
              <a:rPr lang="en-US" dirty="0"/>
              <a:t>Amen</a:t>
            </a:r>
          </a:p>
        </p:txBody>
      </p:sp>
    </p:spTree>
    <p:extLst>
      <p:ext uri="{BB962C8B-B14F-4D97-AF65-F5344CB8AC3E}">
        <p14:creationId xmlns:p14="http://schemas.microsoft.com/office/powerpoint/2010/main" val="2994309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ircle(in)">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circle(in)">
                                      <p:cBhvr>
                                        <p:cTn id="5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813F-3897-954C-926D-982809BD9937}"/>
              </a:ext>
            </a:extLst>
          </p:cNvPr>
          <p:cNvSpPr>
            <a:spLocks noGrp="1"/>
          </p:cNvSpPr>
          <p:nvPr>
            <p:ph type="title"/>
          </p:nvPr>
        </p:nvSpPr>
        <p:spPr/>
        <p:txBody>
          <a:bodyPr>
            <a:normAutofit/>
          </a:bodyPr>
          <a:lstStyle/>
          <a:p>
            <a:pPr algn="ctr"/>
            <a:r>
              <a:rPr lang="en-US" dirty="0"/>
              <a:t>Spontaneous Prayers in </a:t>
            </a:r>
            <a:br>
              <a:rPr lang="en-US" dirty="0"/>
            </a:br>
            <a:r>
              <a:rPr lang="en-US" dirty="0"/>
              <a:t>Times of Suffering</a:t>
            </a:r>
          </a:p>
        </p:txBody>
      </p:sp>
      <p:sp>
        <p:nvSpPr>
          <p:cNvPr id="3" name="Content Placeholder 2">
            <a:extLst>
              <a:ext uri="{FF2B5EF4-FFF2-40B4-BE49-F238E27FC236}">
                <a16:creationId xmlns:a16="http://schemas.microsoft.com/office/drawing/2014/main" id="{568F4162-9F6C-2E48-9D0C-B06B06F5CE59}"/>
              </a:ext>
            </a:extLst>
          </p:cNvPr>
          <p:cNvSpPr>
            <a:spLocks noGrp="1"/>
          </p:cNvSpPr>
          <p:nvPr>
            <p:ph idx="1"/>
          </p:nvPr>
        </p:nvSpPr>
        <p:spPr/>
        <p:txBody>
          <a:bodyPr>
            <a:normAutofit lnSpcReduction="10000"/>
          </a:bodyPr>
          <a:lstStyle/>
          <a:p>
            <a:r>
              <a:rPr lang="en-US" dirty="0"/>
              <a:t>“Lord, help me.”</a:t>
            </a:r>
          </a:p>
          <a:p>
            <a:r>
              <a:rPr lang="en-US" dirty="0"/>
              <a:t>“Abba, Father, all things are possible to you; remove this chalice from me; yet not what I will, but what you will” (Mk 14:36).</a:t>
            </a:r>
          </a:p>
          <a:p>
            <a:r>
              <a:rPr lang="en-US" dirty="0"/>
              <a:t>”Lord, do not let any of this suffering go to waste; make optimal good come out of it for me, others and Your Kingdom.”</a:t>
            </a:r>
          </a:p>
          <a:p>
            <a:r>
              <a:rPr lang="en-US" dirty="0"/>
              <a:t>”Lord, snatch victory from the jaws of defeat.”</a:t>
            </a:r>
          </a:p>
          <a:p>
            <a:r>
              <a:rPr lang="en-US" dirty="0"/>
              <a:t>“I give up – You take care of it.”</a:t>
            </a:r>
          </a:p>
          <a:p>
            <a:r>
              <a:rPr lang="en-US" dirty="0"/>
              <a:t>“Lord, push back this darkness and foreboding.”</a:t>
            </a:r>
          </a:p>
          <a:p>
            <a:r>
              <a:rPr lang="en-US" dirty="0"/>
              <a:t>“Lord, You are the just, wise, and merciful Judge – You take care of it.”</a:t>
            </a:r>
          </a:p>
          <a:p>
            <a:r>
              <a:rPr lang="en-US" dirty="0"/>
              <a:t>“Thank You.”</a:t>
            </a:r>
          </a:p>
        </p:txBody>
      </p:sp>
    </p:spTree>
    <p:extLst>
      <p:ext uri="{BB962C8B-B14F-4D97-AF65-F5344CB8AC3E}">
        <p14:creationId xmlns:p14="http://schemas.microsoft.com/office/powerpoint/2010/main" val="866809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C14AB-E431-4F4E-9945-494653A3E79F}"/>
              </a:ext>
            </a:extLst>
          </p:cNvPr>
          <p:cNvSpPr>
            <a:spLocks noGrp="1"/>
          </p:cNvSpPr>
          <p:nvPr>
            <p:ph type="title"/>
          </p:nvPr>
        </p:nvSpPr>
        <p:spPr/>
        <p:txBody>
          <a:bodyPr>
            <a:normAutofit/>
          </a:bodyPr>
          <a:lstStyle/>
          <a:p>
            <a:r>
              <a:rPr lang="en-US" dirty="0"/>
              <a:t>Spontaneous Prayers in Times of Suffering</a:t>
            </a:r>
          </a:p>
        </p:txBody>
      </p:sp>
      <p:sp>
        <p:nvSpPr>
          <p:cNvPr id="3" name="Content Placeholder 2">
            <a:extLst>
              <a:ext uri="{FF2B5EF4-FFF2-40B4-BE49-F238E27FC236}">
                <a16:creationId xmlns:a16="http://schemas.microsoft.com/office/drawing/2014/main" id="{6C5D68EE-359A-824D-9BA6-56CFEDA00A45}"/>
              </a:ext>
            </a:extLst>
          </p:cNvPr>
          <p:cNvSpPr>
            <a:spLocks noGrp="1"/>
          </p:cNvSpPr>
          <p:nvPr>
            <p:ph idx="1"/>
          </p:nvPr>
        </p:nvSpPr>
        <p:spPr/>
        <p:txBody>
          <a:bodyPr/>
          <a:lstStyle/>
          <a:p>
            <a:r>
              <a:rPr lang="en-US" dirty="0"/>
              <a:t>“God, be merciful to me a sinner!” (Lk 18:13).</a:t>
            </a:r>
          </a:p>
          <a:p>
            <a:r>
              <a:rPr lang="en-US" dirty="0"/>
              <a:t>“Lord, save me” (Mt 14:30).</a:t>
            </a:r>
          </a:p>
          <a:p>
            <a:r>
              <a:rPr lang="en-US" dirty="0"/>
              <a:t>”Lord, I accept your forgiveness.”</a:t>
            </a:r>
          </a:p>
          <a:p>
            <a:r>
              <a:rPr lang="en-US" dirty="0"/>
              <a:t>“Lord, I will try with all my heart to walk in Your light and love.”</a:t>
            </a:r>
          </a:p>
          <a:p>
            <a:r>
              <a:rPr lang="en-US" dirty="0"/>
              <a:t>“Lord, make good come out of whatever harm I might have caused.”</a:t>
            </a:r>
          </a:p>
          <a:p>
            <a:r>
              <a:rPr lang="en-US" dirty="0"/>
              <a:t>“Thy loving will be done.”</a:t>
            </a:r>
          </a:p>
        </p:txBody>
      </p:sp>
    </p:spTree>
    <p:extLst>
      <p:ext uri="{BB962C8B-B14F-4D97-AF65-F5344CB8AC3E}">
        <p14:creationId xmlns:p14="http://schemas.microsoft.com/office/powerpoint/2010/main" val="36484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2D0C5-2E46-AB41-83AF-A10A3C61AD36}"/>
              </a:ext>
            </a:extLst>
          </p:cNvPr>
          <p:cNvSpPr>
            <a:spLocks noGrp="1"/>
          </p:cNvSpPr>
          <p:nvPr>
            <p:ph type="title"/>
          </p:nvPr>
        </p:nvSpPr>
        <p:spPr/>
        <p:txBody>
          <a:bodyPr/>
          <a:lstStyle/>
          <a:p>
            <a:pPr algn="ctr"/>
            <a:r>
              <a:rPr lang="en-US" dirty="0"/>
              <a:t>The Origin and Meaning of Christmas Traditions</a:t>
            </a:r>
          </a:p>
        </p:txBody>
      </p:sp>
      <p:sp>
        <p:nvSpPr>
          <p:cNvPr id="3" name="Content Placeholder 2">
            <a:extLst>
              <a:ext uri="{FF2B5EF4-FFF2-40B4-BE49-F238E27FC236}">
                <a16:creationId xmlns:a16="http://schemas.microsoft.com/office/drawing/2014/main" id="{B7B95335-39F2-3C46-909B-CA6B8C2ABDF7}"/>
              </a:ext>
            </a:extLst>
          </p:cNvPr>
          <p:cNvSpPr>
            <a:spLocks noGrp="1"/>
          </p:cNvSpPr>
          <p:nvPr>
            <p:ph idx="1"/>
          </p:nvPr>
        </p:nvSpPr>
        <p:spPr/>
        <p:txBody>
          <a:bodyPr>
            <a:normAutofit/>
          </a:bodyPr>
          <a:lstStyle/>
          <a:p>
            <a:r>
              <a:rPr lang="en-US" dirty="0"/>
              <a:t>The Christmas Tree</a:t>
            </a:r>
          </a:p>
          <a:p>
            <a:r>
              <a:rPr lang="en-US" dirty="0"/>
              <a:t>Wreaths</a:t>
            </a:r>
          </a:p>
          <a:p>
            <a:r>
              <a:rPr lang="en-US" dirty="0"/>
              <a:t>Holly and Holly Tree</a:t>
            </a:r>
          </a:p>
          <a:p>
            <a:r>
              <a:rPr lang="en-US" dirty="0"/>
              <a:t>Lights and Candles</a:t>
            </a:r>
          </a:p>
          <a:p>
            <a:r>
              <a:rPr lang="en-US" dirty="0"/>
              <a:t>The Star</a:t>
            </a:r>
          </a:p>
          <a:p>
            <a:r>
              <a:rPr lang="en-US" dirty="0"/>
              <a:t>The poinsettia </a:t>
            </a:r>
          </a:p>
          <a:p>
            <a:r>
              <a:rPr lang="en-US" dirty="0"/>
              <a:t>Christmas bells</a:t>
            </a:r>
          </a:p>
          <a:p>
            <a:r>
              <a:rPr lang="en-US" dirty="0"/>
              <a:t>The giving of gifts</a:t>
            </a:r>
          </a:p>
          <a:p>
            <a:r>
              <a:rPr lang="en-US" dirty="0"/>
              <a:t>Santa Clause</a:t>
            </a:r>
          </a:p>
        </p:txBody>
      </p:sp>
    </p:spTree>
    <p:extLst>
      <p:ext uri="{BB962C8B-B14F-4D97-AF65-F5344CB8AC3E}">
        <p14:creationId xmlns:p14="http://schemas.microsoft.com/office/powerpoint/2010/main" val="285129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5057</TotalTime>
  <Words>750</Words>
  <Application>Microsoft Office PowerPoint</Application>
  <PresentationFormat>Widescreen</PresentationFormat>
  <Paragraphs>89</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system-ui</vt:lpstr>
      <vt:lpstr>Wingdings 3</vt:lpstr>
      <vt:lpstr>Ion</vt:lpstr>
      <vt:lpstr>PowerPoint Presentation</vt:lpstr>
      <vt:lpstr>Our Lady of Guadalupe</vt:lpstr>
      <vt:lpstr>PowerPoint Presentation</vt:lpstr>
      <vt:lpstr>Suffering and Freedom</vt:lpstr>
      <vt:lpstr>Why Do We Pray?</vt:lpstr>
      <vt:lpstr>Types of Prayer</vt:lpstr>
      <vt:lpstr>Types of Prayer</vt:lpstr>
      <vt:lpstr>Prayer – Our Father</vt:lpstr>
      <vt:lpstr>Spontaneous Prayers in  Times of Suffering</vt:lpstr>
      <vt:lpstr>Spontaneous Prayers in Times of Suffering</vt:lpstr>
      <vt:lpstr>The Origin and Meaning of Christmas Traditions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Bob Laird</cp:lastModifiedBy>
  <cp:revision>45</cp:revision>
  <cp:lastPrinted>2021-11-21T19:38:45Z</cp:lastPrinted>
  <dcterms:created xsi:type="dcterms:W3CDTF">2020-11-07T11:53:37Z</dcterms:created>
  <dcterms:modified xsi:type="dcterms:W3CDTF">2023-11-29T20:01:10Z</dcterms:modified>
</cp:coreProperties>
</file>