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7"/>
  </p:notesMasterIdLst>
  <p:sldIdLst>
    <p:sldId id="273" r:id="rId2"/>
    <p:sldId id="341" r:id="rId3"/>
    <p:sldId id="342" r:id="rId4"/>
    <p:sldId id="362" r:id="rId5"/>
    <p:sldId id="294" r:id="rId6"/>
    <p:sldId id="290" r:id="rId7"/>
    <p:sldId id="347" r:id="rId8"/>
    <p:sldId id="291" r:id="rId9"/>
    <p:sldId id="292" r:id="rId10"/>
    <p:sldId id="296" r:id="rId11"/>
    <p:sldId id="297" r:id="rId12"/>
    <p:sldId id="349" r:id="rId13"/>
    <p:sldId id="299" r:id="rId14"/>
    <p:sldId id="295" r:id="rId15"/>
    <p:sldId id="343" r:id="rId16"/>
    <p:sldId id="348" r:id="rId17"/>
    <p:sldId id="353" r:id="rId18"/>
    <p:sldId id="345" r:id="rId19"/>
    <p:sldId id="281" r:id="rId20"/>
    <p:sldId id="346" r:id="rId21"/>
    <p:sldId id="355" r:id="rId22"/>
    <p:sldId id="283" r:id="rId23"/>
    <p:sldId id="284" r:id="rId24"/>
    <p:sldId id="285" r:id="rId25"/>
    <p:sldId id="34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7D7282-7B82-4232-8694-444EA8F7CB10}" v="14" dt="2023-11-08T22:02:03.1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1" autoAdjust="0"/>
    <p:restoredTop sz="86084" autoAdjust="0"/>
  </p:normalViewPr>
  <p:slideViewPr>
    <p:cSldViewPr snapToGrid="0" snapToObjects="1">
      <p:cViewPr varScale="1">
        <p:scale>
          <a:sx n="72" d="100"/>
          <a:sy n="72" d="100"/>
        </p:scale>
        <p:origin x="926" y="53"/>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63" d="100"/>
          <a:sy n="63" d="100"/>
        </p:scale>
        <p:origin x="408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457D7282-7B82-4232-8694-444EA8F7CB10}"/>
    <pc:docChg chg="undo custSel delSld modSld">
      <pc:chgData name="Gerri Laird" userId="424f5dd1d4d5a467" providerId="LiveId" clId="{457D7282-7B82-4232-8694-444EA8F7CB10}" dt="2023-11-09T17:13:16.723" v="98" actId="20577"/>
      <pc:docMkLst>
        <pc:docMk/>
      </pc:docMkLst>
      <pc:sldChg chg="del">
        <pc:chgData name="Gerri Laird" userId="424f5dd1d4d5a467" providerId="LiveId" clId="{457D7282-7B82-4232-8694-444EA8F7CB10}" dt="2023-11-08T19:59:50.983" v="1" actId="2696"/>
        <pc:sldMkLst>
          <pc:docMk/>
          <pc:sldMk cId="2652581609" sldId="257"/>
        </pc:sldMkLst>
      </pc:sldChg>
      <pc:sldChg chg="del">
        <pc:chgData name="Gerri Laird" userId="424f5dd1d4d5a467" providerId="LiveId" clId="{457D7282-7B82-4232-8694-444EA8F7CB10}" dt="2023-11-08T19:59:50.983" v="1" actId="2696"/>
        <pc:sldMkLst>
          <pc:docMk/>
          <pc:sldMk cId="1818687431" sldId="265"/>
        </pc:sldMkLst>
      </pc:sldChg>
      <pc:sldChg chg="del">
        <pc:chgData name="Gerri Laird" userId="424f5dd1d4d5a467" providerId="LiveId" clId="{457D7282-7B82-4232-8694-444EA8F7CB10}" dt="2023-11-08T19:59:50.983" v="1" actId="2696"/>
        <pc:sldMkLst>
          <pc:docMk/>
          <pc:sldMk cId="1887355781" sldId="267"/>
        </pc:sldMkLst>
      </pc:sldChg>
      <pc:sldChg chg="del">
        <pc:chgData name="Gerri Laird" userId="424f5dd1d4d5a467" providerId="LiveId" clId="{457D7282-7B82-4232-8694-444EA8F7CB10}" dt="2023-11-08T19:59:50.983" v="1" actId="2696"/>
        <pc:sldMkLst>
          <pc:docMk/>
          <pc:sldMk cId="1385096140" sldId="274"/>
        </pc:sldMkLst>
      </pc:sldChg>
      <pc:sldChg chg="del">
        <pc:chgData name="Gerri Laird" userId="424f5dd1d4d5a467" providerId="LiveId" clId="{457D7282-7B82-4232-8694-444EA8F7CB10}" dt="2023-11-08T19:59:50.983" v="1" actId="2696"/>
        <pc:sldMkLst>
          <pc:docMk/>
          <pc:sldMk cId="4227568947" sldId="275"/>
        </pc:sldMkLst>
      </pc:sldChg>
      <pc:sldChg chg="del">
        <pc:chgData name="Gerri Laird" userId="424f5dd1d4d5a467" providerId="LiveId" clId="{457D7282-7B82-4232-8694-444EA8F7CB10}" dt="2023-11-08T19:59:50.983" v="1" actId="2696"/>
        <pc:sldMkLst>
          <pc:docMk/>
          <pc:sldMk cId="2050153201" sldId="276"/>
        </pc:sldMkLst>
      </pc:sldChg>
      <pc:sldChg chg="del">
        <pc:chgData name="Gerri Laird" userId="424f5dd1d4d5a467" providerId="LiveId" clId="{457D7282-7B82-4232-8694-444EA8F7CB10}" dt="2023-11-08T19:59:50.983" v="1" actId="2696"/>
        <pc:sldMkLst>
          <pc:docMk/>
          <pc:sldMk cId="901431947" sldId="278"/>
        </pc:sldMkLst>
      </pc:sldChg>
      <pc:sldChg chg="modSp mod modNotesTx">
        <pc:chgData name="Gerri Laird" userId="424f5dd1d4d5a467" providerId="LiveId" clId="{457D7282-7B82-4232-8694-444EA8F7CB10}" dt="2023-11-08T22:01:45.114" v="23" actId="207"/>
        <pc:sldMkLst>
          <pc:docMk/>
          <pc:sldMk cId="3979110845" sldId="285"/>
        </pc:sldMkLst>
        <pc:spChg chg="mod">
          <ac:chgData name="Gerri Laird" userId="424f5dd1d4d5a467" providerId="LiveId" clId="{457D7282-7B82-4232-8694-444EA8F7CB10}" dt="2023-11-08T22:01:45.114" v="23" actId="207"/>
          <ac:spMkLst>
            <pc:docMk/>
            <pc:sldMk cId="3979110845" sldId="285"/>
            <ac:spMk id="2" creationId="{CD117054-2300-C84D-AB3E-2AD39EAA7FB0}"/>
          </ac:spMkLst>
        </pc:spChg>
        <pc:spChg chg="mod">
          <ac:chgData name="Gerri Laird" userId="424f5dd1d4d5a467" providerId="LiveId" clId="{457D7282-7B82-4232-8694-444EA8F7CB10}" dt="2023-11-08T22:01:44.648" v="22" actId="14100"/>
          <ac:spMkLst>
            <pc:docMk/>
            <pc:sldMk cId="3979110845" sldId="285"/>
            <ac:spMk id="3" creationId="{26D18E46-82B4-804F-9331-3C78937D56A9}"/>
          </ac:spMkLst>
        </pc:spChg>
      </pc:sldChg>
      <pc:sldChg chg="del">
        <pc:chgData name="Gerri Laird" userId="424f5dd1d4d5a467" providerId="LiveId" clId="{457D7282-7B82-4232-8694-444EA8F7CB10}" dt="2023-11-08T20:56:52.423" v="3" actId="2696"/>
        <pc:sldMkLst>
          <pc:docMk/>
          <pc:sldMk cId="601848162" sldId="286"/>
        </pc:sldMkLst>
      </pc:sldChg>
      <pc:sldChg chg="del">
        <pc:chgData name="Gerri Laird" userId="424f5dd1d4d5a467" providerId="LiveId" clId="{457D7282-7B82-4232-8694-444EA8F7CB10}" dt="2023-11-05T12:36:45.587" v="0" actId="2696"/>
        <pc:sldMkLst>
          <pc:docMk/>
          <pc:sldMk cId="1478694852" sldId="298"/>
        </pc:sldMkLst>
      </pc:sldChg>
      <pc:sldChg chg="modSp mod">
        <pc:chgData name="Gerri Laird" userId="424f5dd1d4d5a467" providerId="LiveId" clId="{457D7282-7B82-4232-8694-444EA8F7CB10}" dt="2023-11-09T17:13:16.723" v="98" actId="20577"/>
        <pc:sldMkLst>
          <pc:docMk/>
          <pc:sldMk cId="2102036370" sldId="344"/>
        </pc:sldMkLst>
        <pc:spChg chg="mod">
          <ac:chgData name="Gerri Laird" userId="424f5dd1d4d5a467" providerId="LiveId" clId="{457D7282-7B82-4232-8694-444EA8F7CB10}" dt="2023-11-09T17:13:16.723" v="98" actId="20577"/>
          <ac:spMkLst>
            <pc:docMk/>
            <pc:sldMk cId="2102036370" sldId="344"/>
            <ac:spMk id="3" creationId="{EF5AD8B4-2FC1-A942-8F4A-DC9E3A41BD67}"/>
          </ac:spMkLst>
        </pc:spChg>
      </pc:sldChg>
      <pc:sldChg chg="del">
        <pc:chgData name="Gerri Laird" userId="424f5dd1d4d5a467" providerId="LiveId" clId="{457D7282-7B82-4232-8694-444EA8F7CB10}" dt="2023-11-08T19:59:50.983" v="1" actId="2696"/>
        <pc:sldMkLst>
          <pc:docMk/>
          <pc:sldMk cId="1757950746" sldId="352"/>
        </pc:sldMkLst>
      </pc:sldChg>
      <pc:sldChg chg="del">
        <pc:chgData name="Gerri Laird" userId="424f5dd1d4d5a467" providerId="LiveId" clId="{457D7282-7B82-4232-8694-444EA8F7CB10}" dt="2023-11-08T20:00:19.129" v="2" actId="47"/>
        <pc:sldMkLst>
          <pc:docMk/>
          <pc:sldMk cId="4089317764" sldId="354"/>
        </pc:sldMkLst>
      </pc:sldChg>
      <pc:sldChg chg="del">
        <pc:chgData name="Gerri Laird" userId="424f5dd1d4d5a467" providerId="LiveId" clId="{457D7282-7B82-4232-8694-444EA8F7CB10}" dt="2023-11-08T19:59:50.983" v="1" actId="2696"/>
        <pc:sldMkLst>
          <pc:docMk/>
          <pc:sldMk cId="2786432273" sldId="356"/>
        </pc:sldMkLst>
      </pc:sldChg>
      <pc:sldChg chg="del">
        <pc:chgData name="Gerri Laird" userId="424f5dd1d4d5a467" providerId="LiveId" clId="{457D7282-7B82-4232-8694-444EA8F7CB10}" dt="2023-11-08T19:59:50.983" v="1" actId="2696"/>
        <pc:sldMkLst>
          <pc:docMk/>
          <pc:sldMk cId="2960884360" sldId="357"/>
        </pc:sldMkLst>
      </pc:sldChg>
      <pc:sldChg chg="del">
        <pc:chgData name="Gerri Laird" userId="424f5dd1d4d5a467" providerId="LiveId" clId="{457D7282-7B82-4232-8694-444EA8F7CB10}" dt="2023-11-08T19:59:50.983" v="1" actId="2696"/>
        <pc:sldMkLst>
          <pc:docMk/>
          <pc:sldMk cId="4018021788" sldId="358"/>
        </pc:sldMkLst>
      </pc:sldChg>
      <pc:sldChg chg="del">
        <pc:chgData name="Gerri Laird" userId="424f5dd1d4d5a467" providerId="LiveId" clId="{457D7282-7B82-4232-8694-444EA8F7CB10}" dt="2023-11-08T19:59:50.983" v="1" actId="2696"/>
        <pc:sldMkLst>
          <pc:docMk/>
          <pc:sldMk cId="2894710342" sldId="360"/>
        </pc:sldMkLst>
      </pc:sldChg>
      <pc:sldChg chg="del">
        <pc:chgData name="Gerri Laird" userId="424f5dd1d4d5a467" providerId="LiveId" clId="{457D7282-7B82-4232-8694-444EA8F7CB10}" dt="2023-11-08T19:59:50.983" v="1" actId="2696"/>
        <pc:sldMkLst>
          <pc:docMk/>
          <pc:sldMk cId="3676458480" sldId="361"/>
        </pc:sldMkLst>
      </pc:sldChg>
      <pc:sldChg chg="modSp mod">
        <pc:chgData name="Gerri Laird" userId="424f5dd1d4d5a467" providerId="LiveId" clId="{457D7282-7B82-4232-8694-444EA8F7CB10}" dt="2023-11-08T21:19:00.747" v="8" actId="207"/>
        <pc:sldMkLst>
          <pc:docMk/>
          <pc:sldMk cId="578321141" sldId="362"/>
        </pc:sldMkLst>
        <pc:spChg chg="mod">
          <ac:chgData name="Gerri Laird" userId="424f5dd1d4d5a467" providerId="LiveId" clId="{457D7282-7B82-4232-8694-444EA8F7CB10}" dt="2023-11-08T21:19:00.747" v="8" actId="207"/>
          <ac:spMkLst>
            <pc:docMk/>
            <pc:sldMk cId="578321141" sldId="362"/>
            <ac:spMk id="3" creationId="{34E5C73D-C26F-E640-8DBC-02E1140AE31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BC0A55-45A6-43AB-BC3B-6756F5C4BF5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B8B7BF4-6965-46FF-9EAC-C3767A3EB58A}">
      <dgm:prSet/>
      <dgm:spPr/>
      <dgm:t>
        <a:bodyPr/>
        <a:lstStyle/>
        <a:p>
          <a:r>
            <a:rPr lang="en-US"/>
            <a:t>Human persons</a:t>
          </a:r>
        </a:p>
      </dgm:t>
    </dgm:pt>
    <dgm:pt modelId="{BC02DD36-CA54-4E6C-816A-ECF8EB1AD106}" type="parTrans" cxnId="{62141AAC-8904-4EBB-BBC3-AE2C6F0B9366}">
      <dgm:prSet/>
      <dgm:spPr/>
      <dgm:t>
        <a:bodyPr/>
        <a:lstStyle/>
        <a:p>
          <a:endParaRPr lang="en-US"/>
        </a:p>
      </dgm:t>
    </dgm:pt>
    <dgm:pt modelId="{6F5FA81C-AFA0-46E7-83E1-0A698AA8B369}" type="sibTrans" cxnId="{62141AAC-8904-4EBB-BBC3-AE2C6F0B9366}">
      <dgm:prSet/>
      <dgm:spPr/>
      <dgm:t>
        <a:bodyPr/>
        <a:lstStyle/>
        <a:p>
          <a:endParaRPr lang="en-US"/>
        </a:p>
      </dgm:t>
    </dgm:pt>
    <dgm:pt modelId="{E51505E3-17AB-458F-850F-A7EFACE353C5}">
      <dgm:prSet/>
      <dgm:spPr/>
      <dgm:t>
        <a:bodyPr/>
        <a:lstStyle/>
        <a:p>
          <a:r>
            <a:rPr lang="en-US"/>
            <a:t>Rational and relational, yes</a:t>
          </a:r>
        </a:p>
      </dgm:t>
    </dgm:pt>
    <dgm:pt modelId="{3C3F0C97-F0A3-4BDF-A349-7E5F360AFFA1}" type="parTrans" cxnId="{2DEBAC20-36D3-4111-A012-45E7BE41B56C}">
      <dgm:prSet/>
      <dgm:spPr/>
      <dgm:t>
        <a:bodyPr/>
        <a:lstStyle/>
        <a:p>
          <a:endParaRPr lang="en-US"/>
        </a:p>
      </dgm:t>
    </dgm:pt>
    <dgm:pt modelId="{77936B59-B749-4556-B48C-5E8FB6FEED0B}" type="sibTrans" cxnId="{2DEBAC20-36D3-4111-A012-45E7BE41B56C}">
      <dgm:prSet/>
      <dgm:spPr/>
      <dgm:t>
        <a:bodyPr/>
        <a:lstStyle/>
        <a:p>
          <a:endParaRPr lang="en-US"/>
        </a:p>
      </dgm:t>
    </dgm:pt>
    <dgm:pt modelId="{15ECC1AB-E7B0-4545-8546-6C7A15682570}">
      <dgm:prSet/>
      <dgm:spPr/>
      <dgm:t>
        <a:bodyPr/>
        <a:lstStyle/>
        <a:p>
          <a:r>
            <a:rPr lang="en-US"/>
            <a:t>(Spirit and material beings)</a:t>
          </a:r>
        </a:p>
      </dgm:t>
    </dgm:pt>
    <dgm:pt modelId="{BC0B8677-0E67-416D-8489-D36B5A920F09}" type="parTrans" cxnId="{05897859-97FC-4165-B492-142A5F777E95}">
      <dgm:prSet/>
      <dgm:spPr/>
      <dgm:t>
        <a:bodyPr/>
        <a:lstStyle/>
        <a:p>
          <a:endParaRPr lang="en-US"/>
        </a:p>
      </dgm:t>
    </dgm:pt>
    <dgm:pt modelId="{ABC400F0-8279-4D09-A7FD-9E3027D4027E}" type="sibTrans" cxnId="{05897859-97FC-4165-B492-142A5F777E95}">
      <dgm:prSet/>
      <dgm:spPr/>
      <dgm:t>
        <a:bodyPr/>
        <a:lstStyle/>
        <a:p>
          <a:endParaRPr lang="en-US"/>
        </a:p>
      </dgm:t>
    </dgm:pt>
    <dgm:pt modelId="{21F38253-C24D-4842-9737-7AEAC3848FBD}">
      <dgm:prSet/>
      <dgm:spPr/>
      <dgm:t>
        <a:bodyPr/>
        <a:lstStyle/>
        <a:p>
          <a:r>
            <a:rPr lang="en-US"/>
            <a:t>Angels</a:t>
          </a:r>
        </a:p>
      </dgm:t>
    </dgm:pt>
    <dgm:pt modelId="{C409C87B-FF82-4A1B-8213-29A9805D5CA3}" type="parTrans" cxnId="{F8F19210-2CCC-4BA2-8C4C-28DC91EDC8D0}">
      <dgm:prSet/>
      <dgm:spPr/>
      <dgm:t>
        <a:bodyPr/>
        <a:lstStyle/>
        <a:p>
          <a:endParaRPr lang="en-US"/>
        </a:p>
      </dgm:t>
    </dgm:pt>
    <dgm:pt modelId="{A4DCE4F4-5E3B-4989-A516-727C87824EB7}" type="sibTrans" cxnId="{F8F19210-2CCC-4BA2-8C4C-28DC91EDC8D0}">
      <dgm:prSet/>
      <dgm:spPr/>
      <dgm:t>
        <a:bodyPr/>
        <a:lstStyle/>
        <a:p>
          <a:endParaRPr lang="en-US"/>
        </a:p>
      </dgm:t>
    </dgm:pt>
    <dgm:pt modelId="{A7D06C8E-5293-4D25-9F04-95468296C242}">
      <dgm:prSet/>
      <dgm:spPr/>
      <dgm:t>
        <a:bodyPr/>
        <a:lstStyle/>
        <a:p>
          <a:r>
            <a:rPr lang="en-US"/>
            <a:t>Rational and relational, yes</a:t>
          </a:r>
        </a:p>
      </dgm:t>
    </dgm:pt>
    <dgm:pt modelId="{3DC4B8D4-673C-4AC4-AB5E-1D084221AA43}" type="parTrans" cxnId="{331FBE88-19ED-4474-AF63-D3FD7A5C4886}">
      <dgm:prSet/>
      <dgm:spPr/>
      <dgm:t>
        <a:bodyPr/>
        <a:lstStyle/>
        <a:p>
          <a:endParaRPr lang="en-US"/>
        </a:p>
      </dgm:t>
    </dgm:pt>
    <dgm:pt modelId="{797D12E8-7494-4EFE-B632-0C92CD8016BB}" type="sibTrans" cxnId="{331FBE88-19ED-4474-AF63-D3FD7A5C4886}">
      <dgm:prSet/>
      <dgm:spPr/>
      <dgm:t>
        <a:bodyPr/>
        <a:lstStyle/>
        <a:p>
          <a:endParaRPr lang="en-US"/>
        </a:p>
      </dgm:t>
    </dgm:pt>
    <dgm:pt modelId="{3D0EC02F-34D2-4993-91CD-18FCEE2C61AB}">
      <dgm:prSet/>
      <dgm:spPr/>
      <dgm:t>
        <a:bodyPr/>
        <a:lstStyle/>
        <a:p>
          <a:r>
            <a:rPr lang="en-US"/>
            <a:t>(Pure Spirit)</a:t>
          </a:r>
        </a:p>
      </dgm:t>
    </dgm:pt>
    <dgm:pt modelId="{CBDF829E-D0D8-449A-B36B-5F9B1A4072D6}" type="parTrans" cxnId="{C2454508-79D7-460D-9074-9EE4715D1B34}">
      <dgm:prSet/>
      <dgm:spPr/>
      <dgm:t>
        <a:bodyPr/>
        <a:lstStyle/>
        <a:p>
          <a:endParaRPr lang="en-US"/>
        </a:p>
      </dgm:t>
    </dgm:pt>
    <dgm:pt modelId="{8C6630BD-C42F-48D9-A0EF-FC7688B71D24}" type="sibTrans" cxnId="{C2454508-79D7-460D-9074-9EE4715D1B34}">
      <dgm:prSet/>
      <dgm:spPr/>
      <dgm:t>
        <a:bodyPr/>
        <a:lstStyle/>
        <a:p>
          <a:endParaRPr lang="en-US"/>
        </a:p>
      </dgm:t>
    </dgm:pt>
    <dgm:pt modelId="{47ED1786-690A-4D66-9FB1-DF1AB57F6A64}">
      <dgm:prSet/>
      <dgm:spPr/>
      <dgm:t>
        <a:bodyPr/>
        <a:lstStyle/>
        <a:p>
          <a:r>
            <a:rPr lang="en-US"/>
            <a:t>God (3 persons)</a:t>
          </a:r>
        </a:p>
      </dgm:t>
    </dgm:pt>
    <dgm:pt modelId="{D3C32FE7-B749-46BC-99B3-FAD6B3604DA4}" type="parTrans" cxnId="{A63AB5E6-E84D-4B57-A301-D7B6FE640211}">
      <dgm:prSet/>
      <dgm:spPr/>
      <dgm:t>
        <a:bodyPr/>
        <a:lstStyle/>
        <a:p>
          <a:endParaRPr lang="en-US"/>
        </a:p>
      </dgm:t>
    </dgm:pt>
    <dgm:pt modelId="{30E20E7D-F3D2-49E6-A8A5-665CCA5673C0}" type="sibTrans" cxnId="{A63AB5E6-E84D-4B57-A301-D7B6FE640211}">
      <dgm:prSet/>
      <dgm:spPr/>
      <dgm:t>
        <a:bodyPr/>
        <a:lstStyle/>
        <a:p>
          <a:endParaRPr lang="en-US"/>
        </a:p>
      </dgm:t>
    </dgm:pt>
    <dgm:pt modelId="{E2E98E88-866B-46D1-A626-AE6E225AB4CD}">
      <dgm:prSet/>
      <dgm:spPr/>
      <dgm:t>
        <a:bodyPr/>
        <a:lstStyle/>
        <a:p>
          <a:r>
            <a:rPr lang="en-US"/>
            <a:t>1</a:t>
          </a:r>
          <a:r>
            <a:rPr lang="en-US" baseline="30000"/>
            <a:t>st</a:t>
          </a:r>
          <a:r>
            <a:rPr lang="en-US"/>
            <a:t> and </a:t>
          </a:r>
          <a:r>
            <a:rPr lang="en-US" b="1"/>
            <a:t>3</a:t>
          </a:r>
          <a:r>
            <a:rPr lang="en-US" b="1" baseline="30000"/>
            <a:t>rd</a:t>
          </a:r>
          <a:r>
            <a:rPr lang="en-US" b="1"/>
            <a:t> rational and relational, to the highest degree, yes</a:t>
          </a:r>
          <a:endParaRPr lang="en-US"/>
        </a:p>
      </dgm:t>
    </dgm:pt>
    <dgm:pt modelId="{343D3DCF-FD78-41C8-AACE-E00F4EE7C81B}" type="parTrans" cxnId="{E08D4D5A-C9B3-4ECB-9B85-2EDC3238DF71}">
      <dgm:prSet/>
      <dgm:spPr/>
      <dgm:t>
        <a:bodyPr/>
        <a:lstStyle/>
        <a:p>
          <a:endParaRPr lang="en-US"/>
        </a:p>
      </dgm:t>
    </dgm:pt>
    <dgm:pt modelId="{2851859E-1991-4675-8EA9-1C5267BEC54E}" type="sibTrans" cxnId="{E08D4D5A-C9B3-4ECB-9B85-2EDC3238DF71}">
      <dgm:prSet/>
      <dgm:spPr/>
      <dgm:t>
        <a:bodyPr/>
        <a:lstStyle/>
        <a:p>
          <a:endParaRPr lang="en-US"/>
        </a:p>
      </dgm:t>
    </dgm:pt>
    <dgm:pt modelId="{E44FBE36-9FCF-4F99-AF32-8AFD9A597DEC}">
      <dgm:prSet/>
      <dgm:spPr/>
      <dgm:t>
        <a:bodyPr/>
        <a:lstStyle/>
        <a:p>
          <a:r>
            <a:rPr lang="en-US" b="1"/>
            <a:t>(Pure Spirit)</a:t>
          </a:r>
          <a:endParaRPr lang="en-US"/>
        </a:p>
      </dgm:t>
    </dgm:pt>
    <dgm:pt modelId="{613B90AC-2219-4860-83FA-6C8729F33828}" type="parTrans" cxnId="{32BD8E41-107C-4838-AC81-ABC511E4E1E2}">
      <dgm:prSet/>
      <dgm:spPr/>
      <dgm:t>
        <a:bodyPr/>
        <a:lstStyle/>
        <a:p>
          <a:endParaRPr lang="en-US"/>
        </a:p>
      </dgm:t>
    </dgm:pt>
    <dgm:pt modelId="{69FE537F-24CE-4B31-84C6-F8153FAEAE1B}" type="sibTrans" cxnId="{32BD8E41-107C-4838-AC81-ABC511E4E1E2}">
      <dgm:prSet/>
      <dgm:spPr/>
      <dgm:t>
        <a:bodyPr/>
        <a:lstStyle/>
        <a:p>
          <a:endParaRPr lang="en-US"/>
        </a:p>
      </dgm:t>
    </dgm:pt>
    <dgm:pt modelId="{9DA1F185-4EB9-466B-A9F2-DE3F2BA6EC5B}">
      <dgm:prSet/>
      <dgm:spPr/>
      <dgm:t>
        <a:bodyPr/>
        <a:lstStyle/>
        <a:p>
          <a:r>
            <a:rPr lang="en-US"/>
            <a:t>2</a:t>
          </a:r>
          <a:r>
            <a:rPr lang="en-US" baseline="30000"/>
            <a:t>nd</a:t>
          </a:r>
          <a:r>
            <a:rPr lang="en-US"/>
            <a:t> rational and relational, to the highest degree, yes</a:t>
          </a:r>
        </a:p>
      </dgm:t>
    </dgm:pt>
    <dgm:pt modelId="{AE9A3E05-70F2-418D-9950-710B9CC62673}" type="parTrans" cxnId="{EF551B9F-E61D-4B55-B57F-DB03ECF9805E}">
      <dgm:prSet/>
      <dgm:spPr/>
      <dgm:t>
        <a:bodyPr/>
        <a:lstStyle/>
        <a:p>
          <a:endParaRPr lang="en-US"/>
        </a:p>
      </dgm:t>
    </dgm:pt>
    <dgm:pt modelId="{5CFA579D-1F8E-4C17-99F7-E0562C1818F9}" type="sibTrans" cxnId="{EF551B9F-E61D-4B55-B57F-DB03ECF9805E}">
      <dgm:prSet/>
      <dgm:spPr/>
      <dgm:t>
        <a:bodyPr/>
        <a:lstStyle/>
        <a:p>
          <a:endParaRPr lang="en-US"/>
        </a:p>
      </dgm:t>
    </dgm:pt>
    <dgm:pt modelId="{D0713497-E4E9-4009-811A-EA0DCC3204FA}">
      <dgm:prSet/>
      <dgm:spPr/>
      <dgm:t>
        <a:bodyPr/>
        <a:lstStyle/>
        <a:p>
          <a:r>
            <a:rPr lang="en-US"/>
            <a:t>(Spirit and material being) </a:t>
          </a:r>
        </a:p>
      </dgm:t>
    </dgm:pt>
    <dgm:pt modelId="{5CCA8F4A-F29B-4A1C-8AE2-C45B64FEA683}" type="parTrans" cxnId="{02D5AB6C-B457-4E4F-85D1-8F3CE9963999}">
      <dgm:prSet/>
      <dgm:spPr/>
      <dgm:t>
        <a:bodyPr/>
        <a:lstStyle/>
        <a:p>
          <a:endParaRPr lang="en-US"/>
        </a:p>
      </dgm:t>
    </dgm:pt>
    <dgm:pt modelId="{706036A8-AE9C-457C-8754-293096F8DA8B}" type="sibTrans" cxnId="{02D5AB6C-B457-4E4F-85D1-8F3CE9963999}">
      <dgm:prSet/>
      <dgm:spPr/>
      <dgm:t>
        <a:bodyPr/>
        <a:lstStyle/>
        <a:p>
          <a:endParaRPr lang="en-US"/>
        </a:p>
      </dgm:t>
    </dgm:pt>
    <dgm:pt modelId="{C97AE5B1-8D75-4728-A2D8-B1F5B7E87512}" type="pres">
      <dgm:prSet presAssocID="{6CBC0A55-45A6-43AB-BC3B-6756F5C4BF5E}" presName="linear" presStyleCnt="0">
        <dgm:presLayoutVars>
          <dgm:animLvl val="lvl"/>
          <dgm:resizeHandles val="exact"/>
        </dgm:presLayoutVars>
      </dgm:prSet>
      <dgm:spPr/>
    </dgm:pt>
    <dgm:pt modelId="{85AE421D-9FBB-4940-8951-E628FBA67AB6}" type="pres">
      <dgm:prSet presAssocID="{2B8B7BF4-6965-46FF-9EAC-C3767A3EB58A}" presName="parentText" presStyleLbl="node1" presStyleIdx="0" presStyleCnt="3">
        <dgm:presLayoutVars>
          <dgm:chMax val="0"/>
          <dgm:bulletEnabled val="1"/>
        </dgm:presLayoutVars>
      </dgm:prSet>
      <dgm:spPr/>
    </dgm:pt>
    <dgm:pt modelId="{016AB468-AA37-4B58-956E-B4A73FAFFA49}" type="pres">
      <dgm:prSet presAssocID="{2B8B7BF4-6965-46FF-9EAC-C3767A3EB58A}" presName="childText" presStyleLbl="revTx" presStyleIdx="0" presStyleCnt="3">
        <dgm:presLayoutVars>
          <dgm:bulletEnabled val="1"/>
        </dgm:presLayoutVars>
      </dgm:prSet>
      <dgm:spPr/>
    </dgm:pt>
    <dgm:pt modelId="{B14819B0-8D5C-48F7-8DB5-91DF5ACFD9C5}" type="pres">
      <dgm:prSet presAssocID="{21F38253-C24D-4842-9737-7AEAC3848FBD}" presName="parentText" presStyleLbl="node1" presStyleIdx="1" presStyleCnt="3">
        <dgm:presLayoutVars>
          <dgm:chMax val="0"/>
          <dgm:bulletEnabled val="1"/>
        </dgm:presLayoutVars>
      </dgm:prSet>
      <dgm:spPr/>
    </dgm:pt>
    <dgm:pt modelId="{98B46B81-0B1E-4A22-BFEC-828BBF0EDD2B}" type="pres">
      <dgm:prSet presAssocID="{21F38253-C24D-4842-9737-7AEAC3848FBD}" presName="childText" presStyleLbl="revTx" presStyleIdx="1" presStyleCnt="3">
        <dgm:presLayoutVars>
          <dgm:bulletEnabled val="1"/>
        </dgm:presLayoutVars>
      </dgm:prSet>
      <dgm:spPr/>
    </dgm:pt>
    <dgm:pt modelId="{1005DBC3-87EF-4D9A-BC7C-6CF477D435AA}" type="pres">
      <dgm:prSet presAssocID="{47ED1786-690A-4D66-9FB1-DF1AB57F6A64}" presName="parentText" presStyleLbl="node1" presStyleIdx="2" presStyleCnt="3">
        <dgm:presLayoutVars>
          <dgm:chMax val="0"/>
          <dgm:bulletEnabled val="1"/>
        </dgm:presLayoutVars>
      </dgm:prSet>
      <dgm:spPr/>
    </dgm:pt>
    <dgm:pt modelId="{5BBFD60A-3B17-4267-BDEF-25600E119C14}" type="pres">
      <dgm:prSet presAssocID="{47ED1786-690A-4D66-9FB1-DF1AB57F6A64}" presName="childText" presStyleLbl="revTx" presStyleIdx="2" presStyleCnt="3">
        <dgm:presLayoutVars>
          <dgm:bulletEnabled val="1"/>
        </dgm:presLayoutVars>
      </dgm:prSet>
      <dgm:spPr/>
    </dgm:pt>
  </dgm:ptLst>
  <dgm:cxnLst>
    <dgm:cxn modelId="{C2454508-79D7-460D-9074-9EE4715D1B34}" srcId="{21F38253-C24D-4842-9737-7AEAC3848FBD}" destId="{3D0EC02F-34D2-4993-91CD-18FCEE2C61AB}" srcOrd="1" destOrd="0" parTransId="{CBDF829E-D0D8-449A-B36B-5F9B1A4072D6}" sibTransId="{8C6630BD-C42F-48D9-A0EF-FC7688B71D24}"/>
    <dgm:cxn modelId="{C2E82A0F-0FD0-4FF9-B493-A39629E90F52}" type="presOf" srcId="{6CBC0A55-45A6-43AB-BC3B-6756F5C4BF5E}" destId="{C97AE5B1-8D75-4728-A2D8-B1F5B7E87512}" srcOrd="0" destOrd="0" presId="urn:microsoft.com/office/officeart/2005/8/layout/vList2"/>
    <dgm:cxn modelId="{F8F19210-2CCC-4BA2-8C4C-28DC91EDC8D0}" srcId="{6CBC0A55-45A6-43AB-BC3B-6756F5C4BF5E}" destId="{21F38253-C24D-4842-9737-7AEAC3848FBD}" srcOrd="1" destOrd="0" parTransId="{C409C87B-FF82-4A1B-8213-29A9805D5CA3}" sibTransId="{A4DCE4F4-5E3B-4989-A516-727C87824EB7}"/>
    <dgm:cxn modelId="{5F134F16-E3FE-4867-9EBA-FECF196BA77A}" type="presOf" srcId="{47ED1786-690A-4D66-9FB1-DF1AB57F6A64}" destId="{1005DBC3-87EF-4D9A-BC7C-6CF477D435AA}" srcOrd="0" destOrd="0" presId="urn:microsoft.com/office/officeart/2005/8/layout/vList2"/>
    <dgm:cxn modelId="{2DEBAC20-36D3-4111-A012-45E7BE41B56C}" srcId="{2B8B7BF4-6965-46FF-9EAC-C3767A3EB58A}" destId="{E51505E3-17AB-458F-850F-A7EFACE353C5}" srcOrd="0" destOrd="0" parTransId="{3C3F0C97-F0A3-4BDF-A349-7E5F360AFFA1}" sibTransId="{77936B59-B749-4556-B48C-5E8FB6FEED0B}"/>
    <dgm:cxn modelId="{69216337-B650-45D4-9244-83DF5465F72A}" type="presOf" srcId="{15ECC1AB-E7B0-4545-8546-6C7A15682570}" destId="{016AB468-AA37-4B58-956E-B4A73FAFFA49}" srcOrd="0" destOrd="1" presId="urn:microsoft.com/office/officeart/2005/8/layout/vList2"/>
    <dgm:cxn modelId="{32BD8E41-107C-4838-AC81-ABC511E4E1E2}" srcId="{47ED1786-690A-4D66-9FB1-DF1AB57F6A64}" destId="{E44FBE36-9FCF-4F99-AF32-8AFD9A597DEC}" srcOrd="1" destOrd="0" parTransId="{613B90AC-2219-4860-83FA-6C8729F33828}" sibTransId="{69FE537F-24CE-4B31-84C6-F8153FAEAE1B}"/>
    <dgm:cxn modelId="{02D5AB6C-B457-4E4F-85D1-8F3CE9963999}" srcId="{47ED1786-690A-4D66-9FB1-DF1AB57F6A64}" destId="{D0713497-E4E9-4009-811A-EA0DCC3204FA}" srcOrd="3" destOrd="0" parTransId="{5CCA8F4A-F29B-4A1C-8AE2-C45B64FEA683}" sibTransId="{706036A8-AE9C-457C-8754-293096F8DA8B}"/>
    <dgm:cxn modelId="{2D93D556-FC35-43AC-9794-8694CB2D1B14}" type="presOf" srcId="{2B8B7BF4-6965-46FF-9EAC-C3767A3EB58A}" destId="{85AE421D-9FBB-4940-8951-E628FBA67AB6}" srcOrd="0" destOrd="0" presId="urn:microsoft.com/office/officeart/2005/8/layout/vList2"/>
    <dgm:cxn modelId="{05897859-97FC-4165-B492-142A5F777E95}" srcId="{2B8B7BF4-6965-46FF-9EAC-C3767A3EB58A}" destId="{15ECC1AB-E7B0-4545-8546-6C7A15682570}" srcOrd="1" destOrd="0" parTransId="{BC0B8677-0E67-416D-8489-D36B5A920F09}" sibTransId="{ABC400F0-8279-4D09-A7FD-9E3027D4027E}"/>
    <dgm:cxn modelId="{E08D4D5A-C9B3-4ECB-9B85-2EDC3238DF71}" srcId="{47ED1786-690A-4D66-9FB1-DF1AB57F6A64}" destId="{E2E98E88-866B-46D1-A626-AE6E225AB4CD}" srcOrd="0" destOrd="0" parTransId="{343D3DCF-FD78-41C8-AACE-E00F4EE7C81B}" sibTransId="{2851859E-1991-4675-8EA9-1C5267BEC54E}"/>
    <dgm:cxn modelId="{B515FE7A-B119-42B9-8959-F8614B5DA072}" type="presOf" srcId="{E2E98E88-866B-46D1-A626-AE6E225AB4CD}" destId="{5BBFD60A-3B17-4267-BDEF-25600E119C14}" srcOrd="0" destOrd="0" presId="urn:microsoft.com/office/officeart/2005/8/layout/vList2"/>
    <dgm:cxn modelId="{12B56982-CC94-42EC-8A8B-D57D092D5976}" type="presOf" srcId="{E44FBE36-9FCF-4F99-AF32-8AFD9A597DEC}" destId="{5BBFD60A-3B17-4267-BDEF-25600E119C14}" srcOrd="0" destOrd="1" presId="urn:microsoft.com/office/officeart/2005/8/layout/vList2"/>
    <dgm:cxn modelId="{58CFE884-B22B-4BDF-83AF-47B20040FB2F}" type="presOf" srcId="{E51505E3-17AB-458F-850F-A7EFACE353C5}" destId="{016AB468-AA37-4B58-956E-B4A73FAFFA49}" srcOrd="0" destOrd="0" presId="urn:microsoft.com/office/officeart/2005/8/layout/vList2"/>
    <dgm:cxn modelId="{AC860787-4B0F-4A39-A6BE-C415B2880629}" type="presOf" srcId="{21F38253-C24D-4842-9737-7AEAC3848FBD}" destId="{B14819B0-8D5C-48F7-8DB5-91DF5ACFD9C5}" srcOrd="0" destOrd="0" presId="urn:microsoft.com/office/officeart/2005/8/layout/vList2"/>
    <dgm:cxn modelId="{331FBE88-19ED-4474-AF63-D3FD7A5C4886}" srcId="{21F38253-C24D-4842-9737-7AEAC3848FBD}" destId="{A7D06C8E-5293-4D25-9F04-95468296C242}" srcOrd="0" destOrd="0" parTransId="{3DC4B8D4-673C-4AC4-AB5E-1D084221AA43}" sibTransId="{797D12E8-7494-4EFE-B632-0C92CD8016BB}"/>
    <dgm:cxn modelId="{7D45B494-9428-4EE6-8F9F-9DF039090D75}" type="presOf" srcId="{A7D06C8E-5293-4D25-9F04-95468296C242}" destId="{98B46B81-0B1E-4A22-BFEC-828BBF0EDD2B}" srcOrd="0" destOrd="0" presId="urn:microsoft.com/office/officeart/2005/8/layout/vList2"/>
    <dgm:cxn modelId="{78579D99-7E11-4889-8947-F873C4508AB2}" type="presOf" srcId="{3D0EC02F-34D2-4993-91CD-18FCEE2C61AB}" destId="{98B46B81-0B1E-4A22-BFEC-828BBF0EDD2B}" srcOrd="0" destOrd="1" presId="urn:microsoft.com/office/officeart/2005/8/layout/vList2"/>
    <dgm:cxn modelId="{EF551B9F-E61D-4B55-B57F-DB03ECF9805E}" srcId="{47ED1786-690A-4D66-9FB1-DF1AB57F6A64}" destId="{9DA1F185-4EB9-466B-A9F2-DE3F2BA6EC5B}" srcOrd="2" destOrd="0" parTransId="{AE9A3E05-70F2-418D-9950-710B9CC62673}" sibTransId="{5CFA579D-1F8E-4C17-99F7-E0562C1818F9}"/>
    <dgm:cxn modelId="{62141AAC-8904-4EBB-BBC3-AE2C6F0B9366}" srcId="{6CBC0A55-45A6-43AB-BC3B-6756F5C4BF5E}" destId="{2B8B7BF4-6965-46FF-9EAC-C3767A3EB58A}" srcOrd="0" destOrd="0" parTransId="{BC02DD36-CA54-4E6C-816A-ECF8EB1AD106}" sibTransId="{6F5FA81C-AFA0-46E7-83E1-0A698AA8B369}"/>
    <dgm:cxn modelId="{C6B67AB8-A098-4301-A873-C1593B6863DD}" type="presOf" srcId="{9DA1F185-4EB9-466B-A9F2-DE3F2BA6EC5B}" destId="{5BBFD60A-3B17-4267-BDEF-25600E119C14}" srcOrd="0" destOrd="2" presId="urn:microsoft.com/office/officeart/2005/8/layout/vList2"/>
    <dgm:cxn modelId="{BC773FC9-4C70-433B-BE40-E3E40A164135}" type="presOf" srcId="{D0713497-E4E9-4009-811A-EA0DCC3204FA}" destId="{5BBFD60A-3B17-4267-BDEF-25600E119C14}" srcOrd="0" destOrd="3" presId="urn:microsoft.com/office/officeart/2005/8/layout/vList2"/>
    <dgm:cxn modelId="{A63AB5E6-E84D-4B57-A301-D7B6FE640211}" srcId="{6CBC0A55-45A6-43AB-BC3B-6756F5C4BF5E}" destId="{47ED1786-690A-4D66-9FB1-DF1AB57F6A64}" srcOrd="2" destOrd="0" parTransId="{D3C32FE7-B749-46BC-99B3-FAD6B3604DA4}" sibTransId="{30E20E7D-F3D2-49E6-A8A5-665CCA5673C0}"/>
    <dgm:cxn modelId="{3C67372B-4781-43FA-AC3C-EB04C4A008BE}" type="presParOf" srcId="{C97AE5B1-8D75-4728-A2D8-B1F5B7E87512}" destId="{85AE421D-9FBB-4940-8951-E628FBA67AB6}" srcOrd="0" destOrd="0" presId="urn:microsoft.com/office/officeart/2005/8/layout/vList2"/>
    <dgm:cxn modelId="{BF3671D2-97AC-4466-8443-52D9CC7EEA24}" type="presParOf" srcId="{C97AE5B1-8D75-4728-A2D8-B1F5B7E87512}" destId="{016AB468-AA37-4B58-956E-B4A73FAFFA49}" srcOrd="1" destOrd="0" presId="urn:microsoft.com/office/officeart/2005/8/layout/vList2"/>
    <dgm:cxn modelId="{3179DF14-AD5D-4A9A-8811-EEC1E7A4F732}" type="presParOf" srcId="{C97AE5B1-8D75-4728-A2D8-B1F5B7E87512}" destId="{B14819B0-8D5C-48F7-8DB5-91DF5ACFD9C5}" srcOrd="2" destOrd="0" presId="urn:microsoft.com/office/officeart/2005/8/layout/vList2"/>
    <dgm:cxn modelId="{5071FB04-3616-4E0B-BFA2-7016468AA9BD}" type="presParOf" srcId="{C97AE5B1-8D75-4728-A2D8-B1F5B7E87512}" destId="{98B46B81-0B1E-4A22-BFEC-828BBF0EDD2B}" srcOrd="3" destOrd="0" presId="urn:microsoft.com/office/officeart/2005/8/layout/vList2"/>
    <dgm:cxn modelId="{EBCD331F-A99D-4A51-B0B7-7FCDFA98C944}" type="presParOf" srcId="{C97AE5B1-8D75-4728-A2D8-B1F5B7E87512}" destId="{1005DBC3-87EF-4D9A-BC7C-6CF477D435AA}" srcOrd="4" destOrd="0" presId="urn:microsoft.com/office/officeart/2005/8/layout/vList2"/>
    <dgm:cxn modelId="{93A7E0EA-CB28-4C8C-9557-0FD9F86D4A1E}" type="presParOf" srcId="{C97AE5B1-8D75-4728-A2D8-B1F5B7E87512}" destId="{5BBFD60A-3B17-4267-BDEF-25600E119C1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236892-4398-498B-BA22-F2F2394C237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9D9EFAF-C3AC-4684-9C8D-197556D088E5}">
      <dgm:prSet/>
      <dgm:spPr/>
      <dgm:t>
        <a:bodyPr/>
        <a:lstStyle/>
        <a:p>
          <a:r>
            <a:rPr lang="en-US" dirty="0"/>
            <a:t>John 14:15-17, 26 (Sending the Holy Spirit)</a:t>
          </a:r>
        </a:p>
      </dgm:t>
    </dgm:pt>
    <dgm:pt modelId="{CCFAE1B9-C4AA-4639-8A62-1623B985D69F}" type="parTrans" cxnId="{CFABD3D7-BE9E-4F8C-AC73-37DBEAC5E435}">
      <dgm:prSet/>
      <dgm:spPr/>
      <dgm:t>
        <a:bodyPr/>
        <a:lstStyle/>
        <a:p>
          <a:endParaRPr lang="en-US"/>
        </a:p>
      </dgm:t>
    </dgm:pt>
    <dgm:pt modelId="{FB9159DF-442A-416C-92A5-7759916B3189}" type="sibTrans" cxnId="{CFABD3D7-BE9E-4F8C-AC73-37DBEAC5E435}">
      <dgm:prSet/>
      <dgm:spPr/>
      <dgm:t>
        <a:bodyPr/>
        <a:lstStyle/>
        <a:p>
          <a:endParaRPr lang="en-US"/>
        </a:p>
      </dgm:t>
    </dgm:pt>
    <dgm:pt modelId="{6842256D-41FE-4E9B-BD05-8C4F6EF6DBD8}">
      <dgm:prSet/>
      <dgm:spPr/>
      <dgm:t>
        <a:bodyPr/>
        <a:lstStyle/>
        <a:p>
          <a:r>
            <a:rPr lang="en-US"/>
            <a:t>John 16:13-15 (Holy Spirit in the Church today)</a:t>
          </a:r>
        </a:p>
      </dgm:t>
    </dgm:pt>
    <dgm:pt modelId="{BCB37D29-56FF-409F-8415-56597C6B4995}" type="parTrans" cxnId="{B93C5CE7-2E93-4C28-AF64-AEF242C08F04}">
      <dgm:prSet/>
      <dgm:spPr/>
      <dgm:t>
        <a:bodyPr/>
        <a:lstStyle/>
        <a:p>
          <a:endParaRPr lang="en-US"/>
        </a:p>
      </dgm:t>
    </dgm:pt>
    <dgm:pt modelId="{F66CE9B7-DB86-49A5-A736-DBDDD4D4147A}" type="sibTrans" cxnId="{B93C5CE7-2E93-4C28-AF64-AEF242C08F04}">
      <dgm:prSet/>
      <dgm:spPr/>
      <dgm:t>
        <a:bodyPr/>
        <a:lstStyle/>
        <a:p>
          <a:endParaRPr lang="en-US"/>
        </a:p>
      </dgm:t>
    </dgm:pt>
    <dgm:pt modelId="{F9081601-2416-43BC-A37D-311DF4839F34}">
      <dgm:prSet/>
      <dgm:spPr/>
      <dgm:t>
        <a:bodyPr/>
        <a:lstStyle/>
        <a:p>
          <a:r>
            <a:rPr lang="en-US" dirty="0"/>
            <a:t>Matt 28:19-20 (Final commissioning of the Apostles)</a:t>
          </a:r>
        </a:p>
      </dgm:t>
    </dgm:pt>
    <dgm:pt modelId="{2FE3ED20-C834-4B04-9186-3578CC6FB84D}" type="parTrans" cxnId="{72FF15FF-51BC-4291-98B4-11FD90D990A1}">
      <dgm:prSet/>
      <dgm:spPr/>
      <dgm:t>
        <a:bodyPr/>
        <a:lstStyle/>
        <a:p>
          <a:endParaRPr lang="en-US"/>
        </a:p>
      </dgm:t>
    </dgm:pt>
    <dgm:pt modelId="{877B7E05-8A9A-4C1A-99A9-A478FB5E99DC}" type="sibTrans" cxnId="{72FF15FF-51BC-4291-98B4-11FD90D990A1}">
      <dgm:prSet/>
      <dgm:spPr/>
      <dgm:t>
        <a:bodyPr/>
        <a:lstStyle/>
        <a:p>
          <a:endParaRPr lang="en-US"/>
        </a:p>
      </dgm:t>
    </dgm:pt>
    <dgm:pt modelId="{F945FAF8-FD59-4BED-9802-39DC5B672D47}">
      <dgm:prSet/>
      <dgm:spPr/>
      <dgm:t>
        <a:bodyPr/>
        <a:lstStyle/>
        <a:p>
          <a:r>
            <a:rPr lang="en-US"/>
            <a:t>Acts 2:1-4 (Descent of the Holy Spirit on the Apostles)</a:t>
          </a:r>
        </a:p>
      </dgm:t>
    </dgm:pt>
    <dgm:pt modelId="{DC28AE8E-2CAB-428D-BB6D-65B4B4176815}" type="parTrans" cxnId="{BBBA0AE4-DCF3-48C3-AB5F-F4F4058B58E1}">
      <dgm:prSet/>
      <dgm:spPr/>
      <dgm:t>
        <a:bodyPr/>
        <a:lstStyle/>
        <a:p>
          <a:endParaRPr lang="en-US"/>
        </a:p>
      </dgm:t>
    </dgm:pt>
    <dgm:pt modelId="{38E3C884-B0EF-4586-A89C-2E76262CE214}" type="sibTrans" cxnId="{BBBA0AE4-DCF3-48C3-AB5F-F4F4058B58E1}">
      <dgm:prSet/>
      <dgm:spPr/>
      <dgm:t>
        <a:bodyPr/>
        <a:lstStyle/>
        <a:p>
          <a:endParaRPr lang="en-US"/>
        </a:p>
      </dgm:t>
    </dgm:pt>
    <dgm:pt modelId="{6CA4EFEB-5028-4D18-A1ED-B48CF24648FE}">
      <dgm:prSet/>
      <dgm:spPr/>
      <dgm:t>
        <a:bodyPr/>
        <a:lstStyle/>
        <a:p>
          <a:r>
            <a:rPr lang="en-US" dirty="0"/>
            <a:t>Acts 2:5-8 (Apostles Preaching)</a:t>
          </a:r>
        </a:p>
      </dgm:t>
    </dgm:pt>
    <dgm:pt modelId="{112B4C33-FE9B-44DF-A7C9-69C958C4C755}" type="parTrans" cxnId="{5F874D8D-233D-4974-A51C-669F20034D89}">
      <dgm:prSet/>
      <dgm:spPr/>
      <dgm:t>
        <a:bodyPr/>
        <a:lstStyle/>
        <a:p>
          <a:endParaRPr lang="en-US"/>
        </a:p>
      </dgm:t>
    </dgm:pt>
    <dgm:pt modelId="{51C74B8C-F2DE-4FE6-B35D-778FEA141959}" type="sibTrans" cxnId="{5F874D8D-233D-4974-A51C-669F20034D89}">
      <dgm:prSet/>
      <dgm:spPr/>
      <dgm:t>
        <a:bodyPr/>
        <a:lstStyle/>
        <a:p>
          <a:endParaRPr lang="en-US"/>
        </a:p>
      </dgm:t>
    </dgm:pt>
    <dgm:pt modelId="{C6C8F51B-91C3-3641-A4DF-610E17DDC8E0}">
      <dgm:prSet/>
      <dgm:spPr/>
      <dgm:t>
        <a:bodyPr/>
        <a:lstStyle/>
        <a:p>
          <a:r>
            <a:rPr lang="en-US" dirty="0"/>
            <a:t>Luke 1-35 “The Holy Spirit will come upon you and the power of the Most High will overshadow you…”</a:t>
          </a:r>
        </a:p>
      </dgm:t>
    </dgm:pt>
    <dgm:pt modelId="{E7A05788-D61E-B64E-AE5C-C551E36A3B89}" type="parTrans" cxnId="{656FC1AD-731E-9E41-B834-2E409A64F1B1}">
      <dgm:prSet/>
      <dgm:spPr/>
    </dgm:pt>
    <dgm:pt modelId="{6210A907-E555-8740-A039-15662626410E}" type="sibTrans" cxnId="{656FC1AD-731E-9E41-B834-2E409A64F1B1}">
      <dgm:prSet/>
      <dgm:spPr/>
    </dgm:pt>
    <dgm:pt modelId="{8C18F3A2-65A1-4311-BD75-A2AE6113EE01}" type="pres">
      <dgm:prSet presAssocID="{E9236892-4398-498B-BA22-F2F2394C2376}" presName="linear" presStyleCnt="0">
        <dgm:presLayoutVars>
          <dgm:animLvl val="lvl"/>
          <dgm:resizeHandles val="exact"/>
        </dgm:presLayoutVars>
      </dgm:prSet>
      <dgm:spPr/>
    </dgm:pt>
    <dgm:pt modelId="{43B8806C-A651-D54C-AA10-3F2F4F75DE48}" type="pres">
      <dgm:prSet presAssocID="{C6C8F51B-91C3-3641-A4DF-610E17DDC8E0}" presName="parentText" presStyleLbl="node1" presStyleIdx="0" presStyleCnt="6">
        <dgm:presLayoutVars>
          <dgm:chMax val="0"/>
          <dgm:bulletEnabled val="1"/>
        </dgm:presLayoutVars>
      </dgm:prSet>
      <dgm:spPr/>
    </dgm:pt>
    <dgm:pt modelId="{943A8AF1-6206-CD41-B472-133CAE253B91}" type="pres">
      <dgm:prSet presAssocID="{6210A907-E555-8740-A039-15662626410E}" presName="spacer" presStyleCnt="0"/>
      <dgm:spPr/>
    </dgm:pt>
    <dgm:pt modelId="{9545E372-AF44-43CF-B632-BAC8A38F2194}" type="pres">
      <dgm:prSet presAssocID="{D9D9EFAF-C3AC-4684-9C8D-197556D088E5}" presName="parentText" presStyleLbl="node1" presStyleIdx="1" presStyleCnt="6">
        <dgm:presLayoutVars>
          <dgm:chMax val="0"/>
          <dgm:bulletEnabled val="1"/>
        </dgm:presLayoutVars>
      </dgm:prSet>
      <dgm:spPr/>
    </dgm:pt>
    <dgm:pt modelId="{79891F6A-FB3F-4995-999E-47E4C6B623F2}" type="pres">
      <dgm:prSet presAssocID="{FB9159DF-442A-416C-92A5-7759916B3189}" presName="spacer" presStyleCnt="0"/>
      <dgm:spPr/>
    </dgm:pt>
    <dgm:pt modelId="{C3AABED6-2EBF-432C-A59E-82309A851F46}" type="pres">
      <dgm:prSet presAssocID="{6842256D-41FE-4E9B-BD05-8C4F6EF6DBD8}" presName="parentText" presStyleLbl="node1" presStyleIdx="2" presStyleCnt="6">
        <dgm:presLayoutVars>
          <dgm:chMax val="0"/>
          <dgm:bulletEnabled val="1"/>
        </dgm:presLayoutVars>
      </dgm:prSet>
      <dgm:spPr/>
    </dgm:pt>
    <dgm:pt modelId="{5977E4AA-B545-40EC-9271-DB902C78BDFA}" type="pres">
      <dgm:prSet presAssocID="{F66CE9B7-DB86-49A5-A736-DBDDD4D4147A}" presName="spacer" presStyleCnt="0"/>
      <dgm:spPr/>
    </dgm:pt>
    <dgm:pt modelId="{4D623192-1226-4D79-ACB6-AC83496E6F1D}" type="pres">
      <dgm:prSet presAssocID="{F9081601-2416-43BC-A37D-311DF4839F34}" presName="parentText" presStyleLbl="node1" presStyleIdx="3" presStyleCnt="6">
        <dgm:presLayoutVars>
          <dgm:chMax val="0"/>
          <dgm:bulletEnabled val="1"/>
        </dgm:presLayoutVars>
      </dgm:prSet>
      <dgm:spPr/>
    </dgm:pt>
    <dgm:pt modelId="{ECB5DD23-64AD-4AC1-A174-C247F58FE396}" type="pres">
      <dgm:prSet presAssocID="{877B7E05-8A9A-4C1A-99A9-A478FB5E99DC}" presName="spacer" presStyleCnt="0"/>
      <dgm:spPr/>
    </dgm:pt>
    <dgm:pt modelId="{3EE03A66-64BD-4807-8DC4-32F65BE1812C}" type="pres">
      <dgm:prSet presAssocID="{F945FAF8-FD59-4BED-9802-39DC5B672D47}" presName="parentText" presStyleLbl="node1" presStyleIdx="4" presStyleCnt="6">
        <dgm:presLayoutVars>
          <dgm:chMax val="0"/>
          <dgm:bulletEnabled val="1"/>
        </dgm:presLayoutVars>
      </dgm:prSet>
      <dgm:spPr/>
    </dgm:pt>
    <dgm:pt modelId="{F7168F00-A4A0-47AB-A2AF-769966690DC1}" type="pres">
      <dgm:prSet presAssocID="{38E3C884-B0EF-4586-A89C-2E76262CE214}" presName="spacer" presStyleCnt="0"/>
      <dgm:spPr/>
    </dgm:pt>
    <dgm:pt modelId="{2548D641-61A7-4598-82A1-CC699DC49BC0}" type="pres">
      <dgm:prSet presAssocID="{6CA4EFEB-5028-4D18-A1ED-B48CF24648FE}" presName="parentText" presStyleLbl="node1" presStyleIdx="5" presStyleCnt="6">
        <dgm:presLayoutVars>
          <dgm:chMax val="0"/>
          <dgm:bulletEnabled val="1"/>
        </dgm:presLayoutVars>
      </dgm:prSet>
      <dgm:spPr/>
    </dgm:pt>
  </dgm:ptLst>
  <dgm:cxnLst>
    <dgm:cxn modelId="{79C75140-953B-F342-91DF-CD0B10871C63}" type="presOf" srcId="{6842256D-41FE-4E9B-BD05-8C4F6EF6DBD8}" destId="{C3AABED6-2EBF-432C-A59E-82309A851F46}" srcOrd="0" destOrd="0" presId="urn:microsoft.com/office/officeart/2005/8/layout/vList2"/>
    <dgm:cxn modelId="{50D05869-2A5B-4D44-BF25-9A22EF90DEF4}" type="presOf" srcId="{F945FAF8-FD59-4BED-9802-39DC5B672D47}" destId="{3EE03A66-64BD-4807-8DC4-32F65BE1812C}" srcOrd="0" destOrd="0" presId="urn:microsoft.com/office/officeart/2005/8/layout/vList2"/>
    <dgm:cxn modelId="{7717944C-9645-F742-907D-88F948F15021}" type="presOf" srcId="{C6C8F51B-91C3-3641-A4DF-610E17DDC8E0}" destId="{43B8806C-A651-D54C-AA10-3F2F4F75DE48}" srcOrd="0" destOrd="0" presId="urn:microsoft.com/office/officeart/2005/8/layout/vList2"/>
    <dgm:cxn modelId="{5F874D8D-233D-4974-A51C-669F20034D89}" srcId="{E9236892-4398-498B-BA22-F2F2394C2376}" destId="{6CA4EFEB-5028-4D18-A1ED-B48CF24648FE}" srcOrd="5" destOrd="0" parTransId="{112B4C33-FE9B-44DF-A7C9-69C958C4C755}" sibTransId="{51C74B8C-F2DE-4FE6-B35D-778FEA141959}"/>
    <dgm:cxn modelId="{5E09E19D-6618-3D41-8672-C443EE256618}" type="presOf" srcId="{6CA4EFEB-5028-4D18-A1ED-B48CF24648FE}" destId="{2548D641-61A7-4598-82A1-CC699DC49BC0}" srcOrd="0" destOrd="0" presId="urn:microsoft.com/office/officeart/2005/8/layout/vList2"/>
    <dgm:cxn modelId="{95FF1CA2-9A67-954F-9ADF-FFA93353DE22}" type="presOf" srcId="{D9D9EFAF-C3AC-4684-9C8D-197556D088E5}" destId="{9545E372-AF44-43CF-B632-BAC8A38F2194}" srcOrd="0" destOrd="0" presId="urn:microsoft.com/office/officeart/2005/8/layout/vList2"/>
    <dgm:cxn modelId="{656FC1AD-731E-9E41-B834-2E409A64F1B1}" srcId="{E9236892-4398-498B-BA22-F2F2394C2376}" destId="{C6C8F51B-91C3-3641-A4DF-610E17DDC8E0}" srcOrd="0" destOrd="0" parTransId="{E7A05788-D61E-B64E-AE5C-C551E36A3B89}" sibTransId="{6210A907-E555-8740-A039-15662626410E}"/>
    <dgm:cxn modelId="{CFABD3D7-BE9E-4F8C-AC73-37DBEAC5E435}" srcId="{E9236892-4398-498B-BA22-F2F2394C2376}" destId="{D9D9EFAF-C3AC-4684-9C8D-197556D088E5}" srcOrd="1" destOrd="0" parTransId="{CCFAE1B9-C4AA-4639-8A62-1623B985D69F}" sibTransId="{FB9159DF-442A-416C-92A5-7759916B3189}"/>
    <dgm:cxn modelId="{AC5EEDDF-59FC-410A-B88F-9572EE4FAA59}" type="presOf" srcId="{E9236892-4398-498B-BA22-F2F2394C2376}" destId="{8C18F3A2-65A1-4311-BD75-A2AE6113EE01}" srcOrd="0" destOrd="0" presId="urn:microsoft.com/office/officeart/2005/8/layout/vList2"/>
    <dgm:cxn modelId="{BBBA0AE4-DCF3-48C3-AB5F-F4F4058B58E1}" srcId="{E9236892-4398-498B-BA22-F2F2394C2376}" destId="{F945FAF8-FD59-4BED-9802-39DC5B672D47}" srcOrd="4" destOrd="0" parTransId="{DC28AE8E-2CAB-428D-BB6D-65B4B4176815}" sibTransId="{38E3C884-B0EF-4586-A89C-2E76262CE214}"/>
    <dgm:cxn modelId="{B93C5CE7-2E93-4C28-AF64-AEF242C08F04}" srcId="{E9236892-4398-498B-BA22-F2F2394C2376}" destId="{6842256D-41FE-4E9B-BD05-8C4F6EF6DBD8}" srcOrd="2" destOrd="0" parTransId="{BCB37D29-56FF-409F-8415-56597C6B4995}" sibTransId="{F66CE9B7-DB86-49A5-A736-DBDDD4D4147A}"/>
    <dgm:cxn modelId="{CE1A72E7-7C97-FE40-AF17-7FC3F09BAC42}" type="presOf" srcId="{F9081601-2416-43BC-A37D-311DF4839F34}" destId="{4D623192-1226-4D79-ACB6-AC83496E6F1D}" srcOrd="0" destOrd="0" presId="urn:microsoft.com/office/officeart/2005/8/layout/vList2"/>
    <dgm:cxn modelId="{72FF15FF-51BC-4291-98B4-11FD90D990A1}" srcId="{E9236892-4398-498B-BA22-F2F2394C2376}" destId="{F9081601-2416-43BC-A37D-311DF4839F34}" srcOrd="3" destOrd="0" parTransId="{2FE3ED20-C834-4B04-9186-3578CC6FB84D}" sibTransId="{877B7E05-8A9A-4C1A-99A9-A478FB5E99DC}"/>
    <dgm:cxn modelId="{72D4DD23-5C9A-7A4C-A8E3-414F5DAEBF21}" type="presParOf" srcId="{8C18F3A2-65A1-4311-BD75-A2AE6113EE01}" destId="{43B8806C-A651-D54C-AA10-3F2F4F75DE48}" srcOrd="0" destOrd="0" presId="urn:microsoft.com/office/officeart/2005/8/layout/vList2"/>
    <dgm:cxn modelId="{E7B71F27-5F07-E146-80EC-3F71956F1DA0}" type="presParOf" srcId="{8C18F3A2-65A1-4311-BD75-A2AE6113EE01}" destId="{943A8AF1-6206-CD41-B472-133CAE253B91}" srcOrd="1" destOrd="0" presId="urn:microsoft.com/office/officeart/2005/8/layout/vList2"/>
    <dgm:cxn modelId="{D63C1000-5BDE-2C46-9E65-1F15C1CCF8FE}" type="presParOf" srcId="{8C18F3A2-65A1-4311-BD75-A2AE6113EE01}" destId="{9545E372-AF44-43CF-B632-BAC8A38F2194}" srcOrd="2" destOrd="0" presId="urn:microsoft.com/office/officeart/2005/8/layout/vList2"/>
    <dgm:cxn modelId="{09C77A22-7F76-4542-AF34-1C1F6348A4D7}" type="presParOf" srcId="{8C18F3A2-65A1-4311-BD75-A2AE6113EE01}" destId="{79891F6A-FB3F-4995-999E-47E4C6B623F2}" srcOrd="3" destOrd="0" presId="urn:microsoft.com/office/officeart/2005/8/layout/vList2"/>
    <dgm:cxn modelId="{AA088742-C20B-1A41-BA86-6B364D8E5438}" type="presParOf" srcId="{8C18F3A2-65A1-4311-BD75-A2AE6113EE01}" destId="{C3AABED6-2EBF-432C-A59E-82309A851F46}" srcOrd="4" destOrd="0" presId="urn:microsoft.com/office/officeart/2005/8/layout/vList2"/>
    <dgm:cxn modelId="{04F174B9-559A-0748-8DB7-12173FA84915}" type="presParOf" srcId="{8C18F3A2-65A1-4311-BD75-A2AE6113EE01}" destId="{5977E4AA-B545-40EC-9271-DB902C78BDFA}" srcOrd="5" destOrd="0" presId="urn:microsoft.com/office/officeart/2005/8/layout/vList2"/>
    <dgm:cxn modelId="{A03488DB-A4B1-8640-BDF1-69B0351C02C6}" type="presParOf" srcId="{8C18F3A2-65A1-4311-BD75-A2AE6113EE01}" destId="{4D623192-1226-4D79-ACB6-AC83496E6F1D}" srcOrd="6" destOrd="0" presId="urn:microsoft.com/office/officeart/2005/8/layout/vList2"/>
    <dgm:cxn modelId="{6565529B-E533-4045-980A-9FE0B2B15980}" type="presParOf" srcId="{8C18F3A2-65A1-4311-BD75-A2AE6113EE01}" destId="{ECB5DD23-64AD-4AC1-A174-C247F58FE396}" srcOrd="7" destOrd="0" presId="urn:microsoft.com/office/officeart/2005/8/layout/vList2"/>
    <dgm:cxn modelId="{B5A20E36-D7E4-D447-87EF-B1CF67E96A92}" type="presParOf" srcId="{8C18F3A2-65A1-4311-BD75-A2AE6113EE01}" destId="{3EE03A66-64BD-4807-8DC4-32F65BE1812C}" srcOrd="8" destOrd="0" presId="urn:microsoft.com/office/officeart/2005/8/layout/vList2"/>
    <dgm:cxn modelId="{7CAAF109-0B7B-EA4C-8635-47180E66B65D}" type="presParOf" srcId="{8C18F3A2-65A1-4311-BD75-A2AE6113EE01}" destId="{F7168F00-A4A0-47AB-A2AF-769966690DC1}" srcOrd="9" destOrd="0" presId="urn:microsoft.com/office/officeart/2005/8/layout/vList2"/>
    <dgm:cxn modelId="{F6EB34D9-F163-6E4C-9AF5-F47A6024C283}" type="presParOf" srcId="{8C18F3A2-65A1-4311-BD75-A2AE6113EE01}" destId="{2548D641-61A7-4598-82A1-CC699DC49BC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C3E59F-61F7-44CA-9041-67CF8AFDA2CF}"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84B6442E-5FBF-4E14-94AC-95E1D0E45630}">
      <dgm:prSet/>
      <dgm:spPr/>
      <dgm:t>
        <a:bodyPr/>
        <a:lstStyle/>
        <a:p>
          <a:r>
            <a:rPr lang="en-US"/>
            <a:t>Love</a:t>
          </a:r>
        </a:p>
      </dgm:t>
    </dgm:pt>
    <dgm:pt modelId="{469BB242-463F-4005-B948-977EE5E49638}" type="parTrans" cxnId="{C6BE383F-7BF8-497D-84D4-79D03DA38E59}">
      <dgm:prSet/>
      <dgm:spPr/>
      <dgm:t>
        <a:bodyPr/>
        <a:lstStyle/>
        <a:p>
          <a:endParaRPr lang="en-US"/>
        </a:p>
      </dgm:t>
    </dgm:pt>
    <dgm:pt modelId="{D55D1D86-9174-46D2-B7DE-56C9BE0E132C}" type="sibTrans" cxnId="{C6BE383F-7BF8-497D-84D4-79D03DA38E59}">
      <dgm:prSet/>
      <dgm:spPr/>
      <dgm:t>
        <a:bodyPr/>
        <a:lstStyle/>
        <a:p>
          <a:endParaRPr lang="en-US"/>
        </a:p>
      </dgm:t>
    </dgm:pt>
    <dgm:pt modelId="{8DB899F3-DB85-43C5-B9F1-B6404F445493}">
      <dgm:prSet/>
      <dgm:spPr/>
      <dgm:t>
        <a:bodyPr/>
        <a:lstStyle/>
        <a:p>
          <a:r>
            <a:rPr lang="en-US"/>
            <a:t>Joy</a:t>
          </a:r>
        </a:p>
      </dgm:t>
    </dgm:pt>
    <dgm:pt modelId="{151A9749-F8C5-427D-94AE-07E299F36B12}" type="parTrans" cxnId="{ED370384-0FDD-48F6-AA82-86A67C7D82CF}">
      <dgm:prSet/>
      <dgm:spPr/>
      <dgm:t>
        <a:bodyPr/>
        <a:lstStyle/>
        <a:p>
          <a:endParaRPr lang="en-US"/>
        </a:p>
      </dgm:t>
    </dgm:pt>
    <dgm:pt modelId="{E0DC7B02-E8F7-4A68-92ED-4BC5EBC1D5A5}" type="sibTrans" cxnId="{ED370384-0FDD-48F6-AA82-86A67C7D82CF}">
      <dgm:prSet/>
      <dgm:spPr/>
      <dgm:t>
        <a:bodyPr/>
        <a:lstStyle/>
        <a:p>
          <a:endParaRPr lang="en-US"/>
        </a:p>
      </dgm:t>
    </dgm:pt>
    <dgm:pt modelId="{8E27B739-B3D1-4D28-A756-87874C09AA54}">
      <dgm:prSet/>
      <dgm:spPr/>
      <dgm:t>
        <a:bodyPr/>
        <a:lstStyle/>
        <a:p>
          <a:r>
            <a:rPr lang="en-US"/>
            <a:t>Peace</a:t>
          </a:r>
        </a:p>
      </dgm:t>
    </dgm:pt>
    <dgm:pt modelId="{C2DF4531-D896-4C62-B35A-243ED4013F53}" type="parTrans" cxnId="{0CF6676C-98AC-4153-974F-82F147921FA9}">
      <dgm:prSet/>
      <dgm:spPr/>
      <dgm:t>
        <a:bodyPr/>
        <a:lstStyle/>
        <a:p>
          <a:endParaRPr lang="en-US"/>
        </a:p>
      </dgm:t>
    </dgm:pt>
    <dgm:pt modelId="{CB5852DF-000B-4B51-AF8B-B6BAAB0BAF92}" type="sibTrans" cxnId="{0CF6676C-98AC-4153-974F-82F147921FA9}">
      <dgm:prSet/>
      <dgm:spPr/>
      <dgm:t>
        <a:bodyPr/>
        <a:lstStyle/>
        <a:p>
          <a:endParaRPr lang="en-US"/>
        </a:p>
      </dgm:t>
    </dgm:pt>
    <dgm:pt modelId="{9289712C-7AD7-4163-9B49-0EB3CA1F0599}">
      <dgm:prSet/>
      <dgm:spPr/>
      <dgm:t>
        <a:bodyPr/>
        <a:lstStyle/>
        <a:p>
          <a:r>
            <a:rPr lang="en-US"/>
            <a:t>Patience</a:t>
          </a:r>
        </a:p>
      </dgm:t>
    </dgm:pt>
    <dgm:pt modelId="{7CAD5DE9-47AB-48A4-8EBE-0255C5481F5A}" type="parTrans" cxnId="{1D7957E9-6B51-4DC2-8D1C-5A8DC9CA9E96}">
      <dgm:prSet/>
      <dgm:spPr/>
      <dgm:t>
        <a:bodyPr/>
        <a:lstStyle/>
        <a:p>
          <a:endParaRPr lang="en-US"/>
        </a:p>
      </dgm:t>
    </dgm:pt>
    <dgm:pt modelId="{61988FB9-F8FF-459E-B908-716F5D7EFA8D}" type="sibTrans" cxnId="{1D7957E9-6B51-4DC2-8D1C-5A8DC9CA9E96}">
      <dgm:prSet/>
      <dgm:spPr/>
      <dgm:t>
        <a:bodyPr/>
        <a:lstStyle/>
        <a:p>
          <a:endParaRPr lang="en-US"/>
        </a:p>
      </dgm:t>
    </dgm:pt>
    <dgm:pt modelId="{93B47629-DBF2-4C1A-AB8E-C36FDBACE7F6}">
      <dgm:prSet/>
      <dgm:spPr/>
      <dgm:t>
        <a:bodyPr/>
        <a:lstStyle/>
        <a:p>
          <a:r>
            <a:rPr lang="en-US"/>
            <a:t>Kindness</a:t>
          </a:r>
        </a:p>
      </dgm:t>
    </dgm:pt>
    <dgm:pt modelId="{14EB94A3-403B-459C-AC82-9B81EE2004FE}" type="parTrans" cxnId="{5136A2C5-CB92-44B2-884C-D4788B7DF89D}">
      <dgm:prSet/>
      <dgm:spPr/>
      <dgm:t>
        <a:bodyPr/>
        <a:lstStyle/>
        <a:p>
          <a:endParaRPr lang="en-US"/>
        </a:p>
      </dgm:t>
    </dgm:pt>
    <dgm:pt modelId="{53005560-8DD8-4EE4-8AAF-81FC1C05D104}" type="sibTrans" cxnId="{5136A2C5-CB92-44B2-884C-D4788B7DF89D}">
      <dgm:prSet/>
      <dgm:spPr/>
      <dgm:t>
        <a:bodyPr/>
        <a:lstStyle/>
        <a:p>
          <a:endParaRPr lang="en-US"/>
        </a:p>
      </dgm:t>
    </dgm:pt>
    <dgm:pt modelId="{0A51A13F-0F47-43D6-9F01-B5BE41B4F66E}">
      <dgm:prSet/>
      <dgm:spPr/>
      <dgm:t>
        <a:bodyPr/>
        <a:lstStyle/>
        <a:p>
          <a:r>
            <a:rPr lang="en-US"/>
            <a:t>Generosity</a:t>
          </a:r>
        </a:p>
      </dgm:t>
    </dgm:pt>
    <dgm:pt modelId="{9205D29A-5CD4-4A04-BC7C-7F08600113E5}" type="parTrans" cxnId="{BDA11933-793A-4E7D-B4BE-F5263377EA1A}">
      <dgm:prSet/>
      <dgm:spPr/>
      <dgm:t>
        <a:bodyPr/>
        <a:lstStyle/>
        <a:p>
          <a:endParaRPr lang="en-US"/>
        </a:p>
      </dgm:t>
    </dgm:pt>
    <dgm:pt modelId="{43309477-F1B1-477A-A0B0-652F22C51E49}" type="sibTrans" cxnId="{BDA11933-793A-4E7D-B4BE-F5263377EA1A}">
      <dgm:prSet/>
      <dgm:spPr/>
      <dgm:t>
        <a:bodyPr/>
        <a:lstStyle/>
        <a:p>
          <a:endParaRPr lang="en-US"/>
        </a:p>
      </dgm:t>
    </dgm:pt>
    <dgm:pt modelId="{D9CC1901-4F71-46B3-8302-3F656A24BAA2}">
      <dgm:prSet/>
      <dgm:spPr/>
      <dgm:t>
        <a:bodyPr/>
        <a:lstStyle/>
        <a:p>
          <a:r>
            <a:rPr lang="en-US"/>
            <a:t>Faithfulness</a:t>
          </a:r>
        </a:p>
      </dgm:t>
    </dgm:pt>
    <dgm:pt modelId="{5C85D544-AFCB-46A3-828A-6C1AB4A0B98A}" type="parTrans" cxnId="{B5727360-E3DE-47EC-AAFF-F039F38FDFB4}">
      <dgm:prSet/>
      <dgm:spPr/>
      <dgm:t>
        <a:bodyPr/>
        <a:lstStyle/>
        <a:p>
          <a:endParaRPr lang="en-US"/>
        </a:p>
      </dgm:t>
    </dgm:pt>
    <dgm:pt modelId="{70AA0F3E-1ADF-40B0-9A94-E1FBAB685E22}" type="sibTrans" cxnId="{B5727360-E3DE-47EC-AAFF-F039F38FDFB4}">
      <dgm:prSet/>
      <dgm:spPr/>
      <dgm:t>
        <a:bodyPr/>
        <a:lstStyle/>
        <a:p>
          <a:endParaRPr lang="en-US"/>
        </a:p>
      </dgm:t>
    </dgm:pt>
    <dgm:pt modelId="{ED5A4FCB-3C99-4A55-8CD8-507CFA58B464}">
      <dgm:prSet/>
      <dgm:spPr/>
      <dgm:t>
        <a:bodyPr/>
        <a:lstStyle/>
        <a:p>
          <a:r>
            <a:rPr lang="en-US"/>
            <a:t>Gentleness</a:t>
          </a:r>
        </a:p>
      </dgm:t>
    </dgm:pt>
    <dgm:pt modelId="{50308663-AA67-4AF8-9245-B9305D104E50}" type="parTrans" cxnId="{422C4FEA-19C0-43E3-8864-71FEAD5BA1E3}">
      <dgm:prSet/>
      <dgm:spPr/>
      <dgm:t>
        <a:bodyPr/>
        <a:lstStyle/>
        <a:p>
          <a:endParaRPr lang="en-US"/>
        </a:p>
      </dgm:t>
    </dgm:pt>
    <dgm:pt modelId="{AC690EA9-0B52-4457-A9DA-97AE71E1F9D1}" type="sibTrans" cxnId="{422C4FEA-19C0-43E3-8864-71FEAD5BA1E3}">
      <dgm:prSet/>
      <dgm:spPr/>
      <dgm:t>
        <a:bodyPr/>
        <a:lstStyle/>
        <a:p>
          <a:endParaRPr lang="en-US"/>
        </a:p>
      </dgm:t>
    </dgm:pt>
    <dgm:pt modelId="{EEB589D7-17F2-49AC-BA46-187E8749FA11}">
      <dgm:prSet/>
      <dgm:spPr/>
      <dgm:t>
        <a:bodyPr/>
        <a:lstStyle/>
        <a:p>
          <a:r>
            <a:rPr lang="en-US"/>
            <a:t>Self-control</a:t>
          </a:r>
        </a:p>
      </dgm:t>
    </dgm:pt>
    <dgm:pt modelId="{065A7963-5F87-4B05-AB51-1C3E093BF195}" type="parTrans" cxnId="{6098290C-37AA-4A62-AB08-81612235934F}">
      <dgm:prSet/>
      <dgm:spPr/>
      <dgm:t>
        <a:bodyPr/>
        <a:lstStyle/>
        <a:p>
          <a:endParaRPr lang="en-US"/>
        </a:p>
      </dgm:t>
    </dgm:pt>
    <dgm:pt modelId="{AA896C6C-88D8-46DD-885F-81BD0853DB1A}" type="sibTrans" cxnId="{6098290C-37AA-4A62-AB08-81612235934F}">
      <dgm:prSet/>
      <dgm:spPr/>
      <dgm:t>
        <a:bodyPr/>
        <a:lstStyle/>
        <a:p>
          <a:endParaRPr lang="en-US"/>
        </a:p>
      </dgm:t>
    </dgm:pt>
    <dgm:pt modelId="{C8B641E8-8DF9-4050-BDC3-07FA1FBF0CEA}">
      <dgm:prSet/>
      <dgm:spPr/>
      <dgm:t>
        <a:bodyPr/>
        <a:lstStyle/>
        <a:p>
          <a:r>
            <a:rPr lang="en-US"/>
            <a:t>Modesty</a:t>
          </a:r>
        </a:p>
      </dgm:t>
    </dgm:pt>
    <dgm:pt modelId="{B4C89A24-6FDB-4A66-A9BF-16AA37FE5EAE}" type="parTrans" cxnId="{799BE6DE-80E3-4BF0-BBF7-88064BD0CCEF}">
      <dgm:prSet/>
      <dgm:spPr/>
      <dgm:t>
        <a:bodyPr/>
        <a:lstStyle/>
        <a:p>
          <a:endParaRPr lang="en-US"/>
        </a:p>
      </dgm:t>
    </dgm:pt>
    <dgm:pt modelId="{EC51576B-746E-4365-B465-F2A5B84CAE7E}" type="sibTrans" cxnId="{799BE6DE-80E3-4BF0-BBF7-88064BD0CCEF}">
      <dgm:prSet/>
      <dgm:spPr/>
      <dgm:t>
        <a:bodyPr/>
        <a:lstStyle/>
        <a:p>
          <a:endParaRPr lang="en-US"/>
        </a:p>
      </dgm:t>
    </dgm:pt>
    <dgm:pt modelId="{31CFE753-FD78-4FA6-8DB9-EAC2F7AE3609}">
      <dgm:prSet/>
      <dgm:spPr/>
      <dgm:t>
        <a:bodyPr/>
        <a:lstStyle/>
        <a:p>
          <a:r>
            <a:rPr lang="en-US"/>
            <a:t>Chastity</a:t>
          </a:r>
        </a:p>
      </dgm:t>
    </dgm:pt>
    <dgm:pt modelId="{75F4358B-1744-4D3C-B9AB-512658E355D6}" type="parTrans" cxnId="{C4698619-3E6F-46C1-A2A3-F37595DC607D}">
      <dgm:prSet/>
      <dgm:spPr/>
      <dgm:t>
        <a:bodyPr/>
        <a:lstStyle/>
        <a:p>
          <a:endParaRPr lang="en-US"/>
        </a:p>
      </dgm:t>
    </dgm:pt>
    <dgm:pt modelId="{9DBD3932-029E-4E9D-ABDF-7AA8F9BE7F85}" type="sibTrans" cxnId="{C4698619-3E6F-46C1-A2A3-F37595DC607D}">
      <dgm:prSet/>
      <dgm:spPr/>
      <dgm:t>
        <a:bodyPr/>
        <a:lstStyle/>
        <a:p>
          <a:endParaRPr lang="en-US"/>
        </a:p>
      </dgm:t>
    </dgm:pt>
    <dgm:pt modelId="{BA34CFF9-2A9E-4286-B978-26CF029DFCBD}">
      <dgm:prSet/>
      <dgm:spPr/>
      <dgm:t>
        <a:bodyPr/>
        <a:lstStyle/>
        <a:p>
          <a:r>
            <a:rPr lang="en-US"/>
            <a:t>Goodness</a:t>
          </a:r>
        </a:p>
      </dgm:t>
    </dgm:pt>
    <dgm:pt modelId="{A48F62DC-55C9-447A-BEC1-42E0E049CA83}" type="parTrans" cxnId="{56748923-1AE3-4F03-A5A0-AC170AA89BEB}">
      <dgm:prSet/>
      <dgm:spPr/>
      <dgm:t>
        <a:bodyPr/>
        <a:lstStyle/>
        <a:p>
          <a:endParaRPr lang="en-US"/>
        </a:p>
      </dgm:t>
    </dgm:pt>
    <dgm:pt modelId="{45AFB010-91FB-47E3-AF65-5BFE75F79122}" type="sibTrans" cxnId="{56748923-1AE3-4F03-A5A0-AC170AA89BEB}">
      <dgm:prSet/>
      <dgm:spPr/>
      <dgm:t>
        <a:bodyPr/>
        <a:lstStyle/>
        <a:p>
          <a:endParaRPr lang="en-US"/>
        </a:p>
      </dgm:t>
    </dgm:pt>
    <dgm:pt modelId="{B4EE7E43-4478-4543-9B4D-F4BC69A9DCC3}" type="pres">
      <dgm:prSet presAssocID="{C7C3E59F-61F7-44CA-9041-67CF8AFDA2CF}" presName="diagram" presStyleCnt="0">
        <dgm:presLayoutVars>
          <dgm:dir/>
          <dgm:resizeHandles val="exact"/>
        </dgm:presLayoutVars>
      </dgm:prSet>
      <dgm:spPr/>
    </dgm:pt>
    <dgm:pt modelId="{7FBAFBB6-F1B7-4232-96D2-8DB27F09E6D7}" type="pres">
      <dgm:prSet presAssocID="{84B6442E-5FBF-4E14-94AC-95E1D0E45630}" presName="node" presStyleLbl="node1" presStyleIdx="0" presStyleCnt="12">
        <dgm:presLayoutVars>
          <dgm:bulletEnabled val="1"/>
        </dgm:presLayoutVars>
      </dgm:prSet>
      <dgm:spPr/>
    </dgm:pt>
    <dgm:pt modelId="{EC4EDEAE-2F7E-4960-B27B-09F57B868A30}" type="pres">
      <dgm:prSet presAssocID="{D55D1D86-9174-46D2-B7DE-56C9BE0E132C}" presName="sibTrans" presStyleCnt="0"/>
      <dgm:spPr/>
    </dgm:pt>
    <dgm:pt modelId="{9C18E212-6686-42DE-836E-400248AD3258}" type="pres">
      <dgm:prSet presAssocID="{8DB899F3-DB85-43C5-B9F1-B6404F445493}" presName="node" presStyleLbl="node1" presStyleIdx="1" presStyleCnt="12">
        <dgm:presLayoutVars>
          <dgm:bulletEnabled val="1"/>
        </dgm:presLayoutVars>
      </dgm:prSet>
      <dgm:spPr/>
    </dgm:pt>
    <dgm:pt modelId="{C3DE531F-B98C-4B2A-850B-B9347ADAE028}" type="pres">
      <dgm:prSet presAssocID="{E0DC7B02-E8F7-4A68-92ED-4BC5EBC1D5A5}" presName="sibTrans" presStyleCnt="0"/>
      <dgm:spPr/>
    </dgm:pt>
    <dgm:pt modelId="{D98A5E5D-BA5F-4542-8E3F-295A2FD8CA35}" type="pres">
      <dgm:prSet presAssocID="{8E27B739-B3D1-4D28-A756-87874C09AA54}" presName="node" presStyleLbl="node1" presStyleIdx="2" presStyleCnt="12">
        <dgm:presLayoutVars>
          <dgm:bulletEnabled val="1"/>
        </dgm:presLayoutVars>
      </dgm:prSet>
      <dgm:spPr/>
    </dgm:pt>
    <dgm:pt modelId="{B1A272F8-1C71-49A1-9FED-75761CC4B56A}" type="pres">
      <dgm:prSet presAssocID="{CB5852DF-000B-4B51-AF8B-B6BAAB0BAF92}" presName="sibTrans" presStyleCnt="0"/>
      <dgm:spPr/>
    </dgm:pt>
    <dgm:pt modelId="{6CFD85E4-3CAC-4983-951D-91FBDEDA612C}" type="pres">
      <dgm:prSet presAssocID="{9289712C-7AD7-4163-9B49-0EB3CA1F0599}" presName="node" presStyleLbl="node1" presStyleIdx="3" presStyleCnt="12">
        <dgm:presLayoutVars>
          <dgm:bulletEnabled val="1"/>
        </dgm:presLayoutVars>
      </dgm:prSet>
      <dgm:spPr/>
    </dgm:pt>
    <dgm:pt modelId="{4FE8E9F2-3D3E-45C2-9FA9-190F32884303}" type="pres">
      <dgm:prSet presAssocID="{61988FB9-F8FF-459E-B908-716F5D7EFA8D}" presName="sibTrans" presStyleCnt="0"/>
      <dgm:spPr/>
    </dgm:pt>
    <dgm:pt modelId="{E65FEB5A-8068-4002-B0DC-226CF155021C}" type="pres">
      <dgm:prSet presAssocID="{93B47629-DBF2-4C1A-AB8E-C36FDBACE7F6}" presName="node" presStyleLbl="node1" presStyleIdx="4" presStyleCnt="12">
        <dgm:presLayoutVars>
          <dgm:bulletEnabled val="1"/>
        </dgm:presLayoutVars>
      </dgm:prSet>
      <dgm:spPr/>
    </dgm:pt>
    <dgm:pt modelId="{D305FB70-62AD-47E1-83FF-2CE90775FAA1}" type="pres">
      <dgm:prSet presAssocID="{53005560-8DD8-4EE4-8AAF-81FC1C05D104}" presName="sibTrans" presStyleCnt="0"/>
      <dgm:spPr/>
    </dgm:pt>
    <dgm:pt modelId="{55FD9968-9905-4340-9D80-B674726D55C6}" type="pres">
      <dgm:prSet presAssocID="{0A51A13F-0F47-43D6-9F01-B5BE41B4F66E}" presName="node" presStyleLbl="node1" presStyleIdx="5" presStyleCnt="12">
        <dgm:presLayoutVars>
          <dgm:bulletEnabled val="1"/>
        </dgm:presLayoutVars>
      </dgm:prSet>
      <dgm:spPr/>
    </dgm:pt>
    <dgm:pt modelId="{978CB2FB-4B4F-4E4F-B78F-A187D3C7209B}" type="pres">
      <dgm:prSet presAssocID="{43309477-F1B1-477A-A0B0-652F22C51E49}" presName="sibTrans" presStyleCnt="0"/>
      <dgm:spPr/>
    </dgm:pt>
    <dgm:pt modelId="{748C5D12-8FCD-4485-B16E-7DBA79E88B2D}" type="pres">
      <dgm:prSet presAssocID="{D9CC1901-4F71-46B3-8302-3F656A24BAA2}" presName="node" presStyleLbl="node1" presStyleIdx="6" presStyleCnt="12">
        <dgm:presLayoutVars>
          <dgm:bulletEnabled val="1"/>
        </dgm:presLayoutVars>
      </dgm:prSet>
      <dgm:spPr/>
    </dgm:pt>
    <dgm:pt modelId="{9422536F-719F-42EB-84BE-6BA7C163A78B}" type="pres">
      <dgm:prSet presAssocID="{70AA0F3E-1ADF-40B0-9A94-E1FBAB685E22}" presName="sibTrans" presStyleCnt="0"/>
      <dgm:spPr/>
    </dgm:pt>
    <dgm:pt modelId="{A6A018D2-242A-4FC2-8E91-3A226003BE87}" type="pres">
      <dgm:prSet presAssocID="{ED5A4FCB-3C99-4A55-8CD8-507CFA58B464}" presName="node" presStyleLbl="node1" presStyleIdx="7" presStyleCnt="12">
        <dgm:presLayoutVars>
          <dgm:bulletEnabled val="1"/>
        </dgm:presLayoutVars>
      </dgm:prSet>
      <dgm:spPr/>
    </dgm:pt>
    <dgm:pt modelId="{67DD8EC8-7702-446A-8591-493B549171ED}" type="pres">
      <dgm:prSet presAssocID="{AC690EA9-0B52-4457-A9DA-97AE71E1F9D1}" presName="sibTrans" presStyleCnt="0"/>
      <dgm:spPr/>
    </dgm:pt>
    <dgm:pt modelId="{2FB75CA7-16A6-4D31-A9D9-6F0DBD12C860}" type="pres">
      <dgm:prSet presAssocID="{EEB589D7-17F2-49AC-BA46-187E8749FA11}" presName="node" presStyleLbl="node1" presStyleIdx="8" presStyleCnt="12">
        <dgm:presLayoutVars>
          <dgm:bulletEnabled val="1"/>
        </dgm:presLayoutVars>
      </dgm:prSet>
      <dgm:spPr/>
    </dgm:pt>
    <dgm:pt modelId="{546B0120-3136-4822-A8E4-CE1C8B816264}" type="pres">
      <dgm:prSet presAssocID="{AA896C6C-88D8-46DD-885F-81BD0853DB1A}" presName="sibTrans" presStyleCnt="0"/>
      <dgm:spPr/>
    </dgm:pt>
    <dgm:pt modelId="{CAD324E4-77F7-473C-A0D9-05E7EBE862D7}" type="pres">
      <dgm:prSet presAssocID="{C8B641E8-8DF9-4050-BDC3-07FA1FBF0CEA}" presName="node" presStyleLbl="node1" presStyleIdx="9" presStyleCnt="12">
        <dgm:presLayoutVars>
          <dgm:bulletEnabled val="1"/>
        </dgm:presLayoutVars>
      </dgm:prSet>
      <dgm:spPr/>
    </dgm:pt>
    <dgm:pt modelId="{0A739808-28C6-4676-813B-4B853A4E94B1}" type="pres">
      <dgm:prSet presAssocID="{EC51576B-746E-4365-B465-F2A5B84CAE7E}" presName="sibTrans" presStyleCnt="0"/>
      <dgm:spPr/>
    </dgm:pt>
    <dgm:pt modelId="{6E4040F4-FB94-4641-B742-6DD9F009FD16}" type="pres">
      <dgm:prSet presAssocID="{31CFE753-FD78-4FA6-8DB9-EAC2F7AE3609}" presName="node" presStyleLbl="node1" presStyleIdx="10" presStyleCnt="12">
        <dgm:presLayoutVars>
          <dgm:bulletEnabled val="1"/>
        </dgm:presLayoutVars>
      </dgm:prSet>
      <dgm:spPr/>
    </dgm:pt>
    <dgm:pt modelId="{F425CAF1-B69B-4C18-876A-945DF9E274BF}" type="pres">
      <dgm:prSet presAssocID="{9DBD3932-029E-4E9D-ABDF-7AA8F9BE7F85}" presName="sibTrans" presStyleCnt="0"/>
      <dgm:spPr/>
    </dgm:pt>
    <dgm:pt modelId="{9D913A25-F874-43C5-A28D-A915A8C702B0}" type="pres">
      <dgm:prSet presAssocID="{BA34CFF9-2A9E-4286-B978-26CF029DFCBD}" presName="node" presStyleLbl="node1" presStyleIdx="11" presStyleCnt="12">
        <dgm:presLayoutVars>
          <dgm:bulletEnabled val="1"/>
        </dgm:presLayoutVars>
      </dgm:prSet>
      <dgm:spPr/>
    </dgm:pt>
  </dgm:ptLst>
  <dgm:cxnLst>
    <dgm:cxn modelId="{3F3BF509-B8BD-464B-BD4A-C7C598AA6CD2}" type="presOf" srcId="{0A51A13F-0F47-43D6-9F01-B5BE41B4F66E}" destId="{55FD9968-9905-4340-9D80-B674726D55C6}" srcOrd="0" destOrd="0" presId="urn:microsoft.com/office/officeart/2005/8/layout/default"/>
    <dgm:cxn modelId="{6098290C-37AA-4A62-AB08-81612235934F}" srcId="{C7C3E59F-61F7-44CA-9041-67CF8AFDA2CF}" destId="{EEB589D7-17F2-49AC-BA46-187E8749FA11}" srcOrd="8" destOrd="0" parTransId="{065A7963-5F87-4B05-AB51-1C3E093BF195}" sibTransId="{AA896C6C-88D8-46DD-885F-81BD0853DB1A}"/>
    <dgm:cxn modelId="{C4698619-3E6F-46C1-A2A3-F37595DC607D}" srcId="{C7C3E59F-61F7-44CA-9041-67CF8AFDA2CF}" destId="{31CFE753-FD78-4FA6-8DB9-EAC2F7AE3609}" srcOrd="10" destOrd="0" parTransId="{75F4358B-1744-4D3C-B9AB-512658E355D6}" sibTransId="{9DBD3932-029E-4E9D-ABDF-7AA8F9BE7F85}"/>
    <dgm:cxn modelId="{56748923-1AE3-4F03-A5A0-AC170AA89BEB}" srcId="{C7C3E59F-61F7-44CA-9041-67CF8AFDA2CF}" destId="{BA34CFF9-2A9E-4286-B978-26CF029DFCBD}" srcOrd="11" destOrd="0" parTransId="{A48F62DC-55C9-447A-BEC1-42E0E049CA83}" sibTransId="{45AFB010-91FB-47E3-AF65-5BFE75F79122}"/>
    <dgm:cxn modelId="{FC576F31-0ED0-4562-9DC2-CBDF656251DB}" type="presOf" srcId="{8E27B739-B3D1-4D28-A756-87874C09AA54}" destId="{D98A5E5D-BA5F-4542-8E3F-295A2FD8CA35}" srcOrd="0" destOrd="0" presId="urn:microsoft.com/office/officeart/2005/8/layout/default"/>
    <dgm:cxn modelId="{BDA11933-793A-4E7D-B4BE-F5263377EA1A}" srcId="{C7C3E59F-61F7-44CA-9041-67CF8AFDA2CF}" destId="{0A51A13F-0F47-43D6-9F01-B5BE41B4F66E}" srcOrd="5" destOrd="0" parTransId="{9205D29A-5CD4-4A04-BC7C-7F08600113E5}" sibTransId="{43309477-F1B1-477A-A0B0-652F22C51E49}"/>
    <dgm:cxn modelId="{71526737-99F4-49AA-826B-C8BBF0175936}" type="presOf" srcId="{8DB899F3-DB85-43C5-B9F1-B6404F445493}" destId="{9C18E212-6686-42DE-836E-400248AD3258}" srcOrd="0" destOrd="0" presId="urn:microsoft.com/office/officeart/2005/8/layout/default"/>
    <dgm:cxn modelId="{C6BE383F-7BF8-497D-84D4-79D03DA38E59}" srcId="{C7C3E59F-61F7-44CA-9041-67CF8AFDA2CF}" destId="{84B6442E-5FBF-4E14-94AC-95E1D0E45630}" srcOrd="0" destOrd="0" parTransId="{469BB242-463F-4005-B948-977EE5E49638}" sibTransId="{D55D1D86-9174-46D2-B7DE-56C9BE0E132C}"/>
    <dgm:cxn modelId="{B5727360-E3DE-47EC-AAFF-F039F38FDFB4}" srcId="{C7C3E59F-61F7-44CA-9041-67CF8AFDA2CF}" destId="{D9CC1901-4F71-46B3-8302-3F656A24BAA2}" srcOrd="6" destOrd="0" parTransId="{5C85D544-AFCB-46A3-828A-6C1AB4A0B98A}" sibTransId="{70AA0F3E-1ADF-40B0-9A94-E1FBAB685E22}"/>
    <dgm:cxn modelId="{3AF95F62-1048-49E9-9BB9-06D6045784FC}" type="presOf" srcId="{9289712C-7AD7-4163-9B49-0EB3CA1F0599}" destId="{6CFD85E4-3CAC-4983-951D-91FBDEDA612C}" srcOrd="0" destOrd="0" presId="urn:microsoft.com/office/officeart/2005/8/layout/default"/>
    <dgm:cxn modelId="{61CE3069-8ED4-4112-A5AD-EBCA7181456D}" type="presOf" srcId="{C8B641E8-8DF9-4050-BDC3-07FA1FBF0CEA}" destId="{CAD324E4-77F7-473C-A0D9-05E7EBE862D7}" srcOrd="0" destOrd="0" presId="urn:microsoft.com/office/officeart/2005/8/layout/default"/>
    <dgm:cxn modelId="{0CF6676C-98AC-4153-974F-82F147921FA9}" srcId="{C7C3E59F-61F7-44CA-9041-67CF8AFDA2CF}" destId="{8E27B739-B3D1-4D28-A756-87874C09AA54}" srcOrd="2" destOrd="0" parTransId="{C2DF4531-D896-4C62-B35A-243ED4013F53}" sibTransId="{CB5852DF-000B-4B51-AF8B-B6BAAB0BAF92}"/>
    <dgm:cxn modelId="{04990079-3486-45CD-9B18-3090E0B67591}" type="presOf" srcId="{EEB589D7-17F2-49AC-BA46-187E8749FA11}" destId="{2FB75CA7-16A6-4D31-A9D9-6F0DBD12C860}" srcOrd="0" destOrd="0" presId="urn:microsoft.com/office/officeart/2005/8/layout/default"/>
    <dgm:cxn modelId="{AF320359-4ACC-4299-B0FD-AB838117B5E0}" type="presOf" srcId="{93B47629-DBF2-4C1A-AB8E-C36FDBACE7F6}" destId="{E65FEB5A-8068-4002-B0DC-226CF155021C}" srcOrd="0" destOrd="0" presId="urn:microsoft.com/office/officeart/2005/8/layout/default"/>
    <dgm:cxn modelId="{ED370384-0FDD-48F6-AA82-86A67C7D82CF}" srcId="{C7C3E59F-61F7-44CA-9041-67CF8AFDA2CF}" destId="{8DB899F3-DB85-43C5-B9F1-B6404F445493}" srcOrd="1" destOrd="0" parTransId="{151A9749-F8C5-427D-94AE-07E299F36B12}" sibTransId="{E0DC7B02-E8F7-4A68-92ED-4BC5EBC1D5A5}"/>
    <dgm:cxn modelId="{91D97F8D-3337-429F-A79E-74804BB08A7B}" type="presOf" srcId="{31CFE753-FD78-4FA6-8DB9-EAC2F7AE3609}" destId="{6E4040F4-FB94-4641-B742-6DD9F009FD16}" srcOrd="0" destOrd="0" presId="urn:microsoft.com/office/officeart/2005/8/layout/default"/>
    <dgm:cxn modelId="{85DA7D94-60F9-44B2-B0AF-63037A9AF06A}" type="presOf" srcId="{D9CC1901-4F71-46B3-8302-3F656A24BAA2}" destId="{748C5D12-8FCD-4485-B16E-7DBA79E88B2D}" srcOrd="0" destOrd="0" presId="urn:microsoft.com/office/officeart/2005/8/layout/default"/>
    <dgm:cxn modelId="{2E9F8CA6-C5A2-43A4-99BB-2DBE65AAC2B7}" type="presOf" srcId="{C7C3E59F-61F7-44CA-9041-67CF8AFDA2CF}" destId="{B4EE7E43-4478-4543-9B4D-F4BC69A9DCC3}" srcOrd="0" destOrd="0" presId="urn:microsoft.com/office/officeart/2005/8/layout/default"/>
    <dgm:cxn modelId="{F6D962BE-3B50-41E9-BDC3-285731C67F01}" type="presOf" srcId="{84B6442E-5FBF-4E14-94AC-95E1D0E45630}" destId="{7FBAFBB6-F1B7-4232-96D2-8DB27F09E6D7}" srcOrd="0" destOrd="0" presId="urn:microsoft.com/office/officeart/2005/8/layout/default"/>
    <dgm:cxn modelId="{5136A2C5-CB92-44B2-884C-D4788B7DF89D}" srcId="{C7C3E59F-61F7-44CA-9041-67CF8AFDA2CF}" destId="{93B47629-DBF2-4C1A-AB8E-C36FDBACE7F6}" srcOrd="4" destOrd="0" parTransId="{14EB94A3-403B-459C-AC82-9B81EE2004FE}" sibTransId="{53005560-8DD8-4EE4-8AAF-81FC1C05D104}"/>
    <dgm:cxn modelId="{DBA3D7C6-2CA0-407B-A42F-31BDF607A968}" type="presOf" srcId="{BA34CFF9-2A9E-4286-B978-26CF029DFCBD}" destId="{9D913A25-F874-43C5-A28D-A915A8C702B0}" srcOrd="0" destOrd="0" presId="urn:microsoft.com/office/officeart/2005/8/layout/default"/>
    <dgm:cxn modelId="{799BE6DE-80E3-4BF0-BBF7-88064BD0CCEF}" srcId="{C7C3E59F-61F7-44CA-9041-67CF8AFDA2CF}" destId="{C8B641E8-8DF9-4050-BDC3-07FA1FBF0CEA}" srcOrd="9" destOrd="0" parTransId="{B4C89A24-6FDB-4A66-A9BF-16AA37FE5EAE}" sibTransId="{EC51576B-746E-4365-B465-F2A5B84CAE7E}"/>
    <dgm:cxn modelId="{9B134FDF-8C7A-4FBE-B97C-1231104065D7}" type="presOf" srcId="{ED5A4FCB-3C99-4A55-8CD8-507CFA58B464}" destId="{A6A018D2-242A-4FC2-8E91-3A226003BE87}" srcOrd="0" destOrd="0" presId="urn:microsoft.com/office/officeart/2005/8/layout/default"/>
    <dgm:cxn modelId="{1D7957E9-6B51-4DC2-8D1C-5A8DC9CA9E96}" srcId="{C7C3E59F-61F7-44CA-9041-67CF8AFDA2CF}" destId="{9289712C-7AD7-4163-9B49-0EB3CA1F0599}" srcOrd="3" destOrd="0" parTransId="{7CAD5DE9-47AB-48A4-8EBE-0255C5481F5A}" sibTransId="{61988FB9-F8FF-459E-B908-716F5D7EFA8D}"/>
    <dgm:cxn modelId="{422C4FEA-19C0-43E3-8864-71FEAD5BA1E3}" srcId="{C7C3E59F-61F7-44CA-9041-67CF8AFDA2CF}" destId="{ED5A4FCB-3C99-4A55-8CD8-507CFA58B464}" srcOrd="7" destOrd="0" parTransId="{50308663-AA67-4AF8-9245-B9305D104E50}" sibTransId="{AC690EA9-0B52-4457-A9DA-97AE71E1F9D1}"/>
    <dgm:cxn modelId="{DF385C3D-2077-4BDD-A8C9-70FA024740FB}" type="presParOf" srcId="{B4EE7E43-4478-4543-9B4D-F4BC69A9DCC3}" destId="{7FBAFBB6-F1B7-4232-96D2-8DB27F09E6D7}" srcOrd="0" destOrd="0" presId="urn:microsoft.com/office/officeart/2005/8/layout/default"/>
    <dgm:cxn modelId="{9059BA39-2C6A-46F1-A3C6-C758C81EFDF2}" type="presParOf" srcId="{B4EE7E43-4478-4543-9B4D-F4BC69A9DCC3}" destId="{EC4EDEAE-2F7E-4960-B27B-09F57B868A30}" srcOrd="1" destOrd="0" presId="urn:microsoft.com/office/officeart/2005/8/layout/default"/>
    <dgm:cxn modelId="{86369013-F3D0-44B6-B4E9-95112D3C1A88}" type="presParOf" srcId="{B4EE7E43-4478-4543-9B4D-F4BC69A9DCC3}" destId="{9C18E212-6686-42DE-836E-400248AD3258}" srcOrd="2" destOrd="0" presId="urn:microsoft.com/office/officeart/2005/8/layout/default"/>
    <dgm:cxn modelId="{F61C04AA-30CE-4E5C-83E4-8C0A7EEEFF93}" type="presParOf" srcId="{B4EE7E43-4478-4543-9B4D-F4BC69A9DCC3}" destId="{C3DE531F-B98C-4B2A-850B-B9347ADAE028}" srcOrd="3" destOrd="0" presId="urn:microsoft.com/office/officeart/2005/8/layout/default"/>
    <dgm:cxn modelId="{9CE1D7B3-38A6-4390-AC4E-CACD9D8DC5D9}" type="presParOf" srcId="{B4EE7E43-4478-4543-9B4D-F4BC69A9DCC3}" destId="{D98A5E5D-BA5F-4542-8E3F-295A2FD8CA35}" srcOrd="4" destOrd="0" presId="urn:microsoft.com/office/officeart/2005/8/layout/default"/>
    <dgm:cxn modelId="{8644B0C7-A712-4319-B1DF-DE5B73A89EE3}" type="presParOf" srcId="{B4EE7E43-4478-4543-9B4D-F4BC69A9DCC3}" destId="{B1A272F8-1C71-49A1-9FED-75761CC4B56A}" srcOrd="5" destOrd="0" presId="urn:microsoft.com/office/officeart/2005/8/layout/default"/>
    <dgm:cxn modelId="{94BE14CB-01E9-475F-8FEC-516658F8122C}" type="presParOf" srcId="{B4EE7E43-4478-4543-9B4D-F4BC69A9DCC3}" destId="{6CFD85E4-3CAC-4983-951D-91FBDEDA612C}" srcOrd="6" destOrd="0" presId="urn:microsoft.com/office/officeart/2005/8/layout/default"/>
    <dgm:cxn modelId="{8BB834E8-C810-4D6B-899D-9933B0F1373C}" type="presParOf" srcId="{B4EE7E43-4478-4543-9B4D-F4BC69A9DCC3}" destId="{4FE8E9F2-3D3E-45C2-9FA9-190F32884303}" srcOrd="7" destOrd="0" presId="urn:microsoft.com/office/officeart/2005/8/layout/default"/>
    <dgm:cxn modelId="{420622D1-3335-4429-9661-B664971A87C5}" type="presParOf" srcId="{B4EE7E43-4478-4543-9B4D-F4BC69A9DCC3}" destId="{E65FEB5A-8068-4002-B0DC-226CF155021C}" srcOrd="8" destOrd="0" presId="urn:microsoft.com/office/officeart/2005/8/layout/default"/>
    <dgm:cxn modelId="{2A9F8B31-121A-48E4-98E1-ECF4CE0F5750}" type="presParOf" srcId="{B4EE7E43-4478-4543-9B4D-F4BC69A9DCC3}" destId="{D305FB70-62AD-47E1-83FF-2CE90775FAA1}" srcOrd="9" destOrd="0" presId="urn:microsoft.com/office/officeart/2005/8/layout/default"/>
    <dgm:cxn modelId="{56C1E72C-C18C-42DF-8FB0-BF1A9F0BB0A4}" type="presParOf" srcId="{B4EE7E43-4478-4543-9B4D-F4BC69A9DCC3}" destId="{55FD9968-9905-4340-9D80-B674726D55C6}" srcOrd="10" destOrd="0" presId="urn:microsoft.com/office/officeart/2005/8/layout/default"/>
    <dgm:cxn modelId="{320F2EFA-AF49-4344-A8E6-1E23D6563402}" type="presParOf" srcId="{B4EE7E43-4478-4543-9B4D-F4BC69A9DCC3}" destId="{978CB2FB-4B4F-4E4F-B78F-A187D3C7209B}" srcOrd="11" destOrd="0" presId="urn:microsoft.com/office/officeart/2005/8/layout/default"/>
    <dgm:cxn modelId="{390D5AC4-4E37-4C57-A2A3-D631AEA9EDBF}" type="presParOf" srcId="{B4EE7E43-4478-4543-9B4D-F4BC69A9DCC3}" destId="{748C5D12-8FCD-4485-B16E-7DBA79E88B2D}" srcOrd="12" destOrd="0" presId="urn:microsoft.com/office/officeart/2005/8/layout/default"/>
    <dgm:cxn modelId="{44703669-4279-444B-B27D-B1D2EDDD3E48}" type="presParOf" srcId="{B4EE7E43-4478-4543-9B4D-F4BC69A9DCC3}" destId="{9422536F-719F-42EB-84BE-6BA7C163A78B}" srcOrd="13" destOrd="0" presId="urn:microsoft.com/office/officeart/2005/8/layout/default"/>
    <dgm:cxn modelId="{54BE7C5C-2DE1-4BD9-ACAD-BD3C7A661F00}" type="presParOf" srcId="{B4EE7E43-4478-4543-9B4D-F4BC69A9DCC3}" destId="{A6A018D2-242A-4FC2-8E91-3A226003BE87}" srcOrd="14" destOrd="0" presId="urn:microsoft.com/office/officeart/2005/8/layout/default"/>
    <dgm:cxn modelId="{D0F588E9-6BCB-40F2-9CEF-CCCAE3700771}" type="presParOf" srcId="{B4EE7E43-4478-4543-9B4D-F4BC69A9DCC3}" destId="{67DD8EC8-7702-446A-8591-493B549171ED}" srcOrd="15" destOrd="0" presId="urn:microsoft.com/office/officeart/2005/8/layout/default"/>
    <dgm:cxn modelId="{C6FC8459-FFD6-422B-B7F4-3CB5204D5D20}" type="presParOf" srcId="{B4EE7E43-4478-4543-9B4D-F4BC69A9DCC3}" destId="{2FB75CA7-16A6-4D31-A9D9-6F0DBD12C860}" srcOrd="16" destOrd="0" presId="urn:microsoft.com/office/officeart/2005/8/layout/default"/>
    <dgm:cxn modelId="{C4FF8D30-0919-4E95-A4E6-FE371AA813AA}" type="presParOf" srcId="{B4EE7E43-4478-4543-9B4D-F4BC69A9DCC3}" destId="{546B0120-3136-4822-A8E4-CE1C8B816264}" srcOrd="17" destOrd="0" presId="urn:microsoft.com/office/officeart/2005/8/layout/default"/>
    <dgm:cxn modelId="{BC7E250F-0C99-4582-9C69-65DFC87C1AC6}" type="presParOf" srcId="{B4EE7E43-4478-4543-9B4D-F4BC69A9DCC3}" destId="{CAD324E4-77F7-473C-A0D9-05E7EBE862D7}" srcOrd="18" destOrd="0" presId="urn:microsoft.com/office/officeart/2005/8/layout/default"/>
    <dgm:cxn modelId="{E7F7F327-F135-40FF-8418-C588EDBCCB36}" type="presParOf" srcId="{B4EE7E43-4478-4543-9B4D-F4BC69A9DCC3}" destId="{0A739808-28C6-4676-813B-4B853A4E94B1}" srcOrd="19" destOrd="0" presId="urn:microsoft.com/office/officeart/2005/8/layout/default"/>
    <dgm:cxn modelId="{2C286659-4898-42D9-B284-54E20ABD7AFB}" type="presParOf" srcId="{B4EE7E43-4478-4543-9B4D-F4BC69A9DCC3}" destId="{6E4040F4-FB94-4641-B742-6DD9F009FD16}" srcOrd="20" destOrd="0" presId="urn:microsoft.com/office/officeart/2005/8/layout/default"/>
    <dgm:cxn modelId="{476157AE-4FBD-4CBD-90D0-CE31A2703DD8}" type="presParOf" srcId="{B4EE7E43-4478-4543-9B4D-F4BC69A9DCC3}" destId="{F425CAF1-B69B-4C18-876A-945DF9E274BF}" srcOrd="21" destOrd="0" presId="urn:microsoft.com/office/officeart/2005/8/layout/default"/>
    <dgm:cxn modelId="{7C6CD804-F006-4228-A4E2-AD4DFBA3D588}" type="presParOf" srcId="{B4EE7E43-4478-4543-9B4D-F4BC69A9DCC3}" destId="{9D913A25-F874-43C5-A28D-A915A8C702B0}"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AE421D-9FBB-4940-8951-E628FBA67AB6}">
      <dsp:nvSpPr>
        <dsp:cNvPr id="0" name=""/>
        <dsp:cNvSpPr/>
      </dsp:nvSpPr>
      <dsp:spPr>
        <a:xfrm>
          <a:off x="0" y="50424"/>
          <a:ext cx="5641974" cy="59319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Human persons</a:t>
          </a:r>
        </a:p>
      </dsp:txBody>
      <dsp:txXfrm>
        <a:off x="28957" y="79381"/>
        <a:ext cx="5584060" cy="535276"/>
      </dsp:txXfrm>
    </dsp:sp>
    <dsp:sp modelId="{016AB468-AA37-4B58-956E-B4A73FAFFA49}">
      <dsp:nvSpPr>
        <dsp:cNvPr id="0" name=""/>
        <dsp:cNvSpPr/>
      </dsp:nvSpPr>
      <dsp:spPr>
        <a:xfrm>
          <a:off x="0" y="643614"/>
          <a:ext cx="5641974"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Rational and relational, yes</a:t>
          </a:r>
        </a:p>
        <a:p>
          <a:pPr marL="228600" lvl="1" indent="-228600" algn="l" defTabSz="889000">
            <a:lnSpc>
              <a:spcPct val="90000"/>
            </a:lnSpc>
            <a:spcBef>
              <a:spcPct val="0"/>
            </a:spcBef>
            <a:spcAft>
              <a:spcPct val="20000"/>
            </a:spcAft>
            <a:buChar char="•"/>
          </a:pPr>
          <a:r>
            <a:rPr lang="en-US" sz="2000" kern="1200"/>
            <a:t>(Spirit and material beings)</a:t>
          </a:r>
        </a:p>
      </dsp:txBody>
      <dsp:txXfrm>
        <a:off x="0" y="643614"/>
        <a:ext cx="5641974" cy="632385"/>
      </dsp:txXfrm>
    </dsp:sp>
    <dsp:sp modelId="{B14819B0-8D5C-48F7-8DB5-91DF5ACFD9C5}">
      <dsp:nvSpPr>
        <dsp:cNvPr id="0" name=""/>
        <dsp:cNvSpPr/>
      </dsp:nvSpPr>
      <dsp:spPr>
        <a:xfrm>
          <a:off x="0" y="1275999"/>
          <a:ext cx="5641974" cy="593190"/>
        </a:xfrm>
        <a:prstGeom prst="roundRect">
          <a:avLst/>
        </a:prstGeom>
        <a:solidFill>
          <a:schemeClr val="accent2">
            <a:hueOff val="-3670562"/>
            <a:satOff val="16196"/>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Angels</a:t>
          </a:r>
        </a:p>
      </dsp:txBody>
      <dsp:txXfrm>
        <a:off x="28957" y="1304956"/>
        <a:ext cx="5584060" cy="535276"/>
      </dsp:txXfrm>
    </dsp:sp>
    <dsp:sp modelId="{98B46B81-0B1E-4A22-BFEC-828BBF0EDD2B}">
      <dsp:nvSpPr>
        <dsp:cNvPr id="0" name=""/>
        <dsp:cNvSpPr/>
      </dsp:nvSpPr>
      <dsp:spPr>
        <a:xfrm>
          <a:off x="0" y="1869189"/>
          <a:ext cx="5641974"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Rational and relational, yes</a:t>
          </a:r>
        </a:p>
        <a:p>
          <a:pPr marL="228600" lvl="1" indent="-228600" algn="l" defTabSz="889000">
            <a:lnSpc>
              <a:spcPct val="90000"/>
            </a:lnSpc>
            <a:spcBef>
              <a:spcPct val="0"/>
            </a:spcBef>
            <a:spcAft>
              <a:spcPct val="20000"/>
            </a:spcAft>
            <a:buChar char="•"/>
          </a:pPr>
          <a:r>
            <a:rPr lang="en-US" sz="2000" kern="1200"/>
            <a:t>(Pure Spirit)</a:t>
          </a:r>
        </a:p>
      </dsp:txBody>
      <dsp:txXfrm>
        <a:off x="0" y="1869189"/>
        <a:ext cx="5641974" cy="632385"/>
      </dsp:txXfrm>
    </dsp:sp>
    <dsp:sp modelId="{1005DBC3-87EF-4D9A-BC7C-6CF477D435AA}">
      <dsp:nvSpPr>
        <dsp:cNvPr id="0" name=""/>
        <dsp:cNvSpPr/>
      </dsp:nvSpPr>
      <dsp:spPr>
        <a:xfrm>
          <a:off x="0" y="2501574"/>
          <a:ext cx="5641974" cy="593190"/>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God (3 persons)</a:t>
          </a:r>
        </a:p>
      </dsp:txBody>
      <dsp:txXfrm>
        <a:off x="28957" y="2530531"/>
        <a:ext cx="5584060" cy="535276"/>
      </dsp:txXfrm>
    </dsp:sp>
    <dsp:sp modelId="{5BBFD60A-3B17-4267-BDEF-25600E119C14}">
      <dsp:nvSpPr>
        <dsp:cNvPr id="0" name=""/>
        <dsp:cNvSpPr/>
      </dsp:nvSpPr>
      <dsp:spPr>
        <a:xfrm>
          <a:off x="0" y="3094764"/>
          <a:ext cx="5641974" cy="1776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1</a:t>
          </a:r>
          <a:r>
            <a:rPr lang="en-US" sz="2000" kern="1200" baseline="30000"/>
            <a:t>st</a:t>
          </a:r>
          <a:r>
            <a:rPr lang="en-US" sz="2000" kern="1200"/>
            <a:t> and </a:t>
          </a:r>
          <a:r>
            <a:rPr lang="en-US" sz="2000" b="1" kern="1200"/>
            <a:t>3</a:t>
          </a:r>
          <a:r>
            <a:rPr lang="en-US" sz="2000" b="1" kern="1200" baseline="30000"/>
            <a:t>rd</a:t>
          </a:r>
          <a:r>
            <a:rPr lang="en-US" sz="2000" b="1" kern="1200"/>
            <a:t> rational and relational, to the highest degree, yes</a:t>
          </a:r>
          <a:endParaRPr lang="en-US" sz="2000" kern="1200"/>
        </a:p>
        <a:p>
          <a:pPr marL="228600" lvl="1" indent="-228600" algn="l" defTabSz="889000">
            <a:lnSpc>
              <a:spcPct val="90000"/>
            </a:lnSpc>
            <a:spcBef>
              <a:spcPct val="0"/>
            </a:spcBef>
            <a:spcAft>
              <a:spcPct val="20000"/>
            </a:spcAft>
            <a:buChar char="•"/>
          </a:pPr>
          <a:r>
            <a:rPr lang="en-US" sz="2000" b="1" kern="1200"/>
            <a:t>(Pure Spirit)</a:t>
          </a:r>
          <a:endParaRPr lang="en-US" sz="2000" kern="1200"/>
        </a:p>
        <a:p>
          <a:pPr marL="228600" lvl="1" indent="-228600" algn="l" defTabSz="889000">
            <a:lnSpc>
              <a:spcPct val="90000"/>
            </a:lnSpc>
            <a:spcBef>
              <a:spcPct val="0"/>
            </a:spcBef>
            <a:spcAft>
              <a:spcPct val="20000"/>
            </a:spcAft>
            <a:buChar char="•"/>
          </a:pPr>
          <a:r>
            <a:rPr lang="en-US" sz="2000" kern="1200"/>
            <a:t>2</a:t>
          </a:r>
          <a:r>
            <a:rPr lang="en-US" sz="2000" kern="1200" baseline="30000"/>
            <a:t>nd</a:t>
          </a:r>
          <a:r>
            <a:rPr lang="en-US" sz="2000" kern="1200"/>
            <a:t> rational and relational, to the highest degree, yes</a:t>
          </a:r>
        </a:p>
        <a:p>
          <a:pPr marL="228600" lvl="1" indent="-228600" algn="l" defTabSz="889000">
            <a:lnSpc>
              <a:spcPct val="90000"/>
            </a:lnSpc>
            <a:spcBef>
              <a:spcPct val="0"/>
            </a:spcBef>
            <a:spcAft>
              <a:spcPct val="20000"/>
            </a:spcAft>
            <a:buChar char="•"/>
          </a:pPr>
          <a:r>
            <a:rPr lang="en-US" sz="2000" kern="1200"/>
            <a:t>(Spirit and material being) </a:t>
          </a:r>
        </a:p>
      </dsp:txBody>
      <dsp:txXfrm>
        <a:off x="0" y="3094764"/>
        <a:ext cx="5641974" cy="1776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B8806C-A651-D54C-AA10-3F2F4F75DE48}">
      <dsp:nvSpPr>
        <dsp:cNvPr id="0" name=""/>
        <dsp:cNvSpPr/>
      </dsp:nvSpPr>
      <dsp:spPr>
        <a:xfrm>
          <a:off x="0" y="140424"/>
          <a:ext cx="5641974" cy="7254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Luke 1-35 “The Holy Spirit will come upon you and the power of the Most High will overshadow you…”</a:t>
          </a:r>
        </a:p>
      </dsp:txBody>
      <dsp:txXfrm>
        <a:off x="35411" y="175835"/>
        <a:ext cx="5571152" cy="654578"/>
      </dsp:txXfrm>
    </dsp:sp>
    <dsp:sp modelId="{9545E372-AF44-43CF-B632-BAC8A38F2194}">
      <dsp:nvSpPr>
        <dsp:cNvPr id="0" name=""/>
        <dsp:cNvSpPr/>
      </dsp:nvSpPr>
      <dsp:spPr>
        <a:xfrm>
          <a:off x="0" y="923425"/>
          <a:ext cx="5641974" cy="725400"/>
        </a:xfrm>
        <a:prstGeom prst="roundRect">
          <a:avLst/>
        </a:prstGeom>
        <a:solidFill>
          <a:schemeClr val="accent2">
            <a:hueOff val="-1468225"/>
            <a:satOff val="6479"/>
            <a:lumOff val="-10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John 14:15-17, 26 (Sending the Holy Spirit)</a:t>
          </a:r>
        </a:p>
      </dsp:txBody>
      <dsp:txXfrm>
        <a:off x="35411" y="958836"/>
        <a:ext cx="5571152" cy="654578"/>
      </dsp:txXfrm>
    </dsp:sp>
    <dsp:sp modelId="{C3AABED6-2EBF-432C-A59E-82309A851F46}">
      <dsp:nvSpPr>
        <dsp:cNvPr id="0" name=""/>
        <dsp:cNvSpPr/>
      </dsp:nvSpPr>
      <dsp:spPr>
        <a:xfrm>
          <a:off x="0" y="1706425"/>
          <a:ext cx="5641974" cy="725400"/>
        </a:xfrm>
        <a:prstGeom prst="roundRect">
          <a:avLst/>
        </a:prstGeom>
        <a:solidFill>
          <a:schemeClr val="accent2">
            <a:hueOff val="-2936450"/>
            <a:satOff val="12957"/>
            <a:lumOff val="-219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John 16:13-15 (Holy Spirit in the Church today)</a:t>
          </a:r>
        </a:p>
      </dsp:txBody>
      <dsp:txXfrm>
        <a:off x="35411" y="1741836"/>
        <a:ext cx="5571152" cy="654578"/>
      </dsp:txXfrm>
    </dsp:sp>
    <dsp:sp modelId="{4D623192-1226-4D79-ACB6-AC83496E6F1D}">
      <dsp:nvSpPr>
        <dsp:cNvPr id="0" name=""/>
        <dsp:cNvSpPr/>
      </dsp:nvSpPr>
      <dsp:spPr>
        <a:xfrm>
          <a:off x="0" y="2489425"/>
          <a:ext cx="5641974" cy="725400"/>
        </a:xfrm>
        <a:prstGeom prst="roundRect">
          <a:avLst/>
        </a:prstGeom>
        <a:solidFill>
          <a:schemeClr val="accent2">
            <a:hueOff val="-4404675"/>
            <a:satOff val="19436"/>
            <a:lumOff val="-3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Matt 28:19-20 (Final commissioning of the Apostles)</a:t>
          </a:r>
        </a:p>
      </dsp:txBody>
      <dsp:txXfrm>
        <a:off x="35411" y="2524836"/>
        <a:ext cx="5571152" cy="654578"/>
      </dsp:txXfrm>
    </dsp:sp>
    <dsp:sp modelId="{3EE03A66-64BD-4807-8DC4-32F65BE1812C}">
      <dsp:nvSpPr>
        <dsp:cNvPr id="0" name=""/>
        <dsp:cNvSpPr/>
      </dsp:nvSpPr>
      <dsp:spPr>
        <a:xfrm>
          <a:off x="0" y="3272425"/>
          <a:ext cx="5641974" cy="725400"/>
        </a:xfrm>
        <a:prstGeom prst="roundRect">
          <a:avLst/>
        </a:prstGeom>
        <a:solidFill>
          <a:schemeClr val="accent2">
            <a:hueOff val="-5872900"/>
            <a:satOff val="25914"/>
            <a:lumOff val="-4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Acts 2:1-4 (Descent of the Holy Spirit on the Apostles)</a:t>
          </a:r>
        </a:p>
      </dsp:txBody>
      <dsp:txXfrm>
        <a:off x="35411" y="3307836"/>
        <a:ext cx="5571152" cy="654578"/>
      </dsp:txXfrm>
    </dsp:sp>
    <dsp:sp modelId="{2548D641-61A7-4598-82A1-CC699DC49BC0}">
      <dsp:nvSpPr>
        <dsp:cNvPr id="0" name=""/>
        <dsp:cNvSpPr/>
      </dsp:nvSpPr>
      <dsp:spPr>
        <a:xfrm>
          <a:off x="0" y="4055425"/>
          <a:ext cx="5641974" cy="725400"/>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Acts 2:5-8 (Apostles Preaching)</a:t>
          </a:r>
        </a:p>
      </dsp:txBody>
      <dsp:txXfrm>
        <a:off x="35411" y="4090836"/>
        <a:ext cx="5571152" cy="654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BAFBB6-F1B7-4232-96D2-8DB27F09E6D7}">
      <dsp:nvSpPr>
        <dsp:cNvPr id="0" name=""/>
        <dsp:cNvSpPr/>
      </dsp:nvSpPr>
      <dsp:spPr>
        <a:xfrm>
          <a:off x="538577" y="1337"/>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Love</a:t>
          </a:r>
        </a:p>
      </dsp:txBody>
      <dsp:txXfrm>
        <a:off x="538577" y="1337"/>
        <a:ext cx="2010024" cy="1206014"/>
      </dsp:txXfrm>
    </dsp:sp>
    <dsp:sp modelId="{9C18E212-6686-42DE-836E-400248AD3258}">
      <dsp:nvSpPr>
        <dsp:cNvPr id="0" name=""/>
        <dsp:cNvSpPr/>
      </dsp:nvSpPr>
      <dsp:spPr>
        <a:xfrm>
          <a:off x="2749604" y="1337"/>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Joy</a:t>
          </a:r>
        </a:p>
      </dsp:txBody>
      <dsp:txXfrm>
        <a:off x="2749604" y="1337"/>
        <a:ext cx="2010024" cy="1206014"/>
      </dsp:txXfrm>
    </dsp:sp>
    <dsp:sp modelId="{D98A5E5D-BA5F-4542-8E3F-295A2FD8CA35}">
      <dsp:nvSpPr>
        <dsp:cNvPr id="0" name=""/>
        <dsp:cNvSpPr/>
      </dsp:nvSpPr>
      <dsp:spPr>
        <a:xfrm>
          <a:off x="4960632" y="1337"/>
          <a:ext cx="2010024" cy="120601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Peace</a:t>
          </a:r>
        </a:p>
      </dsp:txBody>
      <dsp:txXfrm>
        <a:off x="4960632" y="1337"/>
        <a:ext cx="2010024" cy="1206014"/>
      </dsp:txXfrm>
    </dsp:sp>
    <dsp:sp modelId="{6CFD85E4-3CAC-4983-951D-91FBDEDA612C}">
      <dsp:nvSpPr>
        <dsp:cNvPr id="0" name=""/>
        <dsp:cNvSpPr/>
      </dsp:nvSpPr>
      <dsp:spPr>
        <a:xfrm>
          <a:off x="7171659" y="1337"/>
          <a:ext cx="2010024" cy="120601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Patience</a:t>
          </a:r>
        </a:p>
      </dsp:txBody>
      <dsp:txXfrm>
        <a:off x="7171659" y="1337"/>
        <a:ext cx="2010024" cy="1206014"/>
      </dsp:txXfrm>
    </dsp:sp>
    <dsp:sp modelId="{E65FEB5A-8068-4002-B0DC-226CF155021C}">
      <dsp:nvSpPr>
        <dsp:cNvPr id="0" name=""/>
        <dsp:cNvSpPr/>
      </dsp:nvSpPr>
      <dsp:spPr>
        <a:xfrm>
          <a:off x="538577" y="1408355"/>
          <a:ext cx="2010024" cy="1206014"/>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Kindness</a:t>
          </a:r>
        </a:p>
      </dsp:txBody>
      <dsp:txXfrm>
        <a:off x="538577" y="1408355"/>
        <a:ext cx="2010024" cy="1206014"/>
      </dsp:txXfrm>
    </dsp:sp>
    <dsp:sp modelId="{55FD9968-9905-4340-9D80-B674726D55C6}">
      <dsp:nvSpPr>
        <dsp:cNvPr id="0" name=""/>
        <dsp:cNvSpPr/>
      </dsp:nvSpPr>
      <dsp:spPr>
        <a:xfrm>
          <a:off x="2749604" y="1408355"/>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Generosity</a:t>
          </a:r>
        </a:p>
      </dsp:txBody>
      <dsp:txXfrm>
        <a:off x="2749604" y="1408355"/>
        <a:ext cx="2010024" cy="1206014"/>
      </dsp:txXfrm>
    </dsp:sp>
    <dsp:sp modelId="{748C5D12-8FCD-4485-B16E-7DBA79E88B2D}">
      <dsp:nvSpPr>
        <dsp:cNvPr id="0" name=""/>
        <dsp:cNvSpPr/>
      </dsp:nvSpPr>
      <dsp:spPr>
        <a:xfrm>
          <a:off x="4960632" y="1408355"/>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Faithfulness</a:t>
          </a:r>
        </a:p>
      </dsp:txBody>
      <dsp:txXfrm>
        <a:off x="4960632" y="1408355"/>
        <a:ext cx="2010024" cy="1206014"/>
      </dsp:txXfrm>
    </dsp:sp>
    <dsp:sp modelId="{A6A018D2-242A-4FC2-8E91-3A226003BE87}">
      <dsp:nvSpPr>
        <dsp:cNvPr id="0" name=""/>
        <dsp:cNvSpPr/>
      </dsp:nvSpPr>
      <dsp:spPr>
        <a:xfrm>
          <a:off x="7171659" y="1408355"/>
          <a:ext cx="2010024" cy="120601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Gentleness</a:t>
          </a:r>
        </a:p>
      </dsp:txBody>
      <dsp:txXfrm>
        <a:off x="7171659" y="1408355"/>
        <a:ext cx="2010024" cy="1206014"/>
      </dsp:txXfrm>
    </dsp:sp>
    <dsp:sp modelId="{2FB75CA7-16A6-4D31-A9D9-6F0DBD12C860}">
      <dsp:nvSpPr>
        <dsp:cNvPr id="0" name=""/>
        <dsp:cNvSpPr/>
      </dsp:nvSpPr>
      <dsp:spPr>
        <a:xfrm>
          <a:off x="538577" y="2815372"/>
          <a:ext cx="2010024" cy="120601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Self-control</a:t>
          </a:r>
        </a:p>
      </dsp:txBody>
      <dsp:txXfrm>
        <a:off x="538577" y="2815372"/>
        <a:ext cx="2010024" cy="1206014"/>
      </dsp:txXfrm>
    </dsp:sp>
    <dsp:sp modelId="{CAD324E4-77F7-473C-A0D9-05E7EBE862D7}">
      <dsp:nvSpPr>
        <dsp:cNvPr id="0" name=""/>
        <dsp:cNvSpPr/>
      </dsp:nvSpPr>
      <dsp:spPr>
        <a:xfrm>
          <a:off x="2749604" y="2815372"/>
          <a:ext cx="2010024" cy="1206014"/>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Modesty</a:t>
          </a:r>
        </a:p>
      </dsp:txBody>
      <dsp:txXfrm>
        <a:off x="2749604" y="2815372"/>
        <a:ext cx="2010024" cy="1206014"/>
      </dsp:txXfrm>
    </dsp:sp>
    <dsp:sp modelId="{6E4040F4-FB94-4641-B742-6DD9F009FD16}">
      <dsp:nvSpPr>
        <dsp:cNvPr id="0" name=""/>
        <dsp:cNvSpPr/>
      </dsp:nvSpPr>
      <dsp:spPr>
        <a:xfrm>
          <a:off x="4960632" y="2815372"/>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Chastity</a:t>
          </a:r>
        </a:p>
      </dsp:txBody>
      <dsp:txXfrm>
        <a:off x="4960632" y="2815372"/>
        <a:ext cx="2010024" cy="1206014"/>
      </dsp:txXfrm>
    </dsp:sp>
    <dsp:sp modelId="{9D913A25-F874-43C5-A28D-A915A8C702B0}">
      <dsp:nvSpPr>
        <dsp:cNvPr id="0" name=""/>
        <dsp:cNvSpPr/>
      </dsp:nvSpPr>
      <dsp:spPr>
        <a:xfrm>
          <a:off x="7171659" y="2815372"/>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Goodness</a:t>
          </a:r>
        </a:p>
      </dsp:txBody>
      <dsp:txXfrm>
        <a:off x="7171659" y="2815372"/>
        <a:ext cx="2010024" cy="12060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AED515-8F0E-D742-B3FF-E98745B6CBC8}" type="datetimeFigureOut">
              <a:rPr lang="en-US" smtClean="0"/>
              <a:t>11/9/2023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C04F3-56DD-C94D-B36C-0A7EC976256C}" type="slidenum">
              <a:rPr lang="en-US" smtClean="0"/>
              <a:t>‹#›</a:t>
            </a:fld>
            <a:endParaRPr lang="en-US"/>
          </a:p>
        </p:txBody>
      </p:sp>
    </p:spTree>
    <p:extLst>
      <p:ext uri="{BB962C8B-B14F-4D97-AF65-F5344CB8AC3E}">
        <p14:creationId xmlns:p14="http://schemas.microsoft.com/office/powerpoint/2010/main" val="396146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angel.com/watch/the-chosen/episode/64956907-c5cb-4bdb-8ba1-e8528f74e4cf/season-1/episode-5/the-wedding-gif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C04F3-56DD-C94D-B36C-0A7EC976256C}" type="slidenum">
              <a:rPr lang="en-US" smtClean="0"/>
              <a:t>1</a:t>
            </a:fld>
            <a:endParaRPr lang="en-US"/>
          </a:p>
        </p:txBody>
      </p:sp>
    </p:spTree>
    <p:extLst>
      <p:ext uri="{BB962C8B-B14F-4D97-AF65-F5344CB8AC3E}">
        <p14:creationId xmlns:p14="http://schemas.microsoft.com/office/powerpoint/2010/main" val="104298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C04F3-56DD-C94D-B36C-0A7EC976256C}" type="slidenum">
              <a:rPr lang="en-US" smtClean="0"/>
              <a:t>2</a:t>
            </a:fld>
            <a:endParaRPr lang="en-US"/>
          </a:p>
        </p:txBody>
      </p:sp>
    </p:spTree>
    <p:extLst>
      <p:ext uri="{BB962C8B-B14F-4D97-AF65-F5344CB8AC3E}">
        <p14:creationId xmlns:p14="http://schemas.microsoft.com/office/powerpoint/2010/main" val="83609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10</a:t>
            </a:fld>
            <a:endParaRPr lang="en-US"/>
          </a:p>
        </p:txBody>
      </p:sp>
    </p:spTree>
    <p:extLst>
      <p:ext uri="{BB962C8B-B14F-4D97-AF65-F5344CB8AC3E}">
        <p14:creationId xmlns:p14="http://schemas.microsoft.com/office/powerpoint/2010/main" val="1863368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11</a:t>
            </a:fld>
            <a:endParaRPr lang="en-US"/>
          </a:p>
        </p:txBody>
      </p:sp>
    </p:spTree>
    <p:extLst>
      <p:ext uri="{BB962C8B-B14F-4D97-AF65-F5344CB8AC3E}">
        <p14:creationId xmlns:p14="http://schemas.microsoft.com/office/powerpoint/2010/main" val="3167373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13</a:t>
            </a:fld>
            <a:endParaRPr lang="en-US"/>
          </a:p>
        </p:txBody>
      </p:sp>
    </p:spTree>
    <p:extLst>
      <p:ext uri="{BB962C8B-B14F-4D97-AF65-F5344CB8AC3E}">
        <p14:creationId xmlns:p14="http://schemas.microsoft.com/office/powerpoint/2010/main" val="1910565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14</a:t>
            </a:fld>
            <a:endParaRPr lang="en-US"/>
          </a:p>
        </p:txBody>
      </p:sp>
    </p:spTree>
    <p:extLst>
      <p:ext uri="{BB962C8B-B14F-4D97-AF65-F5344CB8AC3E}">
        <p14:creationId xmlns:p14="http://schemas.microsoft.com/office/powerpoint/2010/main" val="3875962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15</a:t>
            </a:fld>
            <a:endParaRPr lang="en-US"/>
          </a:p>
        </p:txBody>
      </p:sp>
    </p:spTree>
    <p:extLst>
      <p:ext uri="{BB962C8B-B14F-4D97-AF65-F5344CB8AC3E}">
        <p14:creationId xmlns:p14="http://schemas.microsoft.com/office/powerpoint/2010/main" val="3565341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17</a:t>
            </a:fld>
            <a:endParaRPr lang="en-US"/>
          </a:p>
        </p:txBody>
      </p:sp>
    </p:spTree>
    <p:extLst>
      <p:ext uri="{BB962C8B-B14F-4D97-AF65-F5344CB8AC3E}">
        <p14:creationId xmlns:p14="http://schemas.microsoft.com/office/powerpoint/2010/main" val="1807315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18</a:t>
            </a:fld>
            <a:endParaRPr lang="en-US"/>
          </a:p>
        </p:txBody>
      </p:sp>
    </p:spTree>
    <p:extLst>
      <p:ext uri="{BB962C8B-B14F-4D97-AF65-F5344CB8AC3E}">
        <p14:creationId xmlns:p14="http://schemas.microsoft.com/office/powerpoint/2010/main" val="256120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Watch The Chosen Season 1 Episode 5: The Wedding Gift on Angel Studios</a:t>
            </a:r>
            <a:endParaRPr lang="en-US" dirty="0"/>
          </a:p>
          <a:p>
            <a:endParaRPr lang="en-US" dirty="0"/>
          </a:p>
          <a:p>
            <a:r>
              <a:rPr lang="en-US" dirty="0"/>
              <a:t>https://www.angel.com/watch/the-chosen/episode/64956907-c5cb-4bdb-8ba1-e8528f74e4cf/season-1/episode-5/the-wedding-gift (1:00 minute mark)</a:t>
            </a:r>
          </a:p>
          <a:p>
            <a:endParaRPr lang="en-US" dirty="0"/>
          </a:p>
        </p:txBody>
      </p:sp>
      <p:sp>
        <p:nvSpPr>
          <p:cNvPr id="4" name="Slide Number Placeholder 3"/>
          <p:cNvSpPr>
            <a:spLocks noGrp="1"/>
          </p:cNvSpPr>
          <p:nvPr>
            <p:ph type="sldNum" sz="quarter" idx="5"/>
          </p:nvPr>
        </p:nvSpPr>
        <p:spPr/>
        <p:txBody>
          <a:bodyPr/>
          <a:lstStyle/>
          <a:p>
            <a:fld id="{802C04F3-56DD-C94D-B36C-0A7EC976256C}" type="slidenum">
              <a:rPr lang="en-US" smtClean="0"/>
              <a:t>19</a:t>
            </a:fld>
            <a:endParaRPr lang="en-US"/>
          </a:p>
        </p:txBody>
      </p:sp>
    </p:spTree>
    <p:extLst>
      <p:ext uri="{BB962C8B-B14F-4D97-AF65-F5344CB8AC3E}">
        <p14:creationId xmlns:p14="http://schemas.microsoft.com/office/powerpoint/2010/main" val="3437576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https://www.angel.com/watch/the-chosen/episode/64956907-c5cb-4bdb-8ba1-e8528f74e4cf/season-1/episode-5/the-wedding-gift (beginning ~37:50)</a:t>
            </a:r>
          </a:p>
        </p:txBody>
      </p:sp>
      <p:sp>
        <p:nvSpPr>
          <p:cNvPr id="4" name="Slide Number Placeholder 3"/>
          <p:cNvSpPr>
            <a:spLocks noGrp="1"/>
          </p:cNvSpPr>
          <p:nvPr>
            <p:ph type="sldNum" sz="quarter" idx="5"/>
          </p:nvPr>
        </p:nvSpPr>
        <p:spPr/>
        <p:txBody>
          <a:bodyPr/>
          <a:lstStyle/>
          <a:p>
            <a:fld id="{802C04F3-56DD-C94D-B36C-0A7EC976256C}" type="slidenum">
              <a:rPr lang="en-US" smtClean="0"/>
              <a:t>20</a:t>
            </a:fld>
            <a:endParaRPr lang="en-US"/>
          </a:p>
        </p:txBody>
      </p:sp>
    </p:spTree>
    <p:extLst>
      <p:ext uri="{BB962C8B-B14F-4D97-AF65-F5344CB8AC3E}">
        <p14:creationId xmlns:p14="http://schemas.microsoft.com/office/powerpoint/2010/main" val="1422042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C04F3-56DD-C94D-B36C-0A7EC976256C}" type="slidenum">
              <a:rPr lang="en-US" smtClean="0"/>
              <a:t>21</a:t>
            </a:fld>
            <a:endParaRPr lang="en-US"/>
          </a:p>
        </p:txBody>
      </p:sp>
    </p:spTree>
    <p:extLst>
      <p:ext uri="{BB962C8B-B14F-4D97-AF65-F5344CB8AC3E}">
        <p14:creationId xmlns:p14="http://schemas.microsoft.com/office/powerpoint/2010/main" val="3531387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ing.com/videos/search?q=our+lady+of+guadalupe+youtube+video&amp;cvid=b8103ea3ddf14232ba726c9fa5fbf425&amp;aqs=edge.6.0l9j69i11004.10364j0j1&amp;pglt=515&amp;PC=DCTS&amp;ru=%2fsearch%3fq%3dour%2blady%2bof%2bguadalupe%2byoutube%2bvideo%26cvid%3db8103ea3ddf14232ba726c9fa5fbf425%26aqs%3dedge.6.0l9j69i11004.10364j0j1%26pglt%3d515%26FORM%3dANNAB1%26PC%3dDCTS&amp;view=detail&amp;mmscn=vwrc&amp;mid=46EC8EABEA847AB2186946EC8EABEA847AB21869&amp;FORM=WRVORC</a:t>
            </a:r>
          </a:p>
          <a:p>
            <a:endParaRPr lang="en-US" dirty="0"/>
          </a:p>
        </p:txBody>
      </p:sp>
      <p:sp>
        <p:nvSpPr>
          <p:cNvPr id="4" name="Slide Number Placeholder 3"/>
          <p:cNvSpPr>
            <a:spLocks noGrp="1"/>
          </p:cNvSpPr>
          <p:nvPr>
            <p:ph type="sldNum" sz="quarter" idx="5"/>
          </p:nvPr>
        </p:nvSpPr>
        <p:spPr/>
        <p:txBody>
          <a:bodyPr/>
          <a:lstStyle/>
          <a:p>
            <a:fld id="{802C04F3-56DD-C94D-B36C-0A7EC976256C}" type="slidenum">
              <a:rPr lang="en-US" smtClean="0"/>
              <a:t>22</a:t>
            </a:fld>
            <a:endParaRPr lang="en-US"/>
          </a:p>
        </p:txBody>
      </p:sp>
    </p:spTree>
    <p:extLst>
      <p:ext uri="{BB962C8B-B14F-4D97-AF65-F5344CB8AC3E}">
        <p14:creationId xmlns:p14="http://schemas.microsoft.com/office/powerpoint/2010/main" val="533540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23</a:t>
            </a:fld>
            <a:endParaRPr lang="en-US"/>
          </a:p>
        </p:txBody>
      </p:sp>
    </p:spTree>
    <p:extLst>
      <p:ext uri="{BB962C8B-B14F-4D97-AF65-F5344CB8AC3E}">
        <p14:creationId xmlns:p14="http://schemas.microsoft.com/office/powerpoint/2010/main" val="565314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https://watch.formed.org/fatima-1/season:1/videos/the-great-miracle-of-the-sun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October 13, 1916 </a:t>
            </a:r>
            <a:r>
              <a:rPr lang="en-US" dirty="0"/>
              <a:t>The Blessed Mother appeared to three children at Fatima, Portugal. On that day to prove to the world that she was meeting the children, she caused the “Sun to Dance.” She is known as Our Lady of Fatima.</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2C04F3-56DD-C94D-B36C-0A7EC97625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3420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C04F3-56DD-C94D-B36C-0A7EC976256C}" type="slidenum">
              <a:rPr lang="en-US" smtClean="0"/>
              <a:t>25</a:t>
            </a:fld>
            <a:endParaRPr lang="en-US"/>
          </a:p>
        </p:txBody>
      </p:sp>
    </p:spTree>
    <p:extLst>
      <p:ext uri="{BB962C8B-B14F-4D97-AF65-F5344CB8AC3E}">
        <p14:creationId xmlns:p14="http://schemas.microsoft.com/office/powerpoint/2010/main" val="3687023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994394A-E95D-49DE-8614-F37E1FCF0AC3}" type="datetime2">
              <a:rPr lang="en-US" smtClean="0"/>
              <a:pPr/>
              <a:t>Thursday, November 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688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82CC3-100B-41FC-9DB0-99A6D4849F72}" type="datetime2">
              <a:rPr lang="en-US" smtClean="0"/>
              <a:pPr/>
              <a:t>Thursday, November 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716017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8FDCC-AC46-4D9F-98DC-C163BFA43704}" type="datetime2">
              <a:rPr lang="en-US" smtClean="0"/>
              <a:t>Thursday, November 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46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32F11-C374-493A-BB7E-11B09A67FAD0}" type="datetime2">
              <a:rPr lang="en-US" smtClean="0"/>
              <a:t>Thursday, November 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395996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36546C-EE55-422E-9D57-50E6C4234F80}" type="datetime2">
              <a:rPr lang="en-US" smtClean="0"/>
              <a:t>Thursday, November 9, 2023</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856329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685C8A-A1A1-423D-82D7-1ACC187CCA77}" type="datetime2">
              <a:rPr lang="en-US" smtClean="0"/>
              <a:pPr/>
              <a:t>Thursday, November 9, 2023</a:t>
            </a:fld>
            <a:endParaRPr lang="en-US" dirty="0">
              <a:latin typeface="+mn-lt"/>
            </a:endParaRPr>
          </a:p>
        </p:txBody>
      </p:sp>
      <p:sp>
        <p:nvSpPr>
          <p:cNvPr id="4" name="Footer Placeholder 3"/>
          <p:cNvSpPr>
            <a:spLocks noGrp="1"/>
          </p:cNvSpPr>
          <p:nvPr>
            <p:ph type="ftr" sz="quarter" idx="11"/>
          </p:nvPr>
        </p:nvSpPr>
        <p:spPr/>
        <p:txBody>
          <a:bodyPr/>
          <a:lstStyle/>
          <a:p>
            <a:r>
              <a:rPr lang="en-US"/>
              <a:t>Sample Footer Text</a:t>
            </a:r>
            <a:endParaRPr lang="en-US" dirty="0">
              <a:latin typeface="+mn-lt"/>
            </a:endParaRPr>
          </a:p>
        </p:txBody>
      </p:sp>
      <p:sp>
        <p:nvSpPr>
          <p:cNvPr id="5" name="Slide Number Placeholder 4"/>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76521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DF798-D264-4BC9-8824-70A25106E4C6}" type="datetime2">
              <a:rPr lang="en-US" smtClean="0"/>
              <a:pPr/>
              <a:t>Thursday, November 9, 2023</a:t>
            </a:fld>
            <a:endParaRPr lang="en-US" dirty="0">
              <a:latin typeface="+mn-lt"/>
            </a:endParaRPr>
          </a:p>
        </p:txBody>
      </p:sp>
      <p:sp>
        <p:nvSpPr>
          <p:cNvPr id="3" name="Footer Placeholder 2"/>
          <p:cNvSpPr>
            <a:spLocks noGrp="1"/>
          </p:cNvSpPr>
          <p:nvPr>
            <p:ph type="ftr" sz="quarter" idx="11"/>
          </p:nvPr>
        </p:nvSpPr>
        <p:spPr/>
        <p:txBody>
          <a:bodyPr/>
          <a:lstStyle/>
          <a:p>
            <a:r>
              <a:rPr lang="en-US"/>
              <a:t>Sample Footer Text</a:t>
            </a:r>
            <a:endParaRPr lang="en-US" dirty="0">
              <a:latin typeface="+mn-lt"/>
            </a:endParaRPr>
          </a:p>
        </p:txBody>
      </p:sp>
      <p:sp>
        <p:nvSpPr>
          <p:cNvPr id="4" name="Slide Number Placeholder 3"/>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10408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ACAD25-C1CF-4F11-8692-066E6505443C}" type="datetime2">
              <a:rPr lang="en-US" smtClean="0"/>
              <a:t>Thursday, November 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520076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688A1C-01B8-42B6-BBF1-2BCF5E311248}" type="datetime2">
              <a:rPr lang="en-US" smtClean="0"/>
              <a:t>Thursday, November 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7355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1179E-60E8-4F2A-A3F9-6F3CE2ABCAF9}" type="datetime2">
              <a:rPr lang="en-US" smtClean="0"/>
              <a:pPr/>
              <a:t>Thursday, November 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429455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2B061-4DDF-403A-A7DB-3B6FD0BE9165}" type="datetime2">
              <a:rPr lang="en-US" smtClean="0"/>
              <a:t>Thursday, November 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171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C03BBDD-218C-4B2A-98A0-F5F369754705}" type="datetime2">
              <a:rPr lang="en-US" smtClean="0"/>
              <a:pPr/>
              <a:t>Thursday, November 9, 2023</a:t>
            </a:fld>
            <a:endParaRPr lang="en-US" dirty="0">
              <a:latin typeface="+mn-lt"/>
            </a:endParaRPr>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r>
              <a:rPr lang="en-US"/>
              <a:t>Sample Footer Text</a:t>
            </a:r>
            <a:endParaRPr lang="en-US" dirty="0">
              <a:latin typeface="+mn-lt"/>
            </a:endParaRP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3F9D384-533B-4C4E-B660-F861AA07D173}" type="slidenum">
              <a:rPr lang="en-US" smtClean="0"/>
              <a:pPr/>
              <a:t>‹#›</a:t>
            </a:fld>
            <a:endParaRPr lang="en-US" dirty="0">
              <a:latin typeface="+mn-lt"/>
            </a:endParaRPr>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8690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7233833" y="305068"/>
            <a:ext cx="4422372" cy="2800767"/>
          </a:xfrm>
          <a:prstGeom prst="rect">
            <a:avLst/>
          </a:prstGeom>
        </p:spPr>
        <p:txBody>
          <a:bodyPr wrap="square">
            <a:spAutoFit/>
          </a:bodyPr>
          <a:lstStyle/>
          <a:p>
            <a:pPr algn="ctr"/>
            <a:r>
              <a:rPr lang="en-US" sz="4400" dirty="0">
                <a:solidFill>
                  <a:srgbClr val="050505"/>
                </a:solidFill>
                <a:latin typeface="system-ui"/>
              </a:rPr>
              <a:t>Ninth Grade CCD Class #8</a:t>
            </a:r>
          </a:p>
          <a:p>
            <a:pPr algn="ctr"/>
            <a:endParaRPr lang="en-US" sz="4400" dirty="0">
              <a:solidFill>
                <a:srgbClr val="050505"/>
              </a:solidFill>
              <a:latin typeface="system-ui"/>
            </a:endParaRPr>
          </a:p>
          <a:p>
            <a:pPr algn="ctr"/>
            <a:r>
              <a:rPr lang="en-US" sz="4400" dirty="0">
                <a:solidFill>
                  <a:srgbClr val="050505"/>
                </a:solidFill>
                <a:latin typeface="system-ui"/>
              </a:rPr>
              <a:t>November 5, 2023</a:t>
            </a:r>
            <a:endParaRPr lang="en-US" sz="4400" dirty="0"/>
          </a:p>
        </p:txBody>
      </p:sp>
      <p:pic>
        <p:nvPicPr>
          <p:cNvPr id="1026" name="Picture 2">
            <a:extLst>
              <a:ext uri="{FF2B5EF4-FFF2-40B4-BE49-F238E27FC236}">
                <a16:creationId xmlns:a16="http://schemas.microsoft.com/office/drawing/2014/main" id="{15374A69-82F0-4E44-A9AE-038C77A90F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695"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9E93-6A07-9A45-8593-F5A066DC7D0E}"/>
              </a:ext>
            </a:extLst>
          </p:cNvPr>
          <p:cNvSpPr>
            <a:spLocks noGrp="1"/>
          </p:cNvSpPr>
          <p:nvPr>
            <p:ph type="title"/>
          </p:nvPr>
        </p:nvSpPr>
        <p:spPr>
          <a:xfrm>
            <a:off x="1024128" y="191911"/>
            <a:ext cx="9720072" cy="1403703"/>
          </a:xfrm>
        </p:spPr>
        <p:txBody>
          <a:bodyPr/>
          <a:lstStyle/>
          <a:p>
            <a:pPr algn="ctr"/>
            <a:r>
              <a:rPr lang="en-US" dirty="0"/>
              <a:t>Levels of Happiness Review</a:t>
            </a:r>
          </a:p>
        </p:txBody>
      </p:sp>
      <p:sp>
        <p:nvSpPr>
          <p:cNvPr id="3" name="Content Placeholder 2">
            <a:extLst>
              <a:ext uri="{FF2B5EF4-FFF2-40B4-BE49-F238E27FC236}">
                <a16:creationId xmlns:a16="http://schemas.microsoft.com/office/drawing/2014/main" id="{961F709D-8E70-124D-B9E3-BF023B91DDBC}"/>
              </a:ext>
            </a:extLst>
          </p:cNvPr>
          <p:cNvSpPr>
            <a:spLocks noGrp="1"/>
          </p:cNvSpPr>
          <p:nvPr>
            <p:ph idx="1"/>
          </p:nvPr>
        </p:nvSpPr>
        <p:spPr>
          <a:xfrm>
            <a:off x="1024128" y="4178652"/>
            <a:ext cx="9720071" cy="2679348"/>
          </a:xfrm>
        </p:spPr>
        <p:txBody>
          <a:bodyPr>
            <a:normAutofit/>
          </a:bodyPr>
          <a:lstStyle/>
          <a:p>
            <a:pPr algn="ctr"/>
            <a:r>
              <a:rPr lang="en-US" sz="2800" dirty="0"/>
              <a:t>Level 1 – Pleasure </a:t>
            </a:r>
          </a:p>
          <a:p>
            <a:pPr algn="ctr"/>
            <a:r>
              <a:rPr lang="en-US" sz="2800" dirty="0"/>
              <a:t>Level 2 – Ego-comparative</a:t>
            </a:r>
          </a:p>
          <a:p>
            <a:pPr algn="ctr"/>
            <a:r>
              <a:rPr lang="en-US" sz="2800" dirty="0"/>
              <a:t>Level 3 – Contributive</a:t>
            </a:r>
          </a:p>
          <a:p>
            <a:pPr algn="ctr"/>
            <a:r>
              <a:rPr lang="en-US" sz="2800" dirty="0"/>
              <a:t>Level 4 – Transcendent</a:t>
            </a:r>
          </a:p>
        </p:txBody>
      </p:sp>
      <p:pic>
        <p:nvPicPr>
          <p:cNvPr id="3074" name="Picture 2" descr="Free Fact Sheet on the Four Levels of Happiness">
            <a:extLst>
              <a:ext uri="{FF2B5EF4-FFF2-40B4-BE49-F238E27FC236}">
                <a16:creationId xmlns:a16="http://schemas.microsoft.com/office/drawing/2014/main" id="{78B9E505-2DAA-0F3F-B3F4-D8C49D15D5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7600" y="1302102"/>
            <a:ext cx="5953125"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82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F4F4AF38-8AAD-4B65-9274-0033CABC4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4A9695D2-9D3D-5B44-BB04-93F2DA637204}"/>
              </a:ext>
            </a:extLst>
          </p:cNvPr>
          <p:cNvSpPr>
            <a:spLocks noGrp="1"/>
          </p:cNvSpPr>
          <p:nvPr>
            <p:ph type="title"/>
          </p:nvPr>
        </p:nvSpPr>
        <p:spPr>
          <a:xfrm>
            <a:off x="1024129" y="585216"/>
            <a:ext cx="3779085" cy="1499616"/>
          </a:xfrm>
        </p:spPr>
        <p:txBody>
          <a:bodyPr vert="horz" lIns="91440" tIns="45720" rIns="91440" bIns="45720" rtlCol="0" anchor="ctr">
            <a:normAutofit/>
          </a:bodyPr>
          <a:lstStyle/>
          <a:p>
            <a:r>
              <a:rPr lang="en-US" sz="4400" kern="1200" cap="all" spc="100" baseline="0">
                <a:solidFill>
                  <a:schemeClr val="tx1"/>
                </a:solidFill>
                <a:latin typeface="+mj-lt"/>
                <a:ea typeface="+mj-ea"/>
                <a:cs typeface="+mj-cs"/>
              </a:rPr>
              <a:t>Levels of Happiness Exercise</a:t>
            </a:r>
          </a:p>
        </p:txBody>
      </p:sp>
      <p:cxnSp>
        <p:nvCxnSpPr>
          <p:cNvPr id="23" name="Straight Connector 22">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2D557CFB-52E0-4C4A-89F7-EC9470B09218}"/>
              </a:ext>
            </a:extLst>
          </p:cNvPr>
          <p:cNvSpPr>
            <a:spLocks noGrp="1"/>
          </p:cNvSpPr>
          <p:nvPr>
            <p:ph sz="half" idx="2"/>
          </p:nvPr>
        </p:nvSpPr>
        <p:spPr>
          <a:xfrm>
            <a:off x="212204" y="1655180"/>
            <a:ext cx="5517264" cy="4201610"/>
          </a:xfrm>
        </p:spPr>
        <p:txBody>
          <a:bodyPr vert="horz" lIns="45720" tIns="45720" rIns="45720" bIns="45720" rtlCol="0">
            <a:normAutofit/>
          </a:bodyPr>
          <a:lstStyle/>
          <a:p>
            <a:endParaRPr lang="en-US" dirty="0">
              <a:solidFill>
                <a:srgbClr val="FFFFFF"/>
              </a:solidFill>
            </a:endParaRPr>
          </a:p>
          <a:p>
            <a:endParaRPr lang="en-US" dirty="0">
              <a:solidFill>
                <a:srgbClr val="FFFFFF"/>
              </a:solidFill>
            </a:endParaRPr>
          </a:p>
          <a:p>
            <a:r>
              <a:rPr lang="en-US" sz="3600" dirty="0">
                <a:solidFill>
                  <a:srgbClr val="FFFFFF"/>
                </a:solidFill>
              </a:rPr>
              <a:t>1. Attending Youth Ministry</a:t>
            </a:r>
          </a:p>
          <a:p>
            <a:r>
              <a:rPr lang="en-US" sz="3600" dirty="0">
                <a:solidFill>
                  <a:srgbClr val="FFFFFF"/>
                </a:solidFill>
              </a:rPr>
              <a:t>2. Raking Leaves at Parish</a:t>
            </a:r>
          </a:p>
          <a:p>
            <a:r>
              <a:rPr lang="en-US" sz="3600" dirty="0">
                <a:solidFill>
                  <a:srgbClr val="FFFFFF"/>
                </a:solidFill>
              </a:rPr>
              <a:t>3. Caring for an ailing Grandmother</a:t>
            </a:r>
          </a:p>
          <a:p>
            <a:r>
              <a:rPr lang="en-US" sz="3600" dirty="0">
                <a:solidFill>
                  <a:srgbClr val="FFFFFF"/>
                </a:solidFill>
              </a:rPr>
              <a:t>4. Going to Weekday Mass</a:t>
            </a:r>
          </a:p>
          <a:p>
            <a:endParaRPr lang="en-US" dirty="0">
              <a:solidFill>
                <a:srgbClr val="FFFFFF"/>
              </a:solidFill>
            </a:endParaRPr>
          </a:p>
        </p:txBody>
      </p:sp>
      <p:sp>
        <p:nvSpPr>
          <p:cNvPr id="5" name="Rectangle 1">
            <a:extLst>
              <a:ext uri="{FF2B5EF4-FFF2-40B4-BE49-F238E27FC236}">
                <a16:creationId xmlns:a16="http://schemas.microsoft.com/office/drawing/2014/main" id="{F6D28312-7380-8B4D-8756-FE4FE2EB70DA}"/>
              </a:ext>
            </a:extLst>
          </p:cNvPr>
          <p:cNvSpPr>
            <a:spLocks noChangeArrowheads="1"/>
          </p:cNvSpPr>
          <p:nvPr/>
        </p:nvSpPr>
        <p:spPr bwMode="auto">
          <a:xfrm>
            <a:off x="2517695" y="-52022"/>
            <a:ext cx="16911343" cy="1000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en-US" altLang="en-US" b="0" i="0" u="none" strike="noStrike" cap="none" normalizeH="0" baseline="0">
                <a:ln>
                  <a:noFill/>
                </a:ln>
                <a:solidFill>
                  <a:schemeClr val="tx1"/>
                </a:solidFill>
                <a:effectLst/>
                <a:latin typeface="Arial" panose="020B0604020202020204" pitchFamily="34" charset="0"/>
              </a:rPr>
            </a:br>
            <a:endParaRPr kumimoji="0" lang="en-US" altLang="en-US"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solidFill>
                <a:schemeClr val="tx1"/>
              </a:solidFill>
              <a:effectLst/>
              <a:latin typeface="Arial" panose="020B0604020202020204" pitchFamily="34" charset="0"/>
            </a:endParaRPr>
          </a:p>
        </p:txBody>
      </p:sp>
      <p:graphicFrame>
        <p:nvGraphicFramePr>
          <p:cNvPr id="4" name="Content Placeholder 3">
            <a:extLst>
              <a:ext uri="{FF2B5EF4-FFF2-40B4-BE49-F238E27FC236}">
                <a16:creationId xmlns:a16="http://schemas.microsoft.com/office/drawing/2014/main" id="{1B543959-94C9-0B4E-BDAA-18923A5F5896}"/>
              </a:ext>
            </a:extLst>
          </p:cNvPr>
          <p:cNvGraphicFramePr>
            <a:graphicFrameLocks noGrp="1"/>
          </p:cNvGraphicFramePr>
          <p:nvPr>
            <p:ph sz="half" idx="1"/>
            <p:extLst>
              <p:ext uri="{D42A27DB-BD31-4B8C-83A1-F6EECF244321}">
                <p14:modId xmlns:p14="http://schemas.microsoft.com/office/powerpoint/2010/main" val="2964525792"/>
              </p:ext>
            </p:extLst>
          </p:nvPr>
        </p:nvGraphicFramePr>
        <p:xfrm>
          <a:off x="5949387" y="826324"/>
          <a:ext cx="6030409" cy="5391596"/>
        </p:xfrm>
        <a:graphic>
          <a:graphicData uri="http://schemas.openxmlformats.org/drawingml/2006/table">
            <a:tbl>
              <a:tblPr firstRow="1" firstCol="1" bandRow="1">
                <a:tableStyleId>{5C22544A-7EE6-4342-B048-85BDC9FD1C3A}</a:tableStyleId>
              </a:tblPr>
              <a:tblGrid>
                <a:gridCol w="1203422">
                  <a:extLst>
                    <a:ext uri="{9D8B030D-6E8A-4147-A177-3AD203B41FA5}">
                      <a16:colId xmlns:a16="http://schemas.microsoft.com/office/drawing/2014/main" val="69270725"/>
                    </a:ext>
                  </a:extLst>
                </a:gridCol>
                <a:gridCol w="1600609">
                  <a:extLst>
                    <a:ext uri="{9D8B030D-6E8A-4147-A177-3AD203B41FA5}">
                      <a16:colId xmlns:a16="http://schemas.microsoft.com/office/drawing/2014/main" val="3126065940"/>
                    </a:ext>
                  </a:extLst>
                </a:gridCol>
                <a:gridCol w="1523328">
                  <a:extLst>
                    <a:ext uri="{9D8B030D-6E8A-4147-A177-3AD203B41FA5}">
                      <a16:colId xmlns:a16="http://schemas.microsoft.com/office/drawing/2014/main" val="383804032"/>
                    </a:ext>
                  </a:extLst>
                </a:gridCol>
                <a:gridCol w="1703050">
                  <a:extLst>
                    <a:ext uri="{9D8B030D-6E8A-4147-A177-3AD203B41FA5}">
                      <a16:colId xmlns:a16="http://schemas.microsoft.com/office/drawing/2014/main" val="1447707319"/>
                    </a:ext>
                  </a:extLst>
                </a:gridCol>
              </a:tblGrid>
              <a:tr h="2363124">
                <a:tc>
                  <a:txBody>
                    <a:bodyPr/>
                    <a:lstStyle/>
                    <a:p>
                      <a:pPr marL="0" marR="0" algn="ctr">
                        <a:spcBef>
                          <a:spcPts val="0"/>
                        </a:spcBef>
                        <a:spcAft>
                          <a:spcPts val="0"/>
                        </a:spcAft>
                      </a:pPr>
                      <a:r>
                        <a:rPr lang="en-US" sz="1600">
                          <a:effectLst/>
                        </a:rPr>
                        <a:t>Pleasure (about things)</a:t>
                      </a:r>
                    </a:p>
                    <a:p>
                      <a:pPr marL="0" marR="0" algn="ctr">
                        <a:spcBef>
                          <a:spcPts val="0"/>
                        </a:spcBef>
                        <a:spcAft>
                          <a:spcPts val="0"/>
                        </a:spcAft>
                      </a:pPr>
                      <a:r>
                        <a:rPr lang="en-US" sz="1600">
                          <a:effectLst/>
                        </a:rPr>
                        <a:t>Level 1</a:t>
                      </a:r>
                    </a:p>
                    <a:p>
                      <a:pPr marL="0" marR="0" algn="ctr">
                        <a:spcBef>
                          <a:spcPts val="0"/>
                        </a:spcBef>
                        <a:spcAft>
                          <a:spcPts val="0"/>
                        </a:spcAft>
                      </a:pPr>
                      <a:r>
                        <a:rPr lang="en-US" sz="160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lgn="ctr">
                        <a:spcBef>
                          <a:spcPts val="0"/>
                        </a:spcBef>
                        <a:spcAft>
                          <a:spcPts val="0"/>
                        </a:spcAft>
                      </a:pPr>
                      <a:r>
                        <a:rPr lang="en-US" sz="1600" dirty="0">
                          <a:effectLst/>
                        </a:rPr>
                        <a:t>Ego-Comparative (about me)</a:t>
                      </a:r>
                    </a:p>
                    <a:p>
                      <a:pPr marL="0" marR="0" algn="ctr">
                        <a:spcBef>
                          <a:spcPts val="0"/>
                        </a:spcBef>
                        <a:spcAft>
                          <a:spcPts val="0"/>
                        </a:spcAft>
                      </a:pPr>
                      <a:r>
                        <a:rPr lang="en-US" sz="1600" dirty="0">
                          <a:effectLst/>
                        </a:rPr>
                        <a:t>Level 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lgn="ctr">
                        <a:spcBef>
                          <a:spcPts val="0"/>
                        </a:spcBef>
                        <a:spcAft>
                          <a:spcPts val="0"/>
                        </a:spcAft>
                      </a:pPr>
                      <a:r>
                        <a:rPr lang="en-US" sz="1600" dirty="0">
                          <a:effectLst/>
                        </a:rPr>
                        <a:t>Contributive (about others)</a:t>
                      </a:r>
                    </a:p>
                    <a:p>
                      <a:pPr marL="0" marR="0" algn="ctr">
                        <a:spcBef>
                          <a:spcPts val="0"/>
                        </a:spcBef>
                        <a:spcAft>
                          <a:spcPts val="0"/>
                        </a:spcAft>
                      </a:pPr>
                      <a:r>
                        <a:rPr lang="en-US" sz="1600" dirty="0">
                          <a:effectLst/>
                        </a:rPr>
                        <a:t>Level 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lgn="ctr">
                        <a:spcBef>
                          <a:spcPts val="0"/>
                        </a:spcBef>
                        <a:spcAft>
                          <a:spcPts val="0"/>
                        </a:spcAft>
                      </a:pPr>
                      <a:r>
                        <a:rPr lang="en-US" sz="1600">
                          <a:effectLst/>
                        </a:rPr>
                        <a:t>Transcendent (about God)</a:t>
                      </a:r>
                    </a:p>
                    <a:p>
                      <a:pPr marL="0" marR="0" algn="ctr">
                        <a:spcBef>
                          <a:spcPts val="0"/>
                        </a:spcBef>
                        <a:spcAft>
                          <a:spcPts val="0"/>
                        </a:spcAft>
                      </a:pPr>
                      <a:r>
                        <a:rPr lang="en-US" sz="1600">
                          <a:effectLst/>
                        </a:rPr>
                        <a:t> </a:t>
                      </a:r>
                    </a:p>
                    <a:p>
                      <a:pPr marL="0" marR="0" algn="ctr">
                        <a:spcBef>
                          <a:spcPts val="0"/>
                        </a:spcBef>
                        <a:spcAft>
                          <a:spcPts val="0"/>
                        </a:spcAft>
                      </a:pPr>
                      <a:r>
                        <a:rPr lang="en-US" sz="1600">
                          <a:effectLst/>
                        </a:rPr>
                        <a:t>Level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extLst>
                  <a:ext uri="{0D108BD9-81ED-4DB2-BD59-A6C34878D82A}">
                    <a16:rowId xmlns:a16="http://schemas.microsoft.com/office/drawing/2014/main" val="812374552"/>
                  </a:ext>
                </a:extLst>
              </a:tr>
              <a:tr h="757118">
                <a:tc>
                  <a:txBody>
                    <a:bodyPr/>
                    <a:lstStyle/>
                    <a:p>
                      <a:pPr marL="0" marR="0">
                        <a:spcBef>
                          <a:spcPts val="0"/>
                        </a:spcBef>
                        <a:spcAft>
                          <a:spcPts val="0"/>
                        </a:spcAft>
                      </a:pPr>
                      <a:r>
                        <a:rPr lang="en-US" sz="120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extLst>
                  <a:ext uri="{0D108BD9-81ED-4DB2-BD59-A6C34878D82A}">
                    <a16:rowId xmlns:a16="http://schemas.microsoft.com/office/drawing/2014/main" val="2524116338"/>
                  </a:ext>
                </a:extLst>
              </a:tr>
              <a:tr h="757118">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extLst>
                  <a:ext uri="{0D108BD9-81ED-4DB2-BD59-A6C34878D82A}">
                    <a16:rowId xmlns:a16="http://schemas.microsoft.com/office/drawing/2014/main" val="1179759507"/>
                  </a:ext>
                </a:extLst>
              </a:tr>
              <a:tr h="757118">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extLst>
                  <a:ext uri="{0D108BD9-81ED-4DB2-BD59-A6C34878D82A}">
                    <a16:rowId xmlns:a16="http://schemas.microsoft.com/office/drawing/2014/main" val="4248774704"/>
                  </a:ext>
                </a:extLst>
              </a:tr>
              <a:tr h="757118">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tc>
                  <a:txBody>
                    <a:bodyPr/>
                    <a:lstStyle/>
                    <a:p>
                      <a:pPr marL="0" marR="0">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0244" marR="70244" marT="0" marB="0"/>
                </a:tc>
                <a:extLst>
                  <a:ext uri="{0D108BD9-81ED-4DB2-BD59-A6C34878D82A}">
                    <a16:rowId xmlns:a16="http://schemas.microsoft.com/office/drawing/2014/main" val="165732506"/>
                  </a:ext>
                </a:extLst>
              </a:tr>
            </a:tbl>
          </a:graphicData>
        </a:graphic>
      </p:graphicFrame>
    </p:spTree>
    <p:extLst>
      <p:ext uri="{BB962C8B-B14F-4D97-AF65-F5344CB8AC3E}">
        <p14:creationId xmlns:p14="http://schemas.microsoft.com/office/powerpoint/2010/main" val="2327046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068B1C-1A28-475A-A0E0-4C23200D8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19EFE6-DB29-AF48-8647-4A9950D6504C}"/>
              </a:ext>
            </a:extLst>
          </p:cNvPr>
          <p:cNvSpPr>
            <a:spLocks noGrp="1"/>
          </p:cNvSpPr>
          <p:nvPr>
            <p:ph type="title"/>
          </p:nvPr>
        </p:nvSpPr>
        <p:spPr>
          <a:xfrm>
            <a:off x="643467" y="804333"/>
            <a:ext cx="4958290" cy="5249334"/>
          </a:xfrm>
        </p:spPr>
        <p:txBody>
          <a:bodyPr>
            <a:normAutofit/>
          </a:bodyPr>
          <a:lstStyle/>
          <a:p>
            <a:pPr algn="ctr"/>
            <a:r>
              <a:rPr lang="en-US" dirty="0">
                <a:solidFill>
                  <a:srgbClr val="404040"/>
                </a:solidFill>
              </a:rPr>
              <a:t>Angels</a:t>
            </a:r>
            <a:br>
              <a:rPr lang="en-US" dirty="0">
                <a:solidFill>
                  <a:srgbClr val="404040"/>
                </a:solidFill>
              </a:rPr>
            </a:br>
            <a:r>
              <a:rPr lang="en-US" dirty="0">
                <a:solidFill>
                  <a:srgbClr val="404040"/>
                </a:solidFill>
              </a:rPr>
              <a:t> in the Nicene Creed</a:t>
            </a:r>
          </a:p>
        </p:txBody>
      </p:sp>
      <p:sp>
        <p:nvSpPr>
          <p:cNvPr id="10" name="Rectangle 9">
            <a:extLst>
              <a:ext uri="{FF2B5EF4-FFF2-40B4-BE49-F238E27FC236}">
                <a16:creationId xmlns:a16="http://schemas.microsoft.com/office/drawing/2014/main" id="{6D428773-F789-43B7-B5FD-AE49E5BD2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E5C73D-C26F-E640-8DBC-02E1140AE313}"/>
              </a:ext>
            </a:extLst>
          </p:cNvPr>
          <p:cNvSpPr>
            <a:spLocks noGrp="1"/>
          </p:cNvSpPr>
          <p:nvPr>
            <p:ph idx="1"/>
          </p:nvPr>
        </p:nvSpPr>
        <p:spPr>
          <a:xfrm>
            <a:off x="6578600" y="804333"/>
            <a:ext cx="5130800" cy="5249334"/>
          </a:xfrm>
        </p:spPr>
        <p:txBody>
          <a:bodyPr anchor="ctr">
            <a:normAutofit/>
          </a:bodyPr>
          <a:lstStyle/>
          <a:p>
            <a:pPr marL="0" indent="0">
              <a:buNone/>
            </a:pPr>
            <a:endParaRPr lang="en-US" dirty="0">
              <a:solidFill>
                <a:srgbClr val="FFFFFF"/>
              </a:solidFill>
            </a:endParaRPr>
          </a:p>
          <a:p>
            <a:pPr marL="0" indent="0">
              <a:buNone/>
            </a:pPr>
            <a:r>
              <a:rPr lang="en-US" sz="4000" dirty="0">
                <a:solidFill>
                  <a:srgbClr val="FFFFFF"/>
                </a:solidFill>
              </a:rPr>
              <a:t>I believe in one God, the Father almighty, Maker of heaven and earth, and of all things, visible and invisible.</a:t>
            </a:r>
          </a:p>
        </p:txBody>
      </p:sp>
    </p:spTree>
    <p:extLst>
      <p:ext uri="{BB962C8B-B14F-4D97-AF65-F5344CB8AC3E}">
        <p14:creationId xmlns:p14="http://schemas.microsoft.com/office/powerpoint/2010/main" val="57832114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068B1C-1A28-475A-A0E0-4C23200D8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19EFE6-DB29-AF48-8647-4A9950D6504C}"/>
              </a:ext>
            </a:extLst>
          </p:cNvPr>
          <p:cNvSpPr>
            <a:spLocks noGrp="1"/>
          </p:cNvSpPr>
          <p:nvPr>
            <p:ph type="title"/>
          </p:nvPr>
        </p:nvSpPr>
        <p:spPr>
          <a:xfrm>
            <a:off x="643467" y="804333"/>
            <a:ext cx="4958290" cy="5249334"/>
          </a:xfrm>
        </p:spPr>
        <p:txBody>
          <a:bodyPr>
            <a:normAutofit/>
          </a:bodyPr>
          <a:lstStyle/>
          <a:p>
            <a:pPr algn="ctr"/>
            <a:r>
              <a:rPr lang="en-US" dirty="0">
                <a:solidFill>
                  <a:srgbClr val="404040"/>
                </a:solidFill>
              </a:rPr>
              <a:t>The Holy Spirit</a:t>
            </a:r>
            <a:br>
              <a:rPr lang="en-US" dirty="0">
                <a:solidFill>
                  <a:srgbClr val="404040"/>
                </a:solidFill>
              </a:rPr>
            </a:br>
            <a:r>
              <a:rPr lang="en-US" dirty="0">
                <a:solidFill>
                  <a:srgbClr val="404040"/>
                </a:solidFill>
              </a:rPr>
              <a:t> in the Nicene Creed</a:t>
            </a:r>
          </a:p>
        </p:txBody>
      </p:sp>
      <p:sp>
        <p:nvSpPr>
          <p:cNvPr id="10" name="Rectangle 9">
            <a:extLst>
              <a:ext uri="{FF2B5EF4-FFF2-40B4-BE49-F238E27FC236}">
                <a16:creationId xmlns:a16="http://schemas.microsoft.com/office/drawing/2014/main" id="{6D428773-F789-43B7-B5FD-AE49E5BD2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E5C73D-C26F-E640-8DBC-02E1140AE313}"/>
              </a:ext>
            </a:extLst>
          </p:cNvPr>
          <p:cNvSpPr>
            <a:spLocks noGrp="1"/>
          </p:cNvSpPr>
          <p:nvPr>
            <p:ph idx="1"/>
          </p:nvPr>
        </p:nvSpPr>
        <p:spPr>
          <a:xfrm>
            <a:off x="6578600" y="804333"/>
            <a:ext cx="5130800" cy="5249334"/>
          </a:xfrm>
        </p:spPr>
        <p:txBody>
          <a:bodyPr anchor="ctr">
            <a:normAutofit lnSpcReduction="10000"/>
          </a:bodyPr>
          <a:lstStyle/>
          <a:p>
            <a:pPr marL="0" indent="0">
              <a:buNone/>
            </a:pPr>
            <a:endParaRPr lang="en-US" dirty="0">
              <a:solidFill>
                <a:srgbClr val="FFFFFF"/>
              </a:solidFill>
            </a:endParaRPr>
          </a:p>
          <a:p>
            <a:pPr marL="0" indent="0">
              <a:buNone/>
            </a:pPr>
            <a:r>
              <a:rPr lang="en-US" sz="4000" dirty="0">
                <a:solidFill>
                  <a:srgbClr val="FFFFFF"/>
                </a:solidFill>
              </a:rPr>
              <a:t>I believe in the Holy Spirit, the Lord, the giver of life, </a:t>
            </a:r>
            <a:r>
              <a:rPr lang="en-US" sz="4000" u="sng" dirty="0">
                <a:solidFill>
                  <a:srgbClr val="FFFFFF"/>
                </a:solidFill>
              </a:rPr>
              <a:t>who proceeds from the Father and the Son</a:t>
            </a:r>
            <a:r>
              <a:rPr lang="en-US" sz="4000" dirty="0">
                <a:solidFill>
                  <a:srgbClr val="FFFFFF"/>
                </a:solidFill>
              </a:rPr>
              <a:t>, who </a:t>
            </a:r>
            <a:r>
              <a:rPr lang="en-US" sz="4000" u="sng" dirty="0">
                <a:solidFill>
                  <a:srgbClr val="FFFFFF"/>
                </a:solidFill>
              </a:rPr>
              <a:t>with the Father and the Son</a:t>
            </a:r>
            <a:r>
              <a:rPr lang="en-US" sz="4000" dirty="0">
                <a:solidFill>
                  <a:srgbClr val="FFFFFF"/>
                </a:solidFill>
              </a:rPr>
              <a:t> is adored and glorified, and who has spoken through the prophets.</a:t>
            </a:r>
          </a:p>
        </p:txBody>
      </p:sp>
    </p:spTree>
    <p:extLst>
      <p:ext uri="{BB962C8B-B14F-4D97-AF65-F5344CB8AC3E}">
        <p14:creationId xmlns:p14="http://schemas.microsoft.com/office/powerpoint/2010/main" val="106083382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F10351-4981-7941-8566-99B0B0996FE6}"/>
              </a:ext>
            </a:extLst>
          </p:cNvPr>
          <p:cNvSpPr>
            <a:spLocks noGrp="1"/>
          </p:cNvSpPr>
          <p:nvPr>
            <p:ph type="title"/>
          </p:nvPr>
        </p:nvSpPr>
        <p:spPr>
          <a:xfrm>
            <a:off x="643468" y="643467"/>
            <a:ext cx="3415612" cy="5571066"/>
          </a:xfrm>
        </p:spPr>
        <p:txBody>
          <a:bodyPr>
            <a:normAutofit/>
          </a:bodyPr>
          <a:lstStyle/>
          <a:p>
            <a:r>
              <a:rPr lang="en-US">
                <a:solidFill>
                  <a:srgbClr val="FFFFFF"/>
                </a:solidFill>
              </a:rPr>
              <a:t>The Holy Spirit</a:t>
            </a:r>
          </a:p>
        </p:txBody>
      </p:sp>
      <p:graphicFrame>
        <p:nvGraphicFramePr>
          <p:cNvPr id="10" name="Content Placeholder 2">
            <a:extLst>
              <a:ext uri="{FF2B5EF4-FFF2-40B4-BE49-F238E27FC236}">
                <a16:creationId xmlns:a16="http://schemas.microsoft.com/office/drawing/2014/main" id="{1B453B21-5512-4AB9-A21E-349BD2B1A65A}"/>
              </a:ext>
            </a:extLst>
          </p:cNvPr>
          <p:cNvGraphicFramePr>
            <a:graphicFrameLocks noGrp="1"/>
          </p:cNvGraphicFramePr>
          <p:nvPr>
            <p:ph idx="1"/>
            <p:extLst>
              <p:ext uri="{D42A27DB-BD31-4B8C-83A1-F6EECF244321}">
                <p14:modId xmlns:p14="http://schemas.microsoft.com/office/powerpoint/2010/main" val="3305277042"/>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03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2D5D5A-3F57-681E-D5C4-E47A03469687}"/>
              </a:ext>
            </a:extLst>
          </p:cNvPr>
          <p:cNvSpPr>
            <a:spLocks noGrp="1"/>
          </p:cNvSpPr>
          <p:nvPr>
            <p:ph type="title"/>
          </p:nvPr>
        </p:nvSpPr>
        <p:spPr>
          <a:xfrm>
            <a:off x="964788" y="804333"/>
            <a:ext cx="3302412" cy="5249334"/>
          </a:xfrm>
        </p:spPr>
        <p:txBody>
          <a:bodyPr>
            <a:normAutofit/>
          </a:bodyPr>
          <a:lstStyle/>
          <a:p>
            <a:pPr algn="r"/>
            <a:r>
              <a:rPr lang="en-US">
                <a:solidFill>
                  <a:srgbClr val="FFFFFF"/>
                </a:solidFill>
              </a:rPr>
              <a:t>Questions about the Holy Spirit</a:t>
            </a:r>
          </a:p>
        </p:txBody>
      </p:sp>
      <p:sp>
        <p:nvSpPr>
          <p:cNvPr id="3" name="Content Placeholder 2">
            <a:extLst>
              <a:ext uri="{FF2B5EF4-FFF2-40B4-BE49-F238E27FC236}">
                <a16:creationId xmlns:a16="http://schemas.microsoft.com/office/drawing/2014/main" id="{4CEB6E0B-5BE8-E9EB-2DDF-9FC91696B625}"/>
              </a:ext>
            </a:extLst>
          </p:cNvPr>
          <p:cNvSpPr>
            <a:spLocks noGrp="1"/>
          </p:cNvSpPr>
          <p:nvPr>
            <p:ph idx="1"/>
          </p:nvPr>
        </p:nvSpPr>
        <p:spPr>
          <a:xfrm>
            <a:off x="5109882" y="804333"/>
            <a:ext cx="6147169" cy="5249334"/>
          </a:xfrm>
        </p:spPr>
        <p:txBody>
          <a:bodyPr anchor="ctr">
            <a:normAutofit lnSpcReduction="10000"/>
          </a:bodyPr>
          <a:lstStyle/>
          <a:p>
            <a:pPr marL="0" marR="0" indent="0" algn="ctr">
              <a:spcBef>
                <a:spcPts val="0"/>
              </a:spcBef>
              <a:spcAft>
                <a:spcPts val="0"/>
              </a:spcAft>
              <a:buNone/>
            </a:pPr>
            <a:r>
              <a:rPr lang="en-US" sz="3200" b="1" dirty="0">
                <a:effectLst/>
                <a:latin typeface="Calibri" panose="020F0502020204030204" pitchFamily="34" charset="0"/>
                <a:ea typeface="Calibri" panose="020F0502020204030204" pitchFamily="34" charset="0"/>
                <a:cs typeface="Times New Roman" panose="02020603050405020304" pitchFamily="18" charset="0"/>
              </a:rPr>
              <a:t>7</a:t>
            </a:r>
            <a:r>
              <a:rPr lang="en-US" sz="3200" b="1"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Grade Questions:</a:t>
            </a:r>
          </a:p>
          <a:p>
            <a:pPr marL="0" marR="0" indent="0">
              <a:spcBef>
                <a:spcPts val="0"/>
              </a:spcBef>
              <a:spcAft>
                <a:spcPts val="0"/>
              </a:spcAft>
              <a:buNone/>
            </a:pP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pPr marL="2540" marR="0" indent="0">
              <a:spcBef>
                <a:spcPts val="0"/>
              </a:spcBef>
              <a:spcAft>
                <a:spcPts val="0"/>
              </a:spcAft>
              <a:buNone/>
            </a:pPr>
            <a:r>
              <a:rPr lang="en-US" sz="2800" b="1" dirty="0">
                <a:effectLst/>
                <a:latin typeface="Calibri" panose="020F0502020204030204" pitchFamily="34" charset="0"/>
                <a:ea typeface="Calibri" panose="020F0502020204030204" pitchFamily="34" charset="0"/>
                <a:cs typeface="Times New Roman" panose="02020603050405020304" pitchFamily="18" charset="0"/>
              </a:rPr>
              <a:t>12.3 Who is the Holy Spirit? </a:t>
            </a:r>
          </a:p>
          <a:p>
            <a:pPr marL="2540" marR="0" indent="0">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Holy Spirit is God, the Third Person of the Blessed Trinity, the sanctifier of souls.</a:t>
            </a:r>
          </a:p>
          <a:p>
            <a:pPr marL="400050" marR="0" indent="-39751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800" b="1" dirty="0">
                <a:effectLst/>
                <a:latin typeface="Calibri" panose="020F0502020204030204" pitchFamily="34" charset="0"/>
                <a:ea typeface="Calibri" panose="020F0502020204030204" pitchFamily="34" charset="0"/>
                <a:cs typeface="Times New Roman" panose="02020603050405020304" pitchFamily="18" charset="0"/>
              </a:rPr>
              <a:t>19.2 When did Jesus institute the Sacrament of Confirmation?</a:t>
            </a:r>
          </a:p>
          <a:p>
            <a:pPr marL="57150" marR="0" lvl="0" indent="0" algn="l" defTabSz="914400" rtl="0" eaLnBrk="1" fontAlgn="auto" latinLnBrk="0" hangingPunct="1">
              <a:lnSpc>
                <a:spcPct val="90000"/>
              </a:lnSpc>
              <a:spcBef>
                <a:spcPts val="0"/>
              </a:spcBef>
              <a:spcAft>
                <a:spcPts val="0"/>
              </a:spcAft>
              <a:buClr>
                <a:srgbClr val="9CBEBD"/>
              </a:buClr>
              <a:buSzPct val="100000"/>
              <a:buFont typeface="Tw Cen MT" panose="020B0602020104020603" pitchFamily="34" charset="0"/>
              <a:buNone/>
              <a:tabLst/>
              <a:defRPr/>
            </a:pPr>
            <a:r>
              <a:rPr kumimoji="0" lang="en-US" sz="2800" b="0" i="0" u="none" strike="noStrike" kern="1200" cap="none" spc="0" normalizeH="0" baseline="0" noProof="0" dirty="0">
                <a:ln>
                  <a:noFill/>
                </a:ln>
                <a:solidFill>
                  <a:srgbClr val="2E2B21"/>
                </a:solidFill>
                <a:effectLst/>
                <a:uLnTx/>
                <a:uFillTx/>
                <a:latin typeface="Calibri" panose="020F0502020204030204" pitchFamily="34" charset="0"/>
                <a:ea typeface="Calibri" panose="020F0502020204030204" pitchFamily="34" charset="0"/>
                <a:cs typeface="Times New Roman" panose="02020603050405020304" pitchFamily="18" charset="0"/>
              </a:rPr>
              <a:t>The first Sacrament of Confirmation was received by the Apostles at Pentecost (fifty days after Easter), when God the Father sent the Holy Spirit to them. “Tongues of fire” rested upon their heads and the fire of God’s love filled their souls. </a:t>
            </a:r>
          </a:p>
          <a:p>
            <a:pPr marL="0" marR="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5597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208747-A9F2-6547-80C6-A3E13A8E2DC5}"/>
              </a:ext>
            </a:extLst>
          </p:cNvPr>
          <p:cNvSpPr>
            <a:spLocks noGrp="1"/>
          </p:cNvSpPr>
          <p:nvPr>
            <p:ph type="title"/>
          </p:nvPr>
        </p:nvSpPr>
        <p:spPr>
          <a:xfrm>
            <a:off x="643468" y="643467"/>
            <a:ext cx="3415612" cy="5571066"/>
          </a:xfrm>
        </p:spPr>
        <p:txBody>
          <a:bodyPr>
            <a:normAutofit/>
          </a:bodyPr>
          <a:lstStyle/>
          <a:p>
            <a:r>
              <a:rPr lang="en-US">
                <a:solidFill>
                  <a:srgbClr val="FFFFFF"/>
                </a:solidFill>
              </a:rPr>
              <a:t>Holy Spirit in the Church Today</a:t>
            </a:r>
          </a:p>
        </p:txBody>
      </p:sp>
      <p:graphicFrame>
        <p:nvGraphicFramePr>
          <p:cNvPr id="5" name="Content Placeholder 2">
            <a:extLst>
              <a:ext uri="{FF2B5EF4-FFF2-40B4-BE49-F238E27FC236}">
                <a16:creationId xmlns:a16="http://schemas.microsoft.com/office/drawing/2014/main" id="{87F015B0-5C2F-4352-8596-7BE6805FC008}"/>
              </a:ext>
            </a:extLst>
          </p:cNvPr>
          <p:cNvGraphicFramePr>
            <a:graphicFrameLocks noGrp="1"/>
          </p:cNvGraphicFramePr>
          <p:nvPr>
            <p:ph idx="1"/>
            <p:extLst>
              <p:ext uri="{D42A27DB-BD31-4B8C-83A1-F6EECF244321}">
                <p14:modId xmlns:p14="http://schemas.microsoft.com/office/powerpoint/2010/main" val="1629488975"/>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0748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BC82E0D7-37D0-4C31-B2DA-233C8F10C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9097524" cy="614897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82E9D6-42E3-494F-9665-2AD741B248AC}"/>
              </a:ext>
            </a:extLst>
          </p:cNvPr>
          <p:cNvSpPr>
            <a:spLocks noGrp="1"/>
          </p:cNvSpPr>
          <p:nvPr>
            <p:ph type="title"/>
          </p:nvPr>
        </p:nvSpPr>
        <p:spPr>
          <a:xfrm>
            <a:off x="1024129" y="585216"/>
            <a:ext cx="8069094" cy="1499616"/>
          </a:xfrm>
        </p:spPr>
        <p:txBody>
          <a:bodyPr>
            <a:normAutofit/>
          </a:bodyPr>
          <a:lstStyle/>
          <a:p>
            <a:r>
              <a:rPr lang="en-US">
                <a:solidFill>
                  <a:srgbClr val="FFFFFF"/>
                </a:solidFill>
              </a:rPr>
              <a:t>CCC 689</a:t>
            </a:r>
          </a:p>
        </p:txBody>
      </p:sp>
      <p:cxnSp>
        <p:nvCxnSpPr>
          <p:cNvPr id="14" name="Straight Connector 9">
            <a:extLst>
              <a:ext uri="{FF2B5EF4-FFF2-40B4-BE49-F238E27FC236}">
                <a16:creationId xmlns:a16="http://schemas.microsoft.com/office/drawing/2014/main" id="{1AD3A364-FD48-4C42-B623-DAD0C3ED6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4C75EA1-211A-2C49-BF4A-7AFBEED84357}"/>
              </a:ext>
            </a:extLst>
          </p:cNvPr>
          <p:cNvSpPr>
            <a:spLocks noGrp="1"/>
          </p:cNvSpPr>
          <p:nvPr>
            <p:ph idx="1"/>
          </p:nvPr>
        </p:nvSpPr>
        <p:spPr>
          <a:xfrm>
            <a:off x="1105786" y="1648048"/>
            <a:ext cx="7992494" cy="4624736"/>
          </a:xfrm>
        </p:spPr>
        <p:txBody>
          <a:bodyPr>
            <a:noAutofit/>
          </a:bodyPr>
          <a:lstStyle/>
          <a:p>
            <a:pPr marL="0" indent="0">
              <a:buNone/>
            </a:pPr>
            <a:r>
              <a:rPr lang="en-US" sz="2800" dirty="0">
                <a:solidFill>
                  <a:srgbClr val="FFFFFF"/>
                </a:solidFill>
              </a:rPr>
              <a:t>“The One whom the Father has sent into our hearts, the Spirit of his Son, is truly God. Consubstantial with the Father and the Son, the Spirit is inseparable from them, in both the inner life of the Trinity and his gift of love for the world. In adoring the Holy Trinity, life-giving, consubstantial, and indivisible, the Church’s faith also professes the distinction in persons. When the Father sends his Word, he always sends his Breath. In their joint mission, the Son and the Holy Spirit are distinct but inseparable. To be sure, it is Christ who is seen, the visible image of the invisible God, but it is the Spirit who reveals him.”</a:t>
            </a:r>
          </a:p>
        </p:txBody>
      </p:sp>
      <p:sp>
        <p:nvSpPr>
          <p:cNvPr id="12" name="Rectangle 11">
            <a:extLst>
              <a:ext uri="{FF2B5EF4-FFF2-40B4-BE49-F238E27FC236}">
                <a16:creationId xmlns:a16="http://schemas.microsoft.com/office/drawing/2014/main" id="{F9F40211-4307-4706-AE59-83AC153FB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614510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2302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6EC733-01DC-49B8-8B20-C3524BFFC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4CFFEC7-E77E-419D-B1B5-335DA4C74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1"/>
            <a:ext cx="7058307" cy="6214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75C10F-5FA1-48E0-9E3A-852A33AFD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3CE3CC-FDBA-2141-A265-7077CF5F97F7}"/>
              </a:ext>
            </a:extLst>
          </p:cNvPr>
          <p:cNvSpPr>
            <a:spLocks noGrp="1"/>
          </p:cNvSpPr>
          <p:nvPr>
            <p:ph type="title"/>
          </p:nvPr>
        </p:nvSpPr>
        <p:spPr>
          <a:xfrm>
            <a:off x="8029320" y="965200"/>
            <a:ext cx="3337180" cy="4815596"/>
          </a:xfrm>
        </p:spPr>
        <p:txBody>
          <a:bodyPr>
            <a:normAutofit/>
          </a:bodyPr>
          <a:lstStyle/>
          <a:p>
            <a:r>
              <a:rPr lang="en-US">
                <a:solidFill>
                  <a:srgbClr val="FFFFFF"/>
                </a:solidFill>
              </a:rPr>
              <a:t>How the Holy Spirit is Active in the Church Today (from CCC 688)</a:t>
            </a:r>
          </a:p>
        </p:txBody>
      </p:sp>
      <p:sp>
        <p:nvSpPr>
          <p:cNvPr id="3" name="Content Placeholder 2">
            <a:extLst>
              <a:ext uri="{FF2B5EF4-FFF2-40B4-BE49-F238E27FC236}">
                <a16:creationId xmlns:a16="http://schemas.microsoft.com/office/drawing/2014/main" id="{C9660E67-F60D-144F-B35C-D380F14E8152}"/>
              </a:ext>
            </a:extLst>
          </p:cNvPr>
          <p:cNvSpPr>
            <a:spLocks noGrp="1"/>
          </p:cNvSpPr>
          <p:nvPr>
            <p:ph idx="1"/>
          </p:nvPr>
        </p:nvSpPr>
        <p:spPr>
          <a:xfrm>
            <a:off x="971013" y="974875"/>
            <a:ext cx="5827233" cy="4852362"/>
          </a:xfrm>
        </p:spPr>
        <p:txBody>
          <a:bodyPr anchor="ctr">
            <a:normAutofit fontScale="92500" lnSpcReduction="20000"/>
          </a:bodyPr>
          <a:lstStyle/>
          <a:p>
            <a:pPr marL="457200" indent="-457200">
              <a:buAutoNum type="arabicPeriod"/>
            </a:pPr>
            <a:r>
              <a:rPr lang="en-US" sz="2600" dirty="0"/>
              <a:t>When we listen to, read, and study the scriptures, and see his presence in the sacred writings;</a:t>
            </a:r>
          </a:p>
          <a:p>
            <a:pPr marL="457200" indent="-457200">
              <a:buAutoNum type="arabicPeriod"/>
            </a:pPr>
            <a:r>
              <a:rPr lang="en-US" sz="2600" dirty="0"/>
              <a:t>When we read the lives of the saints and are inspired to holiness by their example, with the Holy Spirit’s help;</a:t>
            </a:r>
          </a:p>
          <a:p>
            <a:pPr marL="457200" indent="-457200">
              <a:buAutoNum type="arabicPeriod"/>
            </a:pPr>
            <a:r>
              <a:rPr lang="en-US" sz="2600" dirty="0"/>
              <a:t>When we obediently accept the teaching authority of the Church, which we recognize is guided by the Holy Spirit;</a:t>
            </a:r>
          </a:p>
          <a:p>
            <a:pPr marL="457200" indent="-457200">
              <a:buAutoNum type="arabicPeriod"/>
            </a:pPr>
            <a:r>
              <a:rPr lang="en-US" sz="2600" dirty="0"/>
              <a:t>When we receive the Sacraments, especially the Eucharist, and the Holy Spirit deepens our experience of God;</a:t>
            </a:r>
          </a:p>
          <a:p>
            <a:pPr marL="457200" indent="-457200">
              <a:buAutoNum type="arabicPeriod"/>
            </a:pPr>
            <a:r>
              <a:rPr lang="en-US" sz="2600" dirty="0"/>
              <a:t>Whenever we pray, and the Holy Spirit prays with us and for us.</a:t>
            </a:r>
          </a:p>
          <a:p>
            <a:pPr marL="0" indent="0">
              <a:buNone/>
            </a:pPr>
            <a:r>
              <a:rPr lang="en-US" sz="2000" dirty="0"/>
              <a:t>		</a:t>
            </a:r>
          </a:p>
        </p:txBody>
      </p:sp>
    </p:spTree>
    <p:extLst>
      <p:ext uri="{BB962C8B-B14F-4D97-AF65-F5344CB8AC3E}">
        <p14:creationId xmlns:p14="http://schemas.microsoft.com/office/powerpoint/2010/main" val="369071319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6EC733-01DC-49B8-8B20-C3524BFFC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4CFFEC7-E77E-419D-B1B5-335DA4C74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1"/>
            <a:ext cx="7058307" cy="6214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75C10F-5FA1-48E0-9E3A-852A33AFD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570E47-B9A0-BF47-B06B-DE760AA8F2A2}"/>
              </a:ext>
            </a:extLst>
          </p:cNvPr>
          <p:cNvSpPr>
            <a:spLocks noGrp="1"/>
          </p:cNvSpPr>
          <p:nvPr>
            <p:ph type="title"/>
          </p:nvPr>
        </p:nvSpPr>
        <p:spPr>
          <a:xfrm>
            <a:off x="8029320" y="965200"/>
            <a:ext cx="3337180" cy="4815596"/>
          </a:xfrm>
        </p:spPr>
        <p:txBody>
          <a:bodyPr>
            <a:normAutofit/>
          </a:bodyPr>
          <a:lstStyle/>
          <a:p>
            <a:r>
              <a:rPr lang="en-US" dirty="0">
                <a:solidFill>
                  <a:srgbClr val="FFFFFF"/>
                </a:solidFill>
              </a:rPr>
              <a:t>How the Holy Spirit is Active in the Church Today (from CCC 688)</a:t>
            </a:r>
          </a:p>
        </p:txBody>
      </p:sp>
      <p:sp>
        <p:nvSpPr>
          <p:cNvPr id="3" name="Content Placeholder 2">
            <a:extLst>
              <a:ext uri="{FF2B5EF4-FFF2-40B4-BE49-F238E27FC236}">
                <a16:creationId xmlns:a16="http://schemas.microsoft.com/office/drawing/2014/main" id="{67E783C7-0EE3-FC44-B83D-0A85817F00CC}"/>
              </a:ext>
            </a:extLst>
          </p:cNvPr>
          <p:cNvSpPr>
            <a:spLocks noGrp="1"/>
          </p:cNvSpPr>
          <p:nvPr>
            <p:ph idx="1"/>
          </p:nvPr>
        </p:nvSpPr>
        <p:spPr>
          <a:xfrm>
            <a:off x="971013" y="974875"/>
            <a:ext cx="5827233" cy="4852362"/>
          </a:xfrm>
        </p:spPr>
        <p:txBody>
          <a:bodyPr anchor="ctr">
            <a:normAutofit lnSpcReduction="10000"/>
          </a:bodyPr>
          <a:lstStyle/>
          <a:p>
            <a:pPr marL="0" indent="0">
              <a:buNone/>
            </a:pPr>
            <a:r>
              <a:rPr lang="en-US" dirty="0"/>
              <a:t>6</a:t>
            </a:r>
            <a:r>
              <a:rPr lang="en-US" sz="2800" dirty="0"/>
              <a:t>. When we support the missions and apostolates of the Church, which are aided by the work of the Holy Spirit;</a:t>
            </a:r>
          </a:p>
          <a:p>
            <a:pPr marL="0" indent="0">
              <a:buNone/>
            </a:pPr>
            <a:r>
              <a:rPr lang="en-US" sz="2800" dirty="0"/>
              <a:t>7. When we recognize the gifts and charisms of the Holy Spirit that help build up the Church; and </a:t>
            </a:r>
          </a:p>
          <a:p>
            <a:pPr marL="0" indent="0">
              <a:buNone/>
            </a:pPr>
            <a:r>
              <a:rPr lang="en-US" sz="2800" dirty="0"/>
              <a:t>8. When we consider Sacred Tradition, Church history, and its many holy witnesses, and realize the sustaining power of the Holy Spirit, who keeps the Church faithful and free of error in her teachings. </a:t>
            </a:r>
          </a:p>
        </p:txBody>
      </p:sp>
    </p:spTree>
    <p:extLst>
      <p:ext uri="{BB962C8B-B14F-4D97-AF65-F5344CB8AC3E}">
        <p14:creationId xmlns:p14="http://schemas.microsoft.com/office/powerpoint/2010/main" val="226438498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7">
            <a:extLst>
              <a:ext uri="{FF2B5EF4-FFF2-40B4-BE49-F238E27FC236}">
                <a16:creationId xmlns:a16="http://schemas.microsoft.com/office/drawing/2014/main" id="{BC82E0D7-37D0-4C31-B2DA-233C8F10C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9097524" cy="614897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9D0494-2242-CEF7-67A2-510AEDCC7DEB}"/>
              </a:ext>
            </a:extLst>
          </p:cNvPr>
          <p:cNvSpPr>
            <a:spLocks noGrp="1"/>
          </p:cNvSpPr>
          <p:nvPr>
            <p:ph type="title"/>
          </p:nvPr>
        </p:nvSpPr>
        <p:spPr>
          <a:xfrm>
            <a:off x="1024129" y="585216"/>
            <a:ext cx="8069094" cy="1499616"/>
          </a:xfrm>
        </p:spPr>
        <p:txBody>
          <a:bodyPr>
            <a:normAutofit/>
          </a:bodyPr>
          <a:lstStyle/>
          <a:p>
            <a:r>
              <a:rPr lang="en-US">
                <a:solidFill>
                  <a:srgbClr val="FFFFFF"/>
                </a:solidFill>
              </a:rPr>
              <a:t>Gifts of the Holy Spirit</a:t>
            </a:r>
          </a:p>
        </p:txBody>
      </p:sp>
      <p:cxnSp>
        <p:nvCxnSpPr>
          <p:cNvPr id="26" name="Straight Connector 9">
            <a:extLst>
              <a:ext uri="{FF2B5EF4-FFF2-40B4-BE49-F238E27FC236}">
                <a16:creationId xmlns:a16="http://schemas.microsoft.com/office/drawing/2014/main" id="{1AD3A364-FD48-4C42-B623-DAD0C3ED6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7" name="Content Placeholder 2">
            <a:extLst>
              <a:ext uri="{FF2B5EF4-FFF2-40B4-BE49-F238E27FC236}">
                <a16:creationId xmlns:a16="http://schemas.microsoft.com/office/drawing/2014/main" id="{D275688A-DB2B-7007-C244-681EA2731256}"/>
              </a:ext>
            </a:extLst>
          </p:cNvPr>
          <p:cNvSpPr>
            <a:spLocks noGrp="1"/>
          </p:cNvSpPr>
          <p:nvPr>
            <p:ph idx="1"/>
          </p:nvPr>
        </p:nvSpPr>
        <p:spPr>
          <a:xfrm>
            <a:off x="1024129" y="1740724"/>
            <a:ext cx="8074151" cy="4408247"/>
          </a:xfrm>
        </p:spPr>
        <p:txBody>
          <a:bodyPr>
            <a:normAutofit fontScale="92500" lnSpcReduction="10000"/>
          </a:bodyPr>
          <a:lstStyle/>
          <a:p>
            <a:pPr marL="171450" marR="0" indent="-342900">
              <a:spcBef>
                <a:spcPts val="0"/>
              </a:spcBef>
              <a:spcAft>
                <a:spcPts val="0"/>
              </a:spcAft>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20</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 Name the seven gifts of the Holy Spirit. Describe briefly. </a:t>
            </a:r>
          </a:p>
          <a:p>
            <a:pPr marL="171450" marR="0" indent="-342900">
              <a:spcBef>
                <a:spcPts val="0"/>
              </a:spcBef>
              <a:spcAft>
                <a:spcPts val="0"/>
              </a:spcAft>
            </a:pPr>
            <a:endPar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indent="-457200">
              <a:spcBef>
                <a:spcPts val="0"/>
              </a:spcBef>
              <a:spcAft>
                <a:spcPts val="0"/>
              </a:spcAft>
            </a:pP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 </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Wisdom</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helps us to know God’s will for our lives and to see things as God sees them;</a:t>
            </a:r>
          </a:p>
          <a:p>
            <a:pPr marL="285750" marR="0" indent="-457200">
              <a:spcBef>
                <a:spcPts val="0"/>
              </a:spcBef>
              <a:spcAft>
                <a:spcPts val="0"/>
              </a:spcAft>
            </a:pPr>
            <a:r>
              <a:rPr lang="en-US" sz="2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b. </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Understanding</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gives us an insight into the mysteries of the faith and helps us explain it to others;</a:t>
            </a:r>
          </a:p>
          <a:p>
            <a:pPr marL="285750" marR="0" indent="-457200">
              <a:spcBef>
                <a:spcPts val="0"/>
              </a:spcBef>
              <a:spcAft>
                <a:spcPts val="0"/>
              </a:spcAft>
            </a:pPr>
            <a:r>
              <a:rPr lang="en-US" sz="2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c. </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Knowledge</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allows us to know God and to have a personal relationship with Him;</a:t>
            </a:r>
          </a:p>
          <a:p>
            <a:pPr marL="285750" marR="0" indent="-457200">
              <a:spcBef>
                <a:spcPts val="0"/>
              </a:spcBef>
              <a:spcAft>
                <a:spcPts val="0"/>
              </a:spcAft>
            </a:pPr>
            <a:r>
              <a:rPr lang="en-US" sz="2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d.</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Fortitude</a:t>
            </a:r>
            <a:r>
              <a:rPr lang="en-US" sz="2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helps us to be courageous in the defense of our faith;</a:t>
            </a:r>
          </a:p>
          <a:p>
            <a:pPr marL="285750" marR="0" indent="-457200">
              <a:spcBef>
                <a:spcPts val="0"/>
              </a:spcBef>
              <a:spcAft>
                <a:spcPts val="0"/>
              </a:spcAft>
            </a:pPr>
            <a:r>
              <a:rPr lang="en-US" sz="2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e. </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Counsel</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aids us in making right judgments;</a:t>
            </a:r>
          </a:p>
          <a:p>
            <a:pPr marL="285750" marR="0" indent="-457200">
              <a:spcBef>
                <a:spcPts val="0"/>
              </a:spcBef>
              <a:spcAft>
                <a:spcPts val="0"/>
              </a:spcAft>
            </a:pPr>
            <a:r>
              <a:rPr lang="en-US" sz="2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f.  </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Piety</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assists us in being prayerful, reverent, and holy; and</a:t>
            </a:r>
          </a:p>
          <a:p>
            <a:pPr marL="285750" marR="0" indent="-457200">
              <a:spcBef>
                <a:spcPts val="0"/>
              </a:spcBef>
              <a:spcAft>
                <a:spcPts val="0"/>
              </a:spcAft>
            </a:pPr>
            <a:r>
              <a:rPr lang="en-US" sz="2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g</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Fear of the Lord</a:t>
            </a:r>
            <a:r>
              <a:rPr lang="en-US" sz="2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is a holy awe and reverence for God.</a:t>
            </a:r>
          </a:p>
          <a:p>
            <a:endParaRPr lang="en-US" sz="2000" dirty="0">
              <a:solidFill>
                <a:srgbClr val="FFFFFF"/>
              </a:solidFill>
            </a:endParaRPr>
          </a:p>
        </p:txBody>
      </p:sp>
      <p:sp>
        <p:nvSpPr>
          <p:cNvPr id="28" name="Rectangle 11">
            <a:extLst>
              <a:ext uri="{FF2B5EF4-FFF2-40B4-BE49-F238E27FC236}">
                <a16:creationId xmlns:a16="http://schemas.microsoft.com/office/drawing/2014/main" id="{F9F40211-4307-4706-AE59-83AC153FB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614510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8425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1000"/>
                                        <p:tgtEl>
                                          <p:spTgt spid="27">
                                            <p:txEl>
                                              <p:pRg st="0" end="0"/>
                                            </p:txEl>
                                          </p:spTgt>
                                        </p:tgtEl>
                                      </p:cBhvr>
                                    </p:animEffect>
                                    <p:anim calcmode="lin" valueType="num">
                                      <p:cBhvr>
                                        <p:cTn id="8"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
                                            <p:txEl>
                                              <p:pRg st="2" end="2"/>
                                            </p:txEl>
                                          </p:spTgt>
                                        </p:tgtEl>
                                        <p:attrNameLst>
                                          <p:attrName>style.visibility</p:attrName>
                                        </p:attrNameLst>
                                      </p:cBhvr>
                                      <p:to>
                                        <p:strVal val="visible"/>
                                      </p:to>
                                    </p:set>
                                    <p:animEffect transition="in" filter="fade">
                                      <p:cBhvr>
                                        <p:cTn id="14" dur="1000"/>
                                        <p:tgtEl>
                                          <p:spTgt spid="27">
                                            <p:txEl>
                                              <p:pRg st="2" end="2"/>
                                            </p:txEl>
                                          </p:spTgt>
                                        </p:tgtEl>
                                      </p:cBhvr>
                                    </p:animEffect>
                                    <p:anim calcmode="lin" valueType="num">
                                      <p:cBhvr>
                                        <p:cTn id="15" dur="1000" fill="hold"/>
                                        <p:tgtEl>
                                          <p:spTgt spid="2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7">
                                            <p:txEl>
                                              <p:pRg st="3" end="3"/>
                                            </p:txEl>
                                          </p:spTgt>
                                        </p:tgtEl>
                                        <p:attrNameLst>
                                          <p:attrName>style.visibility</p:attrName>
                                        </p:attrNameLst>
                                      </p:cBhvr>
                                      <p:to>
                                        <p:strVal val="visible"/>
                                      </p:to>
                                    </p:set>
                                    <p:animEffect transition="in" filter="fade">
                                      <p:cBhvr>
                                        <p:cTn id="21" dur="1000"/>
                                        <p:tgtEl>
                                          <p:spTgt spid="27">
                                            <p:txEl>
                                              <p:pRg st="3" end="3"/>
                                            </p:txEl>
                                          </p:spTgt>
                                        </p:tgtEl>
                                      </p:cBhvr>
                                    </p:animEffect>
                                    <p:anim calcmode="lin" valueType="num">
                                      <p:cBhvr>
                                        <p:cTn id="22" dur="1000" fill="hold"/>
                                        <p:tgtEl>
                                          <p:spTgt spid="2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7">
                                            <p:txEl>
                                              <p:pRg st="4" end="4"/>
                                            </p:txEl>
                                          </p:spTgt>
                                        </p:tgtEl>
                                        <p:attrNameLst>
                                          <p:attrName>style.visibility</p:attrName>
                                        </p:attrNameLst>
                                      </p:cBhvr>
                                      <p:to>
                                        <p:strVal val="visible"/>
                                      </p:to>
                                    </p:set>
                                    <p:animEffect transition="in" filter="fade">
                                      <p:cBhvr>
                                        <p:cTn id="28" dur="1000"/>
                                        <p:tgtEl>
                                          <p:spTgt spid="27">
                                            <p:txEl>
                                              <p:pRg st="4" end="4"/>
                                            </p:txEl>
                                          </p:spTgt>
                                        </p:tgtEl>
                                      </p:cBhvr>
                                    </p:animEffect>
                                    <p:anim calcmode="lin" valueType="num">
                                      <p:cBhvr>
                                        <p:cTn id="29" dur="1000" fill="hold"/>
                                        <p:tgtEl>
                                          <p:spTgt spid="2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7">
                                            <p:txEl>
                                              <p:pRg st="5" end="5"/>
                                            </p:txEl>
                                          </p:spTgt>
                                        </p:tgtEl>
                                        <p:attrNameLst>
                                          <p:attrName>style.visibility</p:attrName>
                                        </p:attrNameLst>
                                      </p:cBhvr>
                                      <p:to>
                                        <p:strVal val="visible"/>
                                      </p:to>
                                    </p:set>
                                    <p:animEffect transition="in" filter="fade">
                                      <p:cBhvr>
                                        <p:cTn id="35" dur="1000"/>
                                        <p:tgtEl>
                                          <p:spTgt spid="27">
                                            <p:txEl>
                                              <p:pRg st="5" end="5"/>
                                            </p:txEl>
                                          </p:spTgt>
                                        </p:tgtEl>
                                      </p:cBhvr>
                                    </p:animEffect>
                                    <p:anim calcmode="lin" valueType="num">
                                      <p:cBhvr>
                                        <p:cTn id="36" dur="1000" fill="hold"/>
                                        <p:tgtEl>
                                          <p:spTgt spid="2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7">
                                            <p:txEl>
                                              <p:pRg st="6" end="6"/>
                                            </p:txEl>
                                          </p:spTgt>
                                        </p:tgtEl>
                                        <p:attrNameLst>
                                          <p:attrName>style.visibility</p:attrName>
                                        </p:attrNameLst>
                                      </p:cBhvr>
                                      <p:to>
                                        <p:strVal val="visible"/>
                                      </p:to>
                                    </p:set>
                                    <p:animEffect transition="in" filter="fade">
                                      <p:cBhvr>
                                        <p:cTn id="42" dur="1000"/>
                                        <p:tgtEl>
                                          <p:spTgt spid="27">
                                            <p:txEl>
                                              <p:pRg st="6" end="6"/>
                                            </p:txEl>
                                          </p:spTgt>
                                        </p:tgtEl>
                                      </p:cBhvr>
                                    </p:animEffect>
                                    <p:anim calcmode="lin" valueType="num">
                                      <p:cBhvr>
                                        <p:cTn id="43" dur="1000" fill="hold"/>
                                        <p:tgtEl>
                                          <p:spTgt spid="27">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7">
                                            <p:txEl>
                                              <p:pRg st="7" end="7"/>
                                            </p:txEl>
                                          </p:spTgt>
                                        </p:tgtEl>
                                        <p:attrNameLst>
                                          <p:attrName>style.visibility</p:attrName>
                                        </p:attrNameLst>
                                      </p:cBhvr>
                                      <p:to>
                                        <p:strVal val="visible"/>
                                      </p:to>
                                    </p:set>
                                    <p:animEffect transition="in" filter="fade">
                                      <p:cBhvr>
                                        <p:cTn id="49" dur="1000"/>
                                        <p:tgtEl>
                                          <p:spTgt spid="27">
                                            <p:txEl>
                                              <p:pRg st="7" end="7"/>
                                            </p:txEl>
                                          </p:spTgt>
                                        </p:tgtEl>
                                      </p:cBhvr>
                                    </p:animEffect>
                                    <p:anim calcmode="lin" valueType="num">
                                      <p:cBhvr>
                                        <p:cTn id="50" dur="1000" fill="hold"/>
                                        <p:tgtEl>
                                          <p:spTgt spid="27">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7">
                                            <p:txEl>
                                              <p:pRg st="8" end="8"/>
                                            </p:txEl>
                                          </p:spTgt>
                                        </p:tgtEl>
                                        <p:attrNameLst>
                                          <p:attrName>style.visibility</p:attrName>
                                        </p:attrNameLst>
                                      </p:cBhvr>
                                      <p:to>
                                        <p:strVal val="visible"/>
                                      </p:to>
                                    </p:set>
                                    <p:animEffect transition="in" filter="fade">
                                      <p:cBhvr>
                                        <p:cTn id="56" dur="1000"/>
                                        <p:tgtEl>
                                          <p:spTgt spid="27">
                                            <p:txEl>
                                              <p:pRg st="8" end="8"/>
                                            </p:txEl>
                                          </p:spTgt>
                                        </p:tgtEl>
                                      </p:cBhvr>
                                    </p:animEffect>
                                    <p:anim calcmode="lin" valueType="num">
                                      <p:cBhvr>
                                        <p:cTn id="57" dur="1000" fill="hold"/>
                                        <p:tgtEl>
                                          <p:spTgt spid="27">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6CFB5-B16D-F141-8B64-22A874E7FDC7}"/>
              </a:ext>
            </a:extLst>
          </p:cNvPr>
          <p:cNvSpPr>
            <a:spLocks noGrp="1"/>
          </p:cNvSpPr>
          <p:nvPr>
            <p:ph type="title"/>
          </p:nvPr>
        </p:nvSpPr>
        <p:spPr>
          <a:xfrm>
            <a:off x="1024128" y="585216"/>
            <a:ext cx="9720072" cy="1499616"/>
          </a:xfrm>
        </p:spPr>
        <p:txBody>
          <a:bodyPr>
            <a:normAutofit/>
          </a:bodyPr>
          <a:lstStyle/>
          <a:p>
            <a:pPr algn="ctr"/>
            <a:r>
              <a:rPr lang="en-US" dirty="0"/>
              <a:t>The Fruits of the Holy Spirit</a:t>
            </a:r>
          </a:p>
        </p:txBody>
      </p:sp>
      <p:graphicFrame>
        <p:nvGraphicFramePr>
          <p:cNvPr id="13" name="Content Placeholder 2">
            <a:extLst>
              <a:ext uri="{FF2B5EF4-FFF2-40B4-BE49-F238E27FC236}">
                <a16:creationId xmlns:a16="http://schemas.microsoft.com/office/drawing/2014/main" id="{BC253C41-CEB9-446E-8B62-C6B314D19B04}"/>
              </a:ext>
            </a:extLst>
          </p:cNvPr>
          <p:cNvGraphicFramePr>
            <a:graphicFrameLocks noGrp="1"/>
          </p:cNvGraphicFramePr>
          <p:nvPr>
            <p:ph idx="1"/>
            <p:extLst>
              <p:ext uri="{D42A27DB-BD31-4B8C-83A1-F6EECF244321}">
                <p14:modId xmlns:p14="http://schemas.microsoft.com/office/powerpoint/2010/main" val="3905232203"/>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3897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2A1016-34C3-4BE4-94F4-F4215EA18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473148-ECCA-7B45-835D-2D60D2962578}"/>
              </a:ext>
            </a:extLst>
          </p:cNvPr>
          <p:cNvSpPr>
            <a:spLocks noGrp="1"/>
          </p:cNvSpPr>
          <p:nvPr>
            <p:ph type="title"/>
          </p:nvPr>
        </p:nvSpPr>
        <p:spPr>
          <a:xfrm>
            <a:off x="1024129" y="585216"/>
            <a:ext cx="10329671" cy="1499616"/>
          </a:xfrm>
        </p:spPr>
        <p:txBody>
          <a:bodyPr>
            <a:normAutofit/>
          </a:bodyPr>
          <a:lstStyle/>
          <a:p>
            <a:pPr algn="ctr"/>
            <a:r>
              <a:rPr lang="en-US" dirty="0">
                <a:solidFill>
                  <a:srgbClr val="FFFFFF"/>
                </a:solidFill>
              </a:rPr>
              <a:t>Prayer to the Holy Spirit – 7</a:t>
            </a:r>
            <a:r>
              <a:rPr lang="en-US" baseline="30000" dirty="0">
                <a:solidFill>
                  <a:srgbClr val="FFFFFF"/>
                </a:solidFill>
              </a:rPr>
              <a:t>th</a:t>
            </a:r>
            <a:r>
              <a:rPr lang="en-US" dirty="0">
                <a:solidFill>
                  <a:srgbClr val="FFFFFF"/>
                </a:solidFill>
              </a:rPr>
              <a:t> grade Question</a:t>
            </a:r>
          </a:p>
        </p:txBody>
      </p:sp>
      <p:cxnSp>
        <p:nvCxnSpPr>
          <p:cNvPr id="12" name="Straight Connector 11">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C33BDCF-3C54-774F-8112-713F19C6DB1D}"/>
              </a:ext>
            </a:extLst>
          </p:cNvPr>
          <p:cNvSpPr>
            <a:spLocks noGrp="1"/>
          </p:cNvSpPr>
          <p:nvPr>
            <p:ph idx="1"/>
          </p:nvPr>
        </p:nvSpPr>
        <p:spPr>
          <a:xfrm>
            <a:off x="1024129" y="2286000"/>
            <a:ext cx="10329671" cy="3862971"/>
          </a:xfrm>
        </p:spPr>
        <p:txBody>
          <a:bodyPr>
            <a:normAutofit/>
          </a:bodyPr>
          <a:lstStyle/>
          <a:p>
            <a:pPr marL="0" indent="0" algn="ctr">
              <a:buNone/>
            </a:pPr>
            <a:r>
              <a:rPr lang="en-US" altLang="en-US" b="1" dirty="0">
                <a:solidFill>
                  <a:srgbClr val="FFFFFF"/>
                </a:solidFill>
                <a:latin typeface="Lora"/>
              </a:rPr>
              <a:t>Come, Holy Spirit, fill the hearts of your faithful.</a:t>
            </a:r>
            <a:br>
              <a:rPr lang="en-US" altLang="en-US" b="1" dirty="0">
                <a:solidFill>
                  <a:srgbClr val="FFFFFF"/>
                </a:solidFill>
                <a:latin typeface="Lora"/>
              </a:rPr>
            </a:br>
            <a:r>
              <a:rPr lang="en-US" altLang="en-US" b="1" dirty="0">
                <a:solidFill>
                  <a:srgbClr val="FFFFFF"/>
                </a:solidFill>
                <a:latin typeface="Lora"/>
              </a:rPr>
              <a:t>And kindle in them the fire of your love.</a:t>
            </a:r>
            <a:br>
              <a:rPr lang="en-US" altLang="en-US" b="1" dirty="0">
                <a:solidFill>
                  <a:srgbClr val="FFFFFF"/>
                </a:solidFill>
                <a:latin typeface="Lora"/>
              </a:rPr>
            </a:br>
            <a:r>
              <a:rPr lang="en-US" altLang="en-US" b="1" dirty="0">
                <a:solidFill>
                  <a:srgbClr val="FFFFFF"/>
                </a:solidFill>
                <a:latin typeface="Lora"/>
              </a:rPr>
              <a:t>Send forth your Spirit and they shall be created.</a:t>
            </a:r>
            <a:br>
              <a:rPr lang="en-US" altLang="en-US" b="1" dirty="0">
                <a:solidFill>
                  <a:srgbClr val="FFFFFF"/>
                </a:solidFill>
                <a:latin typeface="Lora"/>
              </a:rPr>
            </a:br>
            <a:r>
              <a:rPr lang="en-US" altLang="en-US" b="1" dirty="0">
                <a:solidFill>
                  <a:srgbClr val="FFFFFF"/>
                </a:solidFill>
                <a:latin typeface="Lora"/>
              </a:rPr>
              <a:t>And you will renew the face of the earth. </a:t>
            </a:r>
            <a:br>
              <a:rPr lang="en-US" altLang="en-US" b="1" dirty="0">
                <a:solidFill>
                  <a:srgbClr val="FFFFFF"/>
                </a:solidFill>
                <a:latin typeface="Lora"/>
              </a:rPr>
            </a:br>
            <a:br>
              <a:rPr lang="en-US" altLang="en-US" b="1" dirty="0">
                <a:solidFill>
                  <a:srgbClr val="FFFFFF"/>
                </a:solidFill>
                <a:latin typeface="Lora"/>
              </a:rPr>
            </a:br>
            <a:r>
              <a:rPr lang="en-US" altLang="en-US" b="1" dirty="0">
                <a:solidFill>
                  <a:srgbClr val="FFFFFF"/>
                </a:solidFill>
                <a:latin typeface="Lora"/>
              </a:rPr>
              <a:t>Lord, by the light of the Holy Spirit </a:t>
            </a:r>
            <a:br>
              <a:rPr lang="en-US" altLang="en-US" b="1" dirty="0">
                <a:solidFill>
                  <a:srgbClr val="FFFFFF"/>
                </a:solidFill>
                <a:latin typeface="Lora"/>
              </a:rPr>
            </a:br>
            <a:r>
              <a:rPr lang="en-US" altLang="en-US" b="1" dirty="0">
                <a:solidFill>
                  <a:srgbClr val="FFFFFF"/>
                </a:solidFill>
                <a:latin typeface="Lora"/>
              </a:rPr>
              <a:t>you have taught the hearts of your faithful.</a:t>
            </a:r>
            <a:br>
              <a:rPr lang="en-US" altLang="en-US" b="1" dirty="0">
                <a:solidFill>
                  <a:srgbClr val="FFFFFF"/>
                </a:solidFill>
                <a:latin typeface="Lora"/>
              </a:rPr>
            </a:br>
            <a:r>
              <a:rPr lang="en-US" altLang="en-US" b="1" dirty="0">
                <a:solidFill>
                  <a:srgbClr val="FFFFFF"/>
                </a:solidFill>
                <a:latin typeface="Lora"/>
              </a:rPr>
              <a:t>In the same Spirit </a:t>
            </a:r>
            <a:br>
              <a:rPr lang="en-US" altLang="en-US" b="1" dirty="0">
                <a:solidFill>
                  <a:srgbClr val="FFFFFF"/>
                </a:solidFill>
                <a:latin typeface="Lora"/>
              </a:rPr>
            </a:br>
            <a:r>
              <a:rPr lang="en-US" altLang="en-US" b="1" dirty="0">
                <a:solidFill>
                  <a:srgbClr val="FFFFFF"/>
                </a:solidFill>
                <a:latin typeface="Lora"/>
              </a:rPr>
              <a:t>help us to relish what is right </a:t>
            </a:r>
            <a:br>
              <a:rPr lang="en-US" altLang="en-US" b="1" dirty="0">
                <a:solidFill>
                  <a:srgbClr val="FFFFFF"/>
                </a:solidFill>
                <a:latin typeface="Lora"/>
              </a:rPr>
            </a:br>
            <a:r>
              <a:rPr lang="en-US" altLang="en-US" b="1" dirty="0">
                <a:solidFill>
                  <a:srgbClr val="FFFFFF"/>
                </a:solidFill>
                <a:latin typeface="Lora"/>
              </a:rPr>
              <a:t>and always rejoice in your consolation.</a:t>
            </a:r>
            <a:br>
              <a:rPr lang="en-US" altLang="en-US" b="1" dirty="0">
                <a:solidFill>
                  <a:srgbClr val="FFFFFF"/>
                </a:solidFill>
                <a:latin typeface="Lora"/>
              </a:rPr>
            </a:br>
            <a:r>
              <a:rPr lang="en-US" altLang="en-US" b="1" dirty="0">
                <a:solidFill>
                  <a:srgbClr val="FFFFFF"/>
                </a:solidFill>
                <a:latin typeface="Lora"/>
              </a:rPr>
              <a:t>We ask this through Christ our Lord.</a:t>
            </a:r>
            <a:br>
              <a:rPr lang="en-US" altLang="en-US" b="1" dirty="0">
                <a:solidFill>
                  <a:srgbClr val="FFFFFF"/>
                </a:solidFill>
                <a:latin typeface="Lora"/>
              </a:rPr>
            </a:br>
            <a:r>
              <a:rPr lang="en-US" altLang="en-US" b="1" dirty="0">
                <a:solidFill>
                  <a:srgbClr val="FFFFFF"/>
                </a:solidFill>
                <a:latin typeface="Lora"/>
              </a:rPr>
              <a:t>Amen.</a:t>
            </a:r>
            <a:endParaRPr lang="en-US" altLang="en-US" b="1" dirty="0">
              <a:solidFill>
                <a:srgbClr val="FFFFFF"/>
              </a:solidFill>
              <a:latin typeface="Arial" panose="020B0604020202020204" pitchFamily="34" charset="0"/>
            </a:endParaRPr>
          </a:p>
          <a:p>
            <a:endParaRPr lang="en-US" dirty="0">
              <a:solidFill>
                <a:srgbClr val="FFFFFF"/>
              </a:solidFill>
            </a:endParaRPr>
          </a:p>
        </p:txBody>
      </p:sp>
    </p:spTree>
    <p:extLst>
      <p:ext uri="{BB962C8B-B14F-4D97-AF65-F5344CB8AC3E}">
        <p14:creationId xmlns:p14="http://schemas.microsoft.com/office/powerpoint/2010/main" val="146537262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2C24091-6CBB-4025-AC53-9C2BE18C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1024129" y="585216"/>
            <a:ext cx="3779085" cy="1499616"/>
          </a:xfrm>
          <a:prstGeom prst="rect">
            <a:avLst/>
          </a:prstGeom>
        </p:spPr>
        <p:txBody>
          <a:bodyPr vert="horz" lIns="91440" tIns="45720" rIns="91440" bIns="45720" rtlCol="0" anchor="ctr">
            <a:normAutofit/>
          </a:bodyPr>
          <a:lstStyle/>
          <a:p>
            <a:pPr defTabSz="914400">
              <a:lnSpc>
                <a:spcPct val="80000"/>
              </a:lnSpc>
              <a:spcBef>
                <a:spcPct val="0"/>
              </a:spcBef>
              <a:spcAft>
                <a:spcPts val="600"/>
              </a:spcAft>
            </a:pPr>
            <a:r>
              <a:rPr lang="en-US" sz="5000" cap="all" spc="100">
                <a:solidFill>
                  <a:srgbClr val="FFFFFF"/>
                </a:solidFill>
                <a:latin typeface="+mj-lt"/>
                <a:ea typeface="+mj-ea"/>
                <a:cs typeface="+mj-cs"/>
              </a:rPr>
              <a:t>The Blessed Mother</a:t>
            </a:r>
          </a:p>
        </p:txBody>
      </p:sp>
      <p:cxnSp>
        <p:nvCxnSpPr>
          <p:cNvPr id="1033" name="Straight Connector 1032">
            <a:extLst>
              <a:ext uri="{FF2B5EF4-FFF2-40B4-BE49-F238E27FC236}">
                <a16:creationId xmlns:a16="http://schemas.microsoft.com/office/drawing/2014/main" id="{94E6E307-F753-4D8B-8C37-73D4208D65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1024129" y="2286000"/>
            <a:ext cx="3791711" cy="3931920"/>
          </a:xfrm>
        </p:spPr>
        <p:txBody>
          <a:bodyPr vert="horz" lIns="45720" tIns="45720" rIns="45720" bIns="45720" rtlCol="0">
            <a:normAutofit/>
          </a:bodyPr>
          <a:lstStyle/>
          <a:p>
            <a:br>
              <a:rPr lang="en-US">
                <a:solidFill>
                  <a:srgbClr val="FFFFFF"/>
                </a:solidFill>
              </a:rPr>
            </a:br>
            <a:br>
              <a:rPr lang="en-US">
                <a:solidFill>
                  <a:srgbClr val="FFFFFF"/>
                </a:solidFill>
              </a:rPr>
            </a:br>
            <a:br>
              <a:rPr lang="en-US">
                <a:solidFill>
                  <a:srgbClr val="FFFFFF"/>
                </a:solidFill>
              </a:rPr>
            </a:br>
            <a:endParaRPr lang="en-US">
              <a:solidFill>
                <a:srgbClr val="FFFFFF"/>
              </a:solidFill>
            </a:endParaRPr>
          </a:p>
          <a:p>
            <a:endParaRPr lang="en-US">
              <a:solidFill>
                <a:srgbClr val="FFFFFF"/>
              </a:solidFill>
            </a:endParaRPr>
          </a:p>
          <a:p>
            <a:endParaRPr lang="en-US">
              <a:solidFill>
                <a:srgbClr val="FFFFFF"/>
              </a:solidFill>
            </a:endParaRPr>
          </a:p>
        </p:txBody>
      </p:sp>
      <p:pic>
        <p:nvPicPr>
          <p:cNvPr id="2" name="Picture 2" descr="See the source image">
            <a:extLst>
              <a:ext uri="{FF2B5EF4-FFF2-40B4-BE49-F238E27FC236}">
                <a16:creationId xmlns:a16="http://schemas.microsoft.com/office/drawing/2014/main" id="{D9A1F51A-D603-57D6-A683-9520B3E04D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5914"/>
          <a:stretch/>
        </p:blipFill>
        <p:spPr bwMode="auto">
          <a:xfrm>
            <a:off x="5728691" y="321732"/>
            <a:ext cx="3594515" cy="3674848"/>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EE9FADF3-BB8C-41A4-A9EC-718FFD023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1732"/>
            <a:ext cx="2286920" cy="2717032"/>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4E058424-DB47-4DAF-9535-3AA665F497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26825" y="4157448"/>
            <a:ext cx="3798245" cy="23026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15374A69-82F0-4E44-A9AE-038C77A90F4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649682" y="3232727"/>
            <a:ext cx="2154249" cy="322734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18869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F4AC-4782-B423-30A9-735F94038BCA}"/>
              </a:ext>
            </a:extLst>
          </p:cNvPr>
          <p:cNvSpPr>
            <a:spLocks noGrp="1"/>
          </p:cNvSpPr>
          <p:nvPr>
            <p:ph type="title"/>
          </p:nvPr>
        </p:nvSpPr>
        <p:spPr>
          <a:xfrm>
            <a:off x="106327" y="1208370"/>
            <a:ext cx="4359348" cy="5249334"/>
          </a:xfrm>
        </p:spPr>
        <p:txBody>
          <a:bodyPr>
            <a:normAutofit/>
          </a:bodyPr>
          <a:lstStyle/>
          <a:p>
            <a:pPr algn="r"/>
            <a:endParaRPr lang="en-US" dirty="0">
              <a:solidFill>
                <a:srgbClr val="FFFFFF"/>
              </a:solidFill>
            </a:endParaRPr>
          </a:p>
        </p:txBody>
      </p:sp>
      <p:sp>
        <p:nvSpPr>
          <p:cNvPr id="11" name="Content Placeholder 2">
            <a:extLst>
              <a:ext uri="{FF2B5EF4-FFF2-40B4-BE49-F238E27FC236}">
                <a16:creationId xmlns:a16="http://schemas.microsoft.com/office/drawing/2014/main" id="{FA7AD788-E5A7-009D-13DB-A710286E02ED}"/>
              </a:ext>
            </a:extLst>
          </p:cNvPr>
          <p:cNvSpPr>
            <a:spLocks noGrp="1"/>
          </p:cNvSpPr>
          <p:nvPr>
            <p:ph idx="1"/>
          </p:nvPr>
        </p:nvSpPr>
        <p:spPr>
          <a:xfrm>
            <a:off x="5109882" y="510363"/>
            <a:ext cx="6147169" cy="5943600"/>
          </a:xfrm>
        </p:spPr>
        <p:txBody>
          <a:bodyPr anchor="ctr">
            <a:normAutofit/>
          </a:bodyPr>
          <a:lstStyle/>
          <a:p>
            <a:pPr marL="0" marR="0" indent="0" algn="ctr">
              <a:spcBef>
                <a:spcPts val="0"/>
              </a:spcBef>
              <a:spcAft>
                <a:spcPts val="0"/>
              </a:spcAft>
              <a:buNone/>
            </a:pPr>
            <a:r>
              <a:rPr lang="en-US" sz="3200" b="1" dirty="0">
                <a:effectLst/>
                <a:latin typeface="Calibri" panose="020F0502020204030204" pitchFamily="34" charset="0"/>
                <a:ea typeface="Calibri" panose="020F0502020204030204" pitchFamily="34" charset="0"/>
                <a:cs typeface="Times New Roman" panose="02020603050405020304" pitchFamily="18" charset="0"/>
              </a:rPr>
              <a:t>Questions</a:t>
            </a:r>
          </a:p>
          <a:p>
            <a:pPr marL="0" marR="0" indent="0" algn="ctr">
              <a:spcBef>
                <a:spcPts val="0"/>
              </a:spcBef>
              <a:spcAft>
                <a:spcPts val="0"/>
              </a:spcAft>
              <a:buNone/>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indent="-285750">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7.1 What is the Incarnation?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800100" algn="l"/>
                <a:tab pos="971550" algn="l"/>
                <a:tab pos="1028700" algn="l"/>
              </a:tabLst>
            </a:pPr>
            <a:r>
              <a:rPr lang="en-US" sz="2400" dirty="0">
                <a:effectLst/>
                <a:latin typeface="Calibri" panose="020F0502020204030204" pitchFamily="34" charset="0"/>
                <a:ea typeface="Calibri" panose="020F0502020204030204" pitchFamily="34" charset="0"/>
                <a:cs typeface="Angsana New" panose="02020603050405020304" pitchFamily="18" charset="-34"/>
              </a:rPr>
              <a:t>    The Incarnation is when the Son of God (Jesus)   became man, through the action of the</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Angsana New" panose="02020603050405020304" pitchFamily="18" charset="-34"/>
              </a:rPr>
              <a:t>Holy Spirit, in the womb of the Blessed Mother. Jesus was true God and true man.</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p>
          <a:p>
            <a:pPr marL="155575" marR="0" indent="-274320">
              <a:spcBef>
                <a:spcPts val="0"/>
              </a:spcBef>
              <a:spcAft>
                <a:spcPts val="0"/>
              </a:spcAft>
            </a:pP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155575" marR="0" indent="-274320">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7.2</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Who is the Mother of God?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55575" marR="0" indent="-27432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The Blessed Virgin Mary</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is the</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Mother of God because she is the mother of Jesus who is God.</a:t>
            </a:r>
          </a:p>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57150" marR="0" indent="-171450">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7.3</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Who is Saint Joseph?</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57150" marR="0" indent="-17145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St. Joseph was Jesus’ father on earth (foster father) and husband of Mary, the Blessed Mother. </a:t>
            </a:r>
          </a:p>
          <a:p>
            <a:pPr marL="171450" marR="0" indent="-285750">
              <a:spcBef>
                <a:spcPts val="0"/>
              </a:spcBef>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pic>
        <p:nvPicPr>
          <p:cNvPr id="1026" name="Picture 2" descr="See the source image">
            <a:extLst>
              <a:ext uri="{FF2B5EF4-FFF2-40B4-BE49-F238E27FC236}">
                <a16:creationId xmlns:a16="http://schemas.microsoft.com/office/drawing/2014/main" id="{3AB03078-F46A-23F6-FDD9-B1DF7C920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00" y="281763"/>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49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1000"/>
                                        <p:tgtEl>
                                          <p:spTgt spid="11">
                                            <p:txEl>
                                              <p:pRg st="2" end="2"/>
                                            </p:txEl>
                                          </p:spTgt>
                                        </p:tgtEl>
                                      </p:cBhvr>
                                    </p:animEffect>
                                    <p:anim calcmode="lin" valueType="num">
                                      <p:cBhvr>
                                        <p:cTn id="8"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Effect transition="in" filter="fade">
                                      <p:cBhvr>
                                        <p:cTn id="14" dur="1000"/>
                                        <p:tgtEl>
                                          <p:spTgt spid="11">
                                            <p:txEl>
                                              <p:pRg st="3" end="3"/>
                                            </p:txEl>
                                          </p:spTgt>
                                        </p:tgtEl>
                                      </p:cBhvr>
                                    </p:animEffect>
                                    <p:anim calcmode="lin" valueType="num">
                                      <p:cBhvr>
                                        <p:cTn id="15"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animEffect transition="in" filter="fade">
                                      <p:cBhvr>
                                        <p:cTn id="21" dur="1000"/>
                                        <p:tgtEl>
                                          <p:spTgt spid="11">
                                            <p:txEl>
                                              <p:pRg st="5" end="5"/>
                                            </p:txEl>
                                          </p:spTgt>
                                        </p:tgtEl>
                                      </p:cBhvr>
                                    </p:animEffect>
                                    <p:anim calcmode="lin" valueType="num">
                                      <p:cBhvr>
                                        <p:cTn id="22"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Effect transition="in" filter="fade">
                                      <p:cBhvr>
                                        <p:cTn id="28" dur="1000"/>
                                        <p:tgtEl>
                                          <p:spTgt spid="11">
                                            <p:txEl>
                                              <p:pRg st="6" end="6"/>
                                            </p:txEl>
                                          </p:spTgt>
                                        </p:tgtEl>
                                      </p:cBhvr>
                                    </p:animEffect>
                                    <p:anim calcmode="lin" valueType="num">
                                      <p:cBhvr>
                                        <p:cTn id="29" dur="100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8" end="8"/>
                                            </p:txEl>
                                          </p:spTgt>
                                        </p:tgtEl>
                                        <p:attrNameLst>
                                          <p:attrName>style.visibility</p:attrName>
                                        </p:attrNameLst>
                                      </p:cBhvr>
                                      <p:to>
                                        <p:strVal val="visible"/>
                                      </p:to>
                                    </p:set>
                                    <p:animEffect transition="in" filter="fade">
                                      <p:cBhvr>
                                        <p:cTn id="35" dur="1000"/>
                                        <p:tgtEl>
                                          <p:spTgt spid="11">
                                            <p:txEl>
                                              <p:pRg st="8" end="8"/>
                                            </p:txEl>
                                          </p:spTgt>
                                        </p:tgtEl>
                                      </p:cBhvr>
                                    </p:animEffect>
                                    <p:anim calcmode="lin" valueType="num">
                                      <p:cBhvr>
                                        <p:cTn id="36" dur="1000" fill="hold"/>
                                        <p:tgtEl>
                                          <p:spTgt spid="11">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xEl>
                                              <p:pRg st="9" end="9"/>
                                            </p:txEl>
                                          </p:spTgt>
                                        </p:tgtEl>
                                        <p:attrNameLst>
                                          <p:attrName>style.visibility</p:attrName>
                                        </p:attrNameLst>
                                      </p:cBhvr>
                                      <p:to>
                                        <p:strVal val="visible"/>
                                      </p:to>
                                    </p:set>
                                    <p:animEffect transition="in" filter="fade">
                                      <p:cBhvr>
                                        <p:cTn id="42" dur="1000"/>
                                        <p:tgtEl>
                                          <p:spTgt spid="11">
                                            <p:txEl>
                                              <p:pRg st="9" end="9"/>
                                            </p:txEl>
                                          </p:spTgt>
                                        </p:tgtEl>
                                      </p:cBhvr>
                                    </p:animEffect>
                                    <p:anim calcmode="lin" valueType="num">
                                      <p:cBhvr>
                                        <p:cTn id="43" dur="1000" fill="hold"/>
                                        <p:tgtEl>
                                          <p:spTgt spid="11">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1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CC26-CCC3-6E44-86D5-0961F5D623F5}"/>
              </a:ext>
            </a:extLst>
          </p:cNvPr>
          <p:cNvSpPr>
            <a:spLocks noGrp="1"/>
          </p:cNvSpPr>
          <p:nvPr>
            <p:ph type="title"/>
          </p:nvPr>
        </p:nvSpPr>
        <p:spPr>
          <a:xfrm>
            <a:off x="1024128" y="457200"/>
            <a:ext cx="9720072" cy="702310"/>
          </a:xfrm>
        </p:spPr>
        <p:txBody>
          <a:bodyPr>
            <a:normAutofit fontScale="90000"/>
          </a:bodyPr>
          <a:lstStyle/>
          <a:p>
            <a:pPr algn="ctr"/>
            <a:r>
              <a:rPr lang="en-US" dirty="0"/>
              <a:t>Life of Blessed Mother</a:t>
            </a:r>
          </a:p>
        </p:txBody>
      </p:sp>
      <p:sp>
        <p:nvSpPr>
          <p:cNvPr id="3" name="Content Placeholder 2">
            <a:extLst>
              <a:ext uri="{FF2B5EF4-FFF2-40B4-BE49-F238E27FC236}">
                <a16:creationId xmlns:a16="http://schemas.microsoft.com/office/drawing/2014/main" id="{910748CA-A188-8548-B7C5-8F1F61C5FB87}"/>
              </a:ext>
            </a:extLst>
          </p:cNvPr>
          <p:cNvSpPr>
            <a:spLocks noGrp="1"/>
          </p:cNvSpPr>
          <p:nvPr>
            <p:ph idx="1"/>
          </p:nvPr>
        </p:nvSpPr>
        <p:spPr>
          <a:xfrm>
            <a:off x="1219039" y="1159510"/>
            <a:ext cx="10406063" cy="5241290"/>
          </a:xfr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p:spPr>
        <p:txBody>
          <a:bodyPr>
            <a:normAutofit fontScale="92500" lnSpcReduction="10000"/>
          </a:bodyPr>
          <a:lstStyle/>
          <a:p>
            <a:r>
              <a:rPr lang="en-US" sz="3600" dirty="0"/>
              <a:t>Immaculate Conception (CCC 491-492)</a:t>
            </a:r>
          </a:p>
          <a:p>
            <a:r>
              <a:rPr lang="en-US" sz="3600" dirty="0"/>
              <a:t>Born to Saints Joachim and Anne</a:t>
            </a:r>
          </a:p>
          <a:p>
            <a:r>
              <a:rPr lang="en-US" sz="3600" dirty="0"/>
              <a:t>Engaged to Joseph</a:t>
            </a:r>
          </a:p>
          <a:p>
            <a:r>
              <a:rPr lang="en-US" sz="3600" dirty="0"/>
              <a:t>Annunciation (Luke 1:26-38)</a:t>
            </a:r>
          </a:p>
          <a:p>
            <a:r>
              <a:rPr lang="en-US" sz="3600" dirty="0"/>
              <a:t>Visitation (Luke 1:39-56)</a:t>
            </a:r>
          </a:p>
          <a:p>
            <a:r>
              <a:rPr lang="en-US" sz="3600" dirty="0"/>
              <a:t>Birth of Jesus (Matt 1:18-25, 2:1, Luke 2:1-14)</a:t>
            </a:r>
          </a:p>
          <a:p>
            <a:r>
              <a:rPr lang="en-US" sz="3600" dirty="0"/>
              <a:t>Arrival of the Magi</a:t>
            </a:r>
          </a:p>
          <a:p>
            <a:r>
              <a:rPr lang="en-US" sz="3600" dirty="0"/>
              <a:t>Presentation in the Temple (Luke 2:21-38)</a:t>
            </a:r>
          </a:p>
          <a:p>
            <a:r>
              <a:rPr lang="en-US" sz="3600" dirty="0"/>
              <a:t>Flight into Egypt (Matt 2:13-18)</a:t>
            </a:r>
          </a:p>
          <a:p>
            <a:endParaRPr lang="en-US" dirty="0"/>
          </a:p>
        </p:txBody>
      </p:sp>
    </p:spTree>
    <p:extLst>
      <p:ext uri="{BB962C8B-B14F-4D97-AF65-F5344CB8AC3E}">
        <p14:creationId xmlns:p14="http://schemas.microsoft.com/office/powerpoint/2010/main" val="298374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CC26-CCC3-6E44-86D5-0961F5D623F5}"/>
              </a:ext>
            </a:extLst>
          </p:cNvPr>
          <p:cNvSpPr>
            <a:spLocks noGrp="1"/>
          </p:cNvSpPr>
          <p:nvPr>
            <p:ph type="title"/>
          </p:nvPr>
        </p:nvSpPr>
        <p:spPr>
          <a:xfrm>
            <a:off x="1024128" y="457200"/>
            <a:ext cx="9720072" cy="702310"/>
          </a:xfrm>
        </p:spPr>
        <p:txBody>
          <a:bodyPr>
            <a:normAutofit fontScale="90000"/>
          </a:bodyPr>
          <a:lstStyle/>
          <a:p>
            <a:pPr algn="ctr"/>
            <a:r>
              <a:rPr lang="en-US" dirty="0"/>
              <a:t>Life of Blessed Mother</a:t>
            </a:r>
          </a:p>
        </p:txBody>
      </p:sp>
      <p:sp>
        <p:nvSpPr>
          <p:cNvPr id="3" name="Content Placeholder 2">
            <a:extLst>
              <a:ext uri="{FF2B5EF4-FFF2-40B4-BE49-F238E27FC236}">
                <a16:creationId xmlns:a16="http://schemas.microsoft.com/office/drawing/2014/main" id="{910748CA-A188-8548-B7C5-8F1F61C5FB87}"/>
              </a:ext>
            </a:extLst>
          </p:cNvPr>
          <p:cNvSpPr>
            <a:spLocks noGrp="1"/>
          </p:cNvSpPr>
          <p:nvPr>
            <p:ph idx="1"/>
          </p:nvPr>
        </p:nvSpPr>
        <p:spPr>
          <a:xfrm>
            <a:off x="1219039" y="1159510"/>
            <a:ext cx="10406063" cy="5241290"/>
          </a:xfr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p:spPr>
        <p:txBody>
          <a:bodyPr>
            <a:normAutofit fontScale="92500" lnSpcReduction="10000"/>
          </a:bodyPr>
          <a:lstStyle/>
          <a:p>
            <a:r>
              <a:rPr lang="en-US" sz="3900" dirty="0"/>
              <a:t>Return to Nazareth (Matt 2:19-23)</a:t>
            </a:r>
          </a:p>
          <a:p>
            <a:r>
              <a:rPr lang="en-US" sz="3900" dirty="0"/>
              <a:t>Finding of Jesus in the Temple (Luke 2:41-50) (Chosen Video clip)</a:t>
            </a:r>
          </a:p>
          <a:p>
            <a:r>
              <a:rPr lang="en-US" sz="3900" dirty="0"/>
              <a:t>Hidden Life of Jesus (Luke 2:51-52)</a:t>
            </a:r>
          </a:p>
          <a:p>
            <a:r>
              <a:rPr lang="en-US" sz="3900" dirty="0"/>
              <a:t>Beginning of Jesus’ Public Ministry (Wedding Feast at Cana) (John 2:3-5,7-11) (Chosen Video Clip)</a:t>
            </a:r>
          </a:p>
          <a:p>
            <a:r>
              <a:rPr lang="en-US" sz="3900" dirty="0"/>
              <a:t>Passion, Crucifixion and Resurrection of Christ (John 19:25-27)</a:t>
            </a:r>
          </a:p>
          <a:p>
            <a:r>
              <a:rPr lang="en-US" sz="3900" dirty="0"/>
              <a:t>Descent of the Holy Spirit (Pentecost) (Acts 1:14) </a:t>
            </a:r>
          </a:p>
          <a:p>
            <a:endParaRPr lang="en-US" dirty="0"/>
          </a:p>
        </p:txBody>
      </p:sp>
    </p:spTree>
    <p:extLst>
      <p:ext uri="{BB962C8B-B14F-4D97-AF65-F5344CB8AC3E}">
        <p14:creationId xmlns:p14="http://schemas.microsoft.com/office/powerpoint/2010/main" val="55406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DB98-915D-6843-AA69-8B36CF92B67B}"/>
              </a:ext>
            </a:extLst>
          </p:cNvPr>
          <p:cNvSpPr>
            <a:spLocks noGrp="1"/>
          </p:cNvSpPr>
          <p:nvPr>
            <p:ph type="title"/>
          </p:nvPr>
        </p:nvSpPr>
        <p:spPr>
          <a:xfrm>
            <a:off x="1024129" y="585215"/>
            <a:ext cx="3779085" cy="5296295"/>
          </a:xfrm>
        </p:spPr>
        <p:txBody>
          <a:bodyPr>
            <a:noAutofit/>
          </a:bodyPr>
          <a:lstStyle/>
          <a:p>
            <a:pPr algn="ctr"/>
            <a:r>
              <a:rPr lang="en-US" sz="6000" dirty="0">
                <a:solidFill>
                  <a:schemeClr val="tx1"/>
                </a:solidFill>
              </a:rPr>
              <a:t>The Finding of Jesus in the temple</a:t>
            </a:r>
            <a:r>
              <a:rPr lang="en-US" sz="6000" dirty="0">
                <a:solidFill>
                  <a:srgbClr val="FFFFFF"/>
                </a:solidFill>
              </a:rPr>
              <a:t> Jesus in the Temple</a:t>
            </a:r>
          </a:p>
        </p:txBody>
      </p:sp>
      <p:sp>
        <p:nvSpPr>
          <p:cNvPr id="3" name="Content Placeholder 2">
            <a:extLst>
              <a:ext uri="{FF2B5EF4-FFF2-40B4-BE49-F238E27FC236}">
                <a16:creationId xmlns:a16="http://schemas.microsoft.com/office/drawing/2014/main" id="{6F092C05-5DD8-4844-B1EB-BF6F164CBB08}"/>
              </a:ext>
            </a:extLst>
          </p:cNvPr>
          <p:cNvSpPr>
            <a:spLocks noGrp="1"/>
          </p:cNvSpPr>
          <p:nvPr>
            <p:ph idx="1"/>
          </p:nvPr>
        </p:nvSpPr>
        <p:spPr>
          <a:xfrm>
            <a:off x="1024129" y="2286000"/>
            <a:ext cx="3791711" cy="3931920"/>
          </a:xfrm>
        </p:spPr>
        <p:txBody>
          <a:bodyPr>
            <a:normAutofit/>
          </a:bodyPr>
          <a:lstStyle/>
          <a:p>
            <a:pPr marL="0" indent="0">
              <a:buNone/>
            </a:pPr>
            <a:endParaRPr lang="en-US" dirty="0">
              <a:solidFill>
                <a:srgbClr val="FFFFFF"/>
              </a:solidFill>
            </a:endParaRPr>
          </a:p>
          <a:p>
            <a:pPr marL="0" indent="0">
              <a:buNone/>
            </a:pPr>
            <a:endParaRPr lang="en-US" dirty="0">
              <a:solidFill>
                <a:srgbClr val="FFFFFF"/>
              </a:solidFill>
            </a:endParaRPr>
          </a:p>
        </p:txBody>
      </p:sp>
      <p:pic>
        <p:nvPicPr>
          <p:cNvPr id="1026" name="Picture 2" descr="See the source image">
            <a:extLst>
              <a:ext uri="{FF2B5EF4-FFF2-40B4-BE49-F238E27FC236}">
                <a16:creationId xmlns:a16="http://schemas.microsoft.com/office/drawing/2014/main" id="{DF8EA90F-5D67-9C40-5D11-483EEC397B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08" r="-2" b="14048"/>
          <a:stretch/>
        </p:blipFill>
        <p:spPr bwMode="auto">
          <a:xfrm>
            <a:off x="6096000" y="640080"/>
            <a:ext cx="5455921"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520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FED39-803D-7E7C-A802-D3C97F5B60F8}"/>
              </a:ext>
            </a:extLst>
          </p:cNvPr>
          <p:cNvSpPr>
            <a:spLocks noGrp="1"/>
          </p:cNvSpPr>
          <p:nvPr>
            <p:ph type="title"/>
          </p:nvPr>
        </p:nvSpPr>
        <p:spPr>
          <a:xfrm>
            <a:off x="1024129" y="520995"/>
            <a:ext cx="3779085" cy="5039833"/>
          </a:xfrm>
        </p:spPr>
        <p:txBody>
          <a:bodyPr>
            <a:normAutofit/>
          </a:bodyPr>
          <a:lstStyle/>
          <a:p>
            <a:pPr algn="ctr"/>
            <a:r>
              <a:rPr lang="en-US" sz="4400" dirty="0">
                <a:solidFill>
                  <a:schemeClr val="tx1"/>
                </a:solidFill>
              </a:rPr>
              <a:t>The Wedding Feast at Cana</a:t>
            </a:r>
          </a:p>
        </p:txBody>
      </p:sp>
      <p:sp>
        <p:nvSpPr>
          <p:cNvPr id="3079" name="Content Placeholder 3077">
            <a:extLst>
              <a:ext uri="{FF2B5EF4-FFF2-40B4-BE49-F238E27FC236}">
                <a16:creationId xmlns:a16="http://schemas.microsoft.com/office/drawing/2014/main" id="{0DDEC1A5-DBBA-17F3-D5DD-935FD21FCF8E}"/>
              </a:ext>
            </a:extLst>
          </p:cNvPr>
          <p:cNvSpPr>
            <a:spLocks noGrp="1"/>
          </p:cNvSpPr>
          <p:nvPr>
            <p:ph idx="1"/>
          </p:nvPr>
        </p:nvSpPr>
        <p:spPr>
          <a:xfrm>
            <a:off x="1024129" y="2286000"/>
            <a:ext cx="3791711" cy="3931920"/>
          </a:xfrm>
        </p:spPr>
        <p:txBody>
          <a:bodyPr>
            <a:normAutofit/>
          </a:bodyPr>
          <a:lstStyle/>
          <a:p>
            <a:endParaRPr lang="en-US" sz="4000" dirty="0"/>
          </a:p>
        </p:txBody>
      </p:sp>
      <p:pic>
        <p:nvPicPr>
          <p:cNvPr id="3074" name="Picture 2" descr="See the source image">
            <a:extLst>
              <a:ext uri="{FF2B5EF4-FFF2-40B4-BE49-F238E27FC236}">
                <a16:creationId xmlns:a16="http://schemas.microsoft.com/office/drawing/2014/main" id="{87896DA4-DE8F-2FE4-5EBF-D461CF91DF5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62547" y="640080"/>
            <a:ext cx="4322826"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935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B8412-37EC-1C71-80B9-BE7EC1DA0A5D}"/>
              </a:ext>
            </a:extLst>
          </p:cNvPr>
          <p:cNvSpPr>
            <a:spLocks noGrp="1"/>
          </p:cNvSpPr>
          <p:nvPr>
            <p:ph type="title"/>
          </p:nvPr>
        </p:nvSpPr>
        <p:spPr>
          <a:xfrm>
            <a:off x="964788" y="804333"/>
            <a:ext cx="3302412" cy="5249334"/>
          </a:xfrm>
        </p:spPr>
        <p:txBody>
          <a:bodyPr>
            <a:normAutofit/>
          </a:bodyPr>
          <a:lstStyle/>
          <a:p>
            <a:pPr algn="r"/>
            <a:r>
              <a:rPr lang="en-US" dirty="0">
                <a:solidFill>
                  <a:srgbClr val="FFFFFF"/>
                </a:solidFill>
              </a:rPr>
              <a:t>Central Teachings Concerning BVM</a:t>
            </a:r>
          </a:p>
        </p:txBody>
      </p:sp>
      <p:sp>
        <p:nvSpPr>
          <p:cNvPr id="3" name="Content Placeholder 2">
            <a:extLst>
              <a:ext uri="{FF2B5EF4-FFF2-40B4-BE49-F238E27FC236}">
                <a16:creationId xmlns:a16="http://schemas.microsoft.com/office/drawing/2014/main" id="{EFEA5342-6010-7225-9A08-CAE9B5A8D5EF}"/>
              </a:ext>
            </a:extLst>
          </p:cNvPr>
          <p:cNvSpPr>
            <a:spLocks noGrp="1"/>
          </p:cNvSpPr>
          <p:nvPr>
            <p:ph idx="1"/>
          </p:nvPr>
        </p:nvSpPr>
        <p:spPr>
          <a:xfrm>
            <a:off x="5648304" y="804332"/>
            <a:ext cx="6543696" cy="5763783"/>
          </a:xfrm>
        </p:spPr>
        <p:txBody>
          <a:bodyPr anchor="ctr">
            <a:normAutofit/>
          </a:bodyPr>
          <a:lstStyle/>
          <a:p>
            <a:pPr algn="ctr"/>
            <a:r>
              <a:rPr lang="en-US" sz="3600" b="1" dirty="0"/>
              <a:t>Question</a:t>
            </a:r>
          </a:p>
          <a:p>
            <a:pPr algn="ctr"/>
            <a:endParaRPr lang="en-US" sz="2800" b="1" dirty="0"/>
          </a:p>
          <a:p>
            <a:pPr marL="171450" marR="0" indent="-285750" algn="ctr">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47. What are the three central teachings of the Church concerning </a:t>
            </a:r>
          </a:p>
          <a:p>
            <a:pPr marL="171450" marR="0" indent="-285750" algn="ctr">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the Blessed Virgin Mary?</a:t>
            </a:r>
          </a:p>
          <a:p>
            <a:pPr marL="171450" marR="0" indent="-285750" algn="ctr">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indent="-34290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 The Immaculate Conception: Mary was conceived without original sin</a:t>
            </a:r>
          </a:p>
          <a:p>
            <a:pPr marL="171450" marR="0" indent="-34290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 Perpetual Virginity: Mary was and remained a virgin – before, during and after the</a:t>
            </a:r>
          </a:p>
          <a:p>
            <a:pPr marL="171450" marR="0" indent="-34290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birth of Jesus</a:t>
            </a:r>
          </a:p>
          <a:p>
            <a:pPr marL="171450" marR="0" indent="-34290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 The Assumption: at the end of her earthly life, Mary was assumed body and soul</a:t>
            </a:r>
          </a:p>
          <a:p>
            <a:pPr marL="171450" marR="0" indent="-34290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into heaven</a:t>
            </a:r>
          </a:p>
          <a:p>
            <a:endParaRPr lang="en-US" dirty="0"/>
          </a:p>
        </p:txBody>
      </p:sp>
      <p:pic>
        <p:nvPicPr>
          <p:cNvPr id="4" name="Picture 3">
            <a:extLst>
              <a:ext uri="{FF2B5EF4-FFF2-40B4-BE49-F238E27FC236}">
                <a16:creationId xmlns:a16="http://schemas.microsoft.com/office/drawing/2014/main" id="{EB206C2A-B253-C0D8-77C8-AABBAC7F9812}"/>
              </a:ext>
            </a:extLst>
          </p:cNvPr>
          <p:cNvPicPr>
            <a:picLocks noChangeAspect="1"/>
          </p:cNvPicPr>
          <p:nvPr/>
        </p:nvPicPr>
        <p:blipFill>
          <a:blip r:embed="rId3"/>
          <a:stretch>
            <a:fillRect/>
          </a:stretch>
        </p:blipFill>
        <p:spPr>
          <a:xfrm>
            <a:off x="191911" y="989793"/>
            <a:ext cx="5456393" cy="5578323"/>
          </a:xfrm>
          <a:prstGeom prst="rect">
            <a:avLst/>
          </a:prstGeom>
        </p:spPr>
      </p:pic>
    </p:spTree>
    <p:extLst>
      <p:ext uri="{BB962C8B-B14F-4D97-AF65-F5344CB8AC3E}">
        <p14:creationId xmlns:p14="http://schemas.microsoft.com/office/powerpoint/2010/main" val="6108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circle(in)">
                                      <p:cBhvr>
                                        <p:cTn id="15" dur="20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circle(in)">
                                      <p:cBhvr>
                                        <p:cTn id="20" dur="2000"/>
                                        <p:tgtEl>
                                          <p:spTgt spid="3">
                                            <p:txEl>
                                              <p:pRg st="6" end="6"/>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circle(in)">
                                      <p:cBhvr>
                                        <p:cTn id="23" dur="20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circle(in)">
                                      <p:cBhvr>
                                        <p:cTn id="28" dur="2000"/>
                                        <p:tgtEl>
                                          <p:spTgt spid="3">
                                            <p:txEl>
                                              <p:pRg st="8" end="8"/>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circle(in)">
                                      <p:cBhvr>
                                        <p:cTn id="31"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9BDA8-B5BA-BA41-B5D4-DD0B738194B0}"/>
              </a:ext>
            </a:extLst>
          </p:cNvPr>
          <p:cNvSpPr>
            <a:spLocks noGrp="1"/>
          </p:cNvSpPr>
          <p:nvPr>
            <p:ph type="title"/>
          </p:nvPr>
        </p:nvSpPr>
        <p:spPr/>
        <p:txBody>
          <a:bodyPr>
            <a:normAutofit/>
          </a:bodyPr>
          <a:lstStyle/>
          <a:p>
            <a:pPr algn="ctr"/>
            <a:r>
              <a:rPr lang="en-US" dirty="0"/>
              <a:t>Selected Apparitions of the Blessed Mother</a:t>
            </a:r>
          </a:p>
        </p:txBody>
      </p:sp>
      <p:sp>
        <p:nvSpPr>
          <p:cNvPr id="3" name="Content Placeholder 2">
            <a:extLst>
              <a:ext uri="{FF2B5EF4-FFF2-40B4-BE49-F238E27FC236}">
                <a16:creationId xmlns:a16="http://schemas.microsoft.com/office/drawing/2014/main" id="{AB7ADB88-785B-8645-AA2C-80256C44349D}"/>
              </a:ext>
            </a:extLst>
          </p:cNvPr>
          <p:cNvSpPr>
            <a:spLocks noGrp="1"/>
          </p:cNvSpPr>
          <p:nvPr>
            <p:ph idx="1"/>
          </p:nvPr>
        </p:nvSpPr>
        <p:spPr>
          <a:xfrm>
            <a:off x="1159121" y="1644198"/>
            <a:ext cx="10406063" cy="4809548"/>
          </a:xfrm>
        </p:spPr>
        <p:txBody>
          <a:bodyPr>
            <a:normAutofit/>
          </a:bodyPr>
          <a:lstStyle/>
          <a:p>
            <a:pPr marL="0" indent="0">
              <a:buNone/>
            </a:pPr>
            <a:r>
              <a:rPr lang="en-US" b="1" u="sng" dirty="0"/>
              <a:t>August 4, 400</a:t>
            </a:r>
            <a:r>
              <a:rPr lang="en-US" dirty="0"/>
              <a:t>	Our Lady appeared to a couple and asked that a basilica be built on Mount Esquiline in Rome. She outlined the area with snow and became known as </a:t>
            </a:r>
            <a:r>
              <a:rPr lang="en-US" b="1" dirty="0">
                <a:solidFill>
                  <a:srgbClr val="002060">
                    <a:alpha val="77000"/>
                  </a:srgbClr>
                </a:solidFill>
              </a:rPr>
              <a:t>Our Lady of the Snow</a:t>
            </a:r>
            <a:r>
              <a:rPr lang="en-US" dirty="0"/>
              <a:t>. (Today the basilica is called St. Mary Major)</a:t>
            </a:r>
          </a:p>
          <a:p>
            <a:pPr marL="0" indent="0">
              <a:buNone/>
            </a:pPr>
            <a:r>
              <a:rPr lang="en-US" b="1" u="sng" dirty="0"/>
              <a:t>1208</a:t>
            </a:r>
            <a:r>
              <a:rPr lang="en-US" dirty="0"/>
              <a:t> Our Lady appeared to St Dominic de Guzman, the founder of the Dominicans and introduced him to the rosary. She became known as </a:t>
            </a:r>
            <a:r>
              <a:rPr lang="en-US" b="1" dirty="0">
                <a:solidFill>
                  <a:srgbClr val="002060">
                    <a:alpha val="77000"/>
                  </a:srgbClr>
                </a:solidFill>
              </a:rPr>
              <a:t>Our Lady of the Rosary</a:t>
            </a:r>
            <a:r>
              <a:rPr lang="en-US" dirty="0"/>
              <a:t>.</a:t>
            </a:r>
          </a:p>
          <a:p>
            <a:pPr marL="0" indent="0">
              <a:buNone/>
            </a:pPr>
            <a:r>
              <a:rPr lang="en-US" b="1" u="sng" dirty="0"/>
              <a:t>1226</a:t>
            </a:r>
            <a:r>
              <a:rPr lang="en-US" dirty="0"/>
              <a:t> Our Lady appeared to St Simon Stock on Mount Carmel and gave him the devotion to the brown scapular. She became known as </a:t>
            </a:r>
            <a:r>
              <a:rPr lang="en-US" b="1" dirty="0">
                <a:solidFill>
                  <a:srgbClr val="002060">
                    <a:alpha val="77000"/>
                  </a:srgbClr>
                </a:solidFill>
              </a:rPr>
              <a:t>Our Lady of Mount Carmel</a:t>
            </a:r>
            <a:r>
              <a:rPr lang="en-US" dirty="0"/>
              <a:t>.</a:t>
            </a:r>
          </a:p>
          <a:p>
            <a:pPr marL="0" indent="0">
              <a:buNone/>
            </a:pPr>
            <a:r>
              <a:rPr lang="en-US" b="1" u="sng" dirty="0"/>
              <a:t>March 27, 1499 </a:t>
            </a:r>
            <a:r>
              <a:rPr lang="en-US" b="1" dirty="0">
                <a:solidFill>
                  <a:srgbClr val="002060">
                    <a:alpha val="77000"/>
                  </a:srgbClr>
                </a:solidFill>
              </a:rPr>
              <a:t>Our Lady of Perpetual Help </a:t>
            </a:r>
            <a:r>
              <a:rPr lang="en-US" dirty="0"/>
              <a:t>was a copy of a painting attributed to St. Luke.  Attributed with many miracles and is currently in St. Matthew’s Church in Rome (located between St. Mary Major and the church of St. John Lateran).</a:t>
            </a:r>
          </a:p>
          <a:p>
            <a:pPr marL="0" indent="0">
              <a:buNone/>
            </a:pPr>
            <a:r>
              <a:rPr lang="en-US" b="1" u="sng" dirty="0"/>
              <a:t>December 9, 1531 </a:t>
            </a:r>
            <a:r>
              <a:rPr lang="en-US" dirty="0"/>
              <a:t>The Blessed Mother appeared to Juan Diego at Guadalupe, Mexico and became known </a:t>
            </a:r>
            <a:r>
              <a:rPr lang="en-US" b="1" dirty="0">
                <a:solidFill>
                  <a:srgbClr val="002060">
                    <a:alpha val="77000"/>
                  </a:srgbClr>
                </a:solidFill>
              </a:rPr>
              <a:t>Our Lady of Guadalupe</a:t>
            </a:r>
            <a:r>
              <a:rPr lang="en-US" dirty="0">
                <a:solidFill>
                  <a:srgbClr val="0070C0">
                    <a:alpha val="77000"/>
                  </a:srgbClr>
                </a:solidFill>
              </a:rPr>
              <a:t> </a:t>
            </a:r>
            <a:r>
              <a:rPr lang="en-US" dirty="0">
                <a:solidFill>
                  <a:schemeClr val="tx1">
                    <a:alpha val="77000"/>
                  </a:schemeClr>
                </a:solidFill>
              </a:rPr>
              <a:t>and</a:t>
            </a:r>
            <a:r>
              <a:rPr lang="en-US" dirty="0">
                <a:solidFill>
                  <a:srgbClr val="0070C0">
                    <a:alpha val="77000"/>
                  </a:srgbClr>
                </a:solidFill>
              </a:rPr>
              <a:t> </a:t>
            </a:r>
            <a:r>
              <a:rPr lang="en-US" b="1" dirty="0">
                <a:solidFill>
                  <a:srgbClr val="002060">
                    <a:alpha val="77000"/>
                  </a:srgbClr>
                </a:solidFill>
              </a:rPr>
              <a:t>Patroness of the Americas</a:t>
            </a:r>
            <a:r>
              <a:rPr lang="en-US" dirty="0">
                <a:solidFill>
                  <a:srgbClr val="0070C0">
                    <a:alpha val="77000"/>
                  </a:srgbClr>
                </a:solidFill>
              </a:rPr>
              <a:t>.</a:t>
            </a:r>
          </a:p>
          <a:p>
            <a:pPr marL="0" indent="0">
              <a:buNone/>
            </a:pPr>
            <a:endParaRPr lang="en-US" dirty="0"/>
          </a:p>
        </p:txBody>
      </p:sp>
    </p:spTree>
    <p:extLst>
      <p:ext uri="{BB962C8B-B14F-4D97-AF65-F5344CB8AC3E}">
        <p14:creationId xmlns:p14="http://schemas.microsoft.com/office/powerpoint/2010/main" val="199212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916F-2517-8040-8767-E825A907C146}"/>
              </a:ext>
            </a:extLst>
          </p:cNvPr>
          <p:cNvSpPr>
            <a:spLocks noGrp="1"/>
          </p:cNvSpPr>
          <p:nvPr>
            <p:ph type="title"/>
          </p:nvPr>
        </p:nvSpPr>
        <p:spPr/>
        <p:txBody>
          <a:bodyPr>
            <a:normAutofit/>
          </a:bodyPr>
          <a:lstStyle/>
          <a:p>
            <a:pPr algn="ctr"/>
            <a:r>
              <a:rPr lang="en-US" dirty="0"/>
              <a:t>Selected Apparitions of the Blessed Mother</a:t>
            </a:r>
          </a:p>
        </p:txBody>
      </p:sp>
      <p:sp>
        <p:nvSpPr>
          <p:cNvPr id="3" name="Content Placeholder 2">
            <a:extLst>
              <a:ext uri="{FF2B5EF4-FFF2-40B4-BE49-F238E27FC236}">
                <a16:creationId xmlns:a16="http://schemas.microsoft.com/office/drawing/2014/main" id="{C243CCE8-4111-8C4C-919E-071151595520}"/>
              </a:ext>
            </a:extLst>
          </p:cNvPr>
          <p:cNvSpPr>
            <a:spLocks noGrp="1"/>
          </p:cNvSpPr>
          <p:nvPr>
            <p:ph idx="1"/>
          </p:nvPr>
        </p:nvSpPr>
        <p:spPr/>
        <p:txBody>
          <a:bodyPr/>
          <a:lstStyle/>
          <a:p>
            <a:pPr marL="0" indent="0">
              <a:buNone/>
            </a:pPr>
            <a:r>
              <a:rPr lang="en-US" b="1" u="sng" dirty="0"/>
              <a:t>September 17, 1569 </a:t>
            </a:r>
            <a:r>
              <a:rPr lang="en-US" dirty="0"/>
              <a:t>Pope asked Christians to pray the rosary for the success of the Christians against the Turks at Lepanto, Greece. The triumph of the fleet was attributed to </a:t>
            </a:r>
            <a:r>
              <a:rPr lang="en-US" b="1" dirty="0">
                <a:solidFill>
                  <a:srgbClr val="002060">
                    <a:alpha val="77000"/>
                  </a:srgbClr>
                </a:solidFill>
              </a:rPr>
              <a:t>Our Lady of the Rosary</a:t>
            </a:r>
            <a:r>
              <a:rPr lang="en-US" dirty="0"/>
              <a:t>.</a:t>
            </a:r>
          </a:p>
          <a:p>
            <a:pPr marL="0" indent="0">
              <a:buNone/>
            </a:pPr>
            <a:r>
              <a:rPr lang="en-US" b="1" u="sng" dirty="0"/>
              <a:t>July 18, 1830</a:t>
            </a:r>
            <a:r>
              <a:rPr lang="en-US" dirty="0"/>
              <a:t> The Blessed Mother appeared to St. Catherine Laboure in a convent in France and asked her to strike a metal made after a model that she provided with the words, “Oh Mary, conceived without original sin, pray for us who have recourse to thee. She became known as </a:t>
            </a:r>
            <a:r>
              <a:rPr lang="en-US" b="1" dirty="0">
                <a:solidFill>
                  <a:srgbClr val="002060">
                    <a:alpha val="77000"/>
                  </a:srgbClr>
                </a:solidFill>
              </a:rPr>
              <a:t>Our Lady of the Miraculous Medal</a:t>
            </a:r>
            <a:r>
              <a:rPr lang="en-US" dirty="0">
                <a:solidFill>
                  <a:srgbClr val="0070C0">
                    <a:alpha val="77000"/>
                  </a:srgbClr>
                </a:solidFill>
              </a:rPr>
              <a:t>.</a:t>
            </a:r>
            <a:endParaRPr lang="en-US" dirty="0"/>
          </a:p>
          <a:p>
            <a:pPr marL="0" indent="0">
              <a:buNone/>
            </a:pPr>
            <a:r>
              <a:rPr lang="en-US" b="1" u="sng" dirty="0"/>
              <a:t>September 17, 1846 </a:t>
            </a:r>
            <a:r>
              <a:rPr lang="en-US" dirty="0"/>
              <a:t>The Blessed Mother appeared to Melanie Mathieu in La </a:t>
            </a:r>
            <a:r>
              <a:rPr lang="en-US" dirty="0" err="1"/>
              <a:t>Salette</a:t>
            </a:r>
            <a:r>
              <a:rPr lang="en-US" dirty="0"/>
              <a:t>, France. She became known as </a:t>
            </a:r>
            <a:r>
              <a:rPr lang="en-US" b="1" dirty="0">
                <a:solidFill>
                  <a:srgbClr val="002060">
                    <a:alpha val="77000"/>
                  </a:srgbClr>
                </a:solidFill>
              </a:rPr>
              <a:t>Our Lady of La </a:t>
            </a:r>
            <a:r>
              <a:rPr lang="en-US" b="1" dirty="0" err="1">
                <a:solidFill>
                  <a:srgbClr val="002060">
                    <a:alpha val="77000"/>
                  </a:srgbClr>
                </a:solidFill>
              </a:rPr>
              <a:t>Salette</a:t>
            </a:r>
            <a:r>
              <a:rPr lang="en-US" dirty="0"/>
              <a:t>.</a:t>
            </a:r>
          </a:p>
          <a:p>
            <a:pPr marL="0" indent="0">
              <a:buNone/>
            </a:pPr>
            <a:r>
              <a:rPr lang="en-US" b="1" u="sng" dirty="0"/>
              <a:t>December 8, 1858 </a:t>
            </a:r>
            <a:r>
              <a:rPr lang="en-US" dirty="0"/>
              <a:t>The Blessed Mother appeared to Bernadette Soubirous stating, “I am the </a:t>
            </a:r>
            <a:r>
              <a:rPr lang="en-US" b="1" dirty="0">
                <a:solidFill>
                  <a:srgbClr val="002060">
                    <a:alpha val="77000"/>
                  </a:srgbClr>
                </a:solidFill>
              </a:rPr>
              <a:t>Immaculate Conception</a:t>
            </a:r>
            <a:r>
              <a:rPr lang="en-US" dirty="0"/>
              <a:t>.”</a:t>
            </a:r>
          </a:p>
          <a:p>
            <a:endParaRPr lang="en-US" dirty="0"/>
          </a:p>
        </p:txBody>
      </p:sp>
    </p:spTree>
    <p:extLst>
      <p:ext uri="{BB962C8B-B14F-4D97-AF65-F5344CB8AC3E}">
        <p14:creationId xmlns:p14="http://schemas.microsoft.com/office/powerpoint/2010/main" val="68327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
                                        <p:tgtEl>
                                          <p:spTgt spid="3">
                                            <p:txEl>
                                              <p:pRg st="3" end="3"/>
                                            </p:txEl>
                                          </p:spTgt>
                                        </p:tgtEl>
                                      </p:cBhvr>
                                    </p:animEffect>
                                    <p:anim calcmode="lin" valueType="num">
                                      <p:cBhvr>
                                        <p:cTn id="35"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4" name="Rectangle 2056">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CD117054-2300-C84D-AB3E-2AD39EAA7FB0}"/>
              </a:ext>
            </a:extLst>
          </p:cNvPr>
          <p:cNvSpPr>
            <a:spLocks noGrp="1"/>
          </p:cNvSpPr>
          <p:nvPr>
            <p:ph type="title"/>
          </p:nvPr>
        </p:nvSpPr>
        <p:spPr>
          <a:xfrm>
            <a:off x="1024129" y="1645920"/>
            <a:ext cx="3779085" cy="3468340"/>
          </a:xfrm>
        </p:spPr>
        <p:txBody>
          <a:bodyPr>
            <a:normAutofit fontScale="90000"/>
          </a:bodyPr>
          <a:lstStyle/>
          <a:p>
            <a:pPr algn="ctr"/>
            <a:r>
              <a:rPr lang="en-US" sz="3500" dirty="0">
                <a:solidFill>
                  <a:srgbClr val="FFFFFF"/>
                </a:solidFill>
              </a:rPr>
              <a:t>October 13, 1916 </a:t>
            </a:r>
            <a:br>
              <a:rPr lang="en-US" sz="3500" dirty="0">
                <a:solidFill>
                  <a:srgbClr val="FFFFFF"/>
                </a:solidFill>
              </a:rPr>
            </a:br>
            <a:r>
              <a:rPr lang="en-US" sz="3500" dirty="0">
                <a:solidFill>
                  <a:srgbClr val="FFFFFF"/>
                </a:solidFill>
              </a:rPr>
              <a:t>The Blessed Mother appeared to three children at Fatima, Portugal. On that day to prove to the world that she was meeting the children, she caused the “Sun to Dance.” She is known as Our Lady of Fatima.</a:t>
            </a:r>
            <a:br>
              <a:rPr lang="en-US" sz="3500" dirty="0">
                <a:solidFill>
                  <a:srgbClr val="FFFFFF"/>
                </a:solidFill>
              </a:rPr>
            </a:br>
            <a:endParaRPr lang="en-US" sz="3500" dirty="0">
              <a:solidFill>
                <a:srgbClr val="FFFFFF"/>
              </a:solidFill>
            </a:endParaRPr>
          </a:p>
        </p:txBody>
      </p:sp>
      <p:cxnSp>
        <p:nvCxnSpPr>
          <p:cNvPr id="2055" name="Straight Connector 2058">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D18E46-82B4-804F-9331-3C78937D56A9}"/>
              </a:ext>
            </a:extLst>
          </p:cNvPr>
          <p:cNvSpPr>
            <a:spLocks noGrp="1"/>
          </p:cNvSpPr>
          <p:nvPr>
            <p:ph idx="1"/>
          </p:nvPr>
        </p:nvSpPr>
        <p:spPr>
          <a:xfrm>
            <a:off x="1024129" y="2286000"/>
            <a:ext cx="3791711" cy="3931920"/>
          </a:xfrm>
        </p:spPr>
        <p:txBody>
          <a:bodyPr>
            <a:normAutofit/>
          </a:bodyPr>
          <a:lstStyle/>
          <a:p>
            <a:pPr marL="0" indent="0">
              <a:buNone/>
            </a:pPr>
            <a:endParaRPr lang="en-US" dirty="0">
              <a:solidFill>
                <a:srgbClr val="FFFFFF"/>
              </a:solidFill>
            </a:endParaRPr>
          </a:p>
          <a:p>
            <a:pPr marL="0" indent="0">
              <a:buNone/>
            </a:pPr>
            <a:endParaRPr lang="en-US" dirty="0">
              <a:solidFill>
                <a:srgbClr val="FFFFFF"/>
              </a:solidFill>
            </a:endParaRPr>
          </a:p>
          <a:p>
            <a:pPr marL="0" indent="0">
              <a:buNone/>
            </a:pPr>
            <a:endParaRPr lang="en-US" dirty="0">
              <a:solidFill>
                <a:srgbClr val="FFFFFF"/>
              </a:solidFill>
            </a:endParaRPr>
          </a:p>
          <a:p>
            <a:pPr marL="0" indent="0">
              <a:buNone/>
            </a:pPr>
            <a:endParaRPr lang="en-US" dirty="0">
              <a:solidFill>
                <a:srgbClr val="FFFFFF"/>
              </a:solidFill>
            </a:endParaRPr>
          </a:p>
        </p:txBody>
      </p:sp>
      <p:pic>
        <p:nvPicPr>
          <p:cNvPr id="2052" name="Picture 4" descr="See the source image">
            <a:extLst>
              <a:ext uri="{FF2B5EF4-FFF2-40B4-BE49-F238E27FC236}">
                <a16:creationId xmlns:a16="http://schemas.microsoft.com/office/drawing/2014/main" id="{22F3A9F8-5F73-2323-14F5-26FF937A2B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67" r="15273" b="1"/>
          <a:stretch/>
        </p:blipFill>
        <p:spPr bwMode="auto">
          <a:xfrm>
            <a:off x="6096000" y="640080"/>
            <a:ext cx="5455921"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110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009F80-72EF-6D40-B4AF-036B7E1F2EFF}"/>
              </a:ext>
            </a:extLst>
          </p:cNvPr>
          <p:cNvSpPr>
            <a:spLocks noGrp="1"/>
          </p:cNvSpPr>
          <p:nvPr>
            <p:ph type="title"/>
          </p:nvPr>
        </p:nvSpPr>
        <p:spPr>
          <a:xfrm>
            <a:off x="1024129" y="585216"/>
            <a:ext cx="3779085" cy="1499616"/>
          </a:xfrm>
        </p:spPr>
        <p:txBody>
          <a:bodyPr>
            <a:normAutofit/>
          </a:bodyPr>
          <a:lstStyle/>
          <a:p>
            <a:pPr algn="ctr"/>
            <a:r>
              <a:rPr lang="en-US" sz="4400" dirty="0">
                <a:solidFill>
                  <a:schemeClr val="tx1"/>
                </a:solidFill>
              </a:rPr>
              <a:t>Next Week, November 12</a:t>
            </a:r>
          </a:p>
        </p:txBody>
      </p:sp>
      <p:cxnSp>
        <p:nvCxnSpPr>
          <p:cNvPr id="12" name="Straight Connector 11">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F5AD8B4-2FC1-A942-8F4A-DC9E3A41BD67}"/>
              </a:ext>
            </a:extLst>
          </p:cNvPr>
          <p:cNvSpPr>
            <a:spLocks noGrp="1"/>
          </p:cNvSpPr>
          <p:nvPr>
            <p:ph idx="1"/>
          </p:nvPr>
        </p:nvSpPr>
        <p:spPr>
          <a:xfrm>
            <a:off x="90311" y="2460978"/>
            <a:ext cx="5565421" cy="4131208"/>
          </a:xfrm>
        </p:spPr>
        <p:txBody>
          <a:bodyPr>
            <a:normAutofit/>
          </a:bodyPr>
          <a:lstStyle/>
          <a:p>
            <a:pPr marL="0" indent="0" algn="ctr">
              <a:buNone/>
            </a:pPr>
            <a:r>
              <a:rPr lang="en-US" sz="4000" dirty="0">
                <a:solidFill>
                  <a:srgbClr val="FFFFFF"/>
                </a:solidFill>
                <a:latin typeface="+mj-lt"/>
                <a:cs typeface="Times New Roman" panose="02020603050405020304" pitchFamily="18" charset="0"/>
              </a:rPr>
              <a:t>Father De </a:t>
            </a:r>
            <a:r>
              <a:rPr lang="en-US" sz="4000" dirty="0" err="1">
                <a:solidFill>
                  <a:srgbClr val="FFFFFF"/>
                </a:solidFill>
                <a:latin typeface="+mj-lt"/>
                <a:cs typeface="Times New Roman" panose="02020603050405020304" pitchFamily="18" charset="0"/>
              </a:rPr>
              <a:t>Celles</a:t>
            </a:r>
            <a:r>
              <a:rPr lang="en-US" sz="4000" dirty="0">
                <a:solidFill>
                  <a:srgbClr val="FFFFFF"/>
                </a:solidFill>
                <a:latin typeface="+mj-lt"/>
                <a:cs typeface="Times New Roman" panose="02020603050405020304" pitchFamily="18" charset="0"/>
              </a:rPr>
              <a:t> takes questions from high school students. </a:t>
            </a:r>
          </a:p>
          <a:p>
            <a:pPr marL="0" indent="0" algn="ctr">
              <a:buNone/>
            </a:pPr>
            <a:endParaRPr lang="en-US" sz="4000" dirty="0">
              <a:solidFill>
                <a:srgbClr val="FFFFFF"/>
              </a:solidFill>
              <a:latin typeface="+mj-lt"/>
              <a:cs typeface="Times New Roman" panose="02020603050405020304" pitchFamily="18" charset="0"/>
            </a:endParaRPr>
          </a:p>
          <a:p>
            <a:pPr marL="0" indent="0" algn="ctr">
              <a:buNone/>
            </a:pPr>
            <a:r>
              <a:rPr lang="en-US" sz="4000">
                <a:solidFill>
                  <a:srgbClr val="FFFFFF"/>
                </a:solidFill>
                <a:latin typeface="+mj-lt"/>
                <a:cs typeface="Times New Roman" panose="02020603050405020304" pitchFamily="18" charset="0"/>
              </a:rPr>
              <a:t>Students can </a:t>
            </a:r>
            <a:r>
              <a:rPr lang="en-US" sz="4000" dirty="0">
                <a:solidFill>
                  <a:srgbClr val="FFFFFF"/>
                </a:solidFill>
                <a:latin typeface="+mj-lt"/>
                <a:cs typeface="Times New Roman" panose="02020603050405020304" pitchFamily="18" charset="0"/>
              </a:rPr>
              <a:t>bring questions with them or submit their questions to the Lairds (blaird48@gmail.com) </a:t>
            </a:r>
          </a:p>
        </p:txBody>
      </p:sp>
      <p:pic>
        <p:nvPicPr>
          <p:cNvPr id="7" name="Graphic 6" descr="Questions">
            <a:extLst>
              <a:ext uri="{FF2B5EF4-FFF2-40B4-BE49-F238E27FC236}">
                <a16:creationId xmlns:a16="http://schemas.microsoft.com/office/drawing/2014/main" id="{54C9D451-F049-8EF5-6667-9DA27B599B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210203637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5890</TotalTime>
  <Words>2160</Words>
  <Application>Microsoft Office PowerPoint</Application>
  <PresentationFormat>Widescreen</PresentationFormat>
  <Paragraphs>205</Paragraphs>
  <Slides>25</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Lora</vt:lpstr>
      <vt:lpstr>system-ui</vt:lpstr>
      <vt:lpstr>Tw Cen MT</vt:lpstr>
      <vt:lpstr>Tw Cen MT Condensed</vt:lpstr>
      <vt:lpstr>Wingdings 3</vt:lpstr>
      <vt:lpstr>Integral</vt:lpstr>
      <vt:lpstr>PowerPoint Presentation</vt:lpstr>
      <vt:lpstr>Levels of Happiness Review</vt:lpstr>
      <vt:lpstr>Levels of Happiness Exercise</vt:lpstr>
      <vt:lpstr>Angels  in the Nicene Creed</vt:lpstr>
      <vt:lpstr>The Holy Spirit  in the Nicene Creed</vt:lpstr>
      <vt:lpstr>The Holy Spirit</vt:lpstr>
      <vt:lpstr>Questions about the Holy Spirit</vt:lpstr>
      <vt:lpstr>Holy Spirit in the Church Today</vt:lpstr>
      <vt:lpstr>CCC 689</vt:lpstr>
      <vt:lpstr>How the Holy Spirit is Active in the Church Today (from CCC 688)</vt:lpstr>
      <vt:lpstr>How the Holy Spirit is Active in the Church Today (from CCC 688)</vt:lpstr>
      <vt:lpstr>Gifts of the Holy Spirit</vt:lpstr>
      <vt:lpstr>The Fruits of the Holy Spirit</vt:lpstr>
      <vt:lpstr>Prayer to the Holy Spirit – 7th grade Question</vt:lpstr>
      <vt:lpstr>PowerPoint Presentation</vt:lpstr>
      <vt:lpstr>PowerPoint Presentation</vt:lpstr>
      <vt:lpstr>Life of Blessed Mother</vt:lpstr>
      <vt:lpstr>Life of Blessed Mother</vt:lpstr>
      <vt:lpstr>The Finding of Jesus in the temple Jesus in the Temple</vt:lpstr>
      <vt:lpstr>The Wedding Feast at Cana</vt:lpstr>
      <vt:lpstr>Central Teachings Concerning BVM</vt:lpstr>
      <vt:lpstr>Selected Apparitions of the Blessed Mother</vt:lpstr>
      <vt:lpstr>Selected Apparitions of the Blessed Mother</vt:lpstr>
      <vt:lpstr>October 13, 1916  The Blessed Mother appeared to three children at Fatima, Portugal. On that day to prove to the world that she was meeting the children, she caused the “Sun to Dance.” She is known as Our Lady of Fatima. </vt:lpstr>
      <vt:lpstr>Next Week, November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Ninth Grade CCD Class #5</dc:title>
  <dc:creator>Bob Laird</dc:creator>
  <cp:lastModifiedBy>Gerri Laird</cp:lastModifiedBy>
  <cp:revision>62</cp:revision>
  <dcterms:created xsi:type="dcterms:W3CDTF">2020-10-12T15:17:25Z</dcterms:created>
  <dcterms:modified xsi:type="dcterms:W3CDTF">2023-11-09T17:19:59Z</dcterms:modified>
</cp:coreProperties>
</file>