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20"/>
  </p:notesMasterIdLst>
  <p:handoutMasterIdLst>
    <p:handoutMasterId r:id="rId21"/>
  </p:handoutMasterIdLst>
  <p:sldIdLst>
    <p:sldId id="408" r:id="rId4"/>
    <p:sldId id="507" r:id="rId5"/>
    <p:sldId id="256" r:id="rId6"/>
    <p:sldId id="309" r:id="rId7"/>
    <p:sldId id="313" r:id="rId8"/>
    <p:sldId id="316" r:id="rId9"/>
    <p:sldId id="306" r:id="rId10"/>
    <p:sldId id="497" r:id="rId11"/>
    <p:sldId id="280" r:id="rId12"/>
    <p:sldId id="499" r:id="rId13"/>
    <p:sldId id="493" r:id="rId14"/>
    <p:sldId id="361" r:id="rId15"/>
    <p:sldId id="371" r:id="rId16"/>
    <p:sldId id="362" r:id="rId17"/>
    <p:sldId id="403" r:id="rId18"/>
    <p:sldId id="404" r:id="rId19"/>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2" autoAdjust="0"/>
    <p:restoredTop sz="94685" autoAdjust="0"/>
  </p:normalViewPr>
  <p:slideViewPr>
    <p:cSldViewPr snapToGrid="0">
      <p:cViewPr varScale="1">
        <p:scale>
          <a:sx n="79" d="100"/>
          <a:sy n="79" d="100"/>
        </p:scale>
        <p:origin x="850" y="72"/>
      </p:cViewPr>
      <p:guideLst/>
    </p:cSldViewPr>
  </p:slideViewPr>
  <p:notesTextViewPr>
    <p:cViewPr>
      <p:scale>
        <a:sx n="3" d="2"/>
        <a:sy n="3" d="2"/>
      </p:scale>
      <p:origin x="0" y="0"/>
    </p:cViewPr>
  </p:notesTextViewPr>
  <p:sorterViewPr>
    <p:cViewPr varScale="1">
      <p:scale>
        <a:sx n="100" d="100"/>
        <a:sy n="100" d="100"/>
      </p:scale>
      <p:origin x="0" y="-5491"/>
    </p:cViewPr>
  </p:sorterViewPr>
  <p:notesViewPr>
    <p:cSldViewPr snapToGrid="0">
      <p:cViewPr varScale="1">
        <p:scale>
          <a:sx n="84" d="100"/>
          <a:sy n="84" d="100"/>
        </p:scale>
        <p:origin x="2160"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microsoft.com/office/2016/11/relationships/changesInfo" Target="changesInfos/changesInfo1.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ri Laird" userId="424f5dd1d4d5a467" providerId="LiveId" clId="{11D4A102-A955-4241-9821-8A5C908EB103}"/>
    <pc:docChg chg="delSld">
      <pc:chgData name="Gerri Laird" userId="424f5dd1d4d5a467" providerId="LiveId" clId="{11D4A102-A955-4241-9821-8A5C908EB103}" dt="2023-10-03T19:44:51.773" v="0" actId="47"/>
      <pc:docMkLst>
        <pc:docMk/>
      </pc:docMkLst>
      <pc:sldChg chg="del">
        <pc:chgData name="Gerri Laird" userId="424f5dd1d4d5a467" providerId="LiveId" clId="{11D4A102-A955-4241-9821-8A5C908EB103}" dt="2023-10-03T19:44:51.773" v="0" actId="47"/>
        <pc:sldMkLst>
          <pc:docMk/>
          <pc:sldMk cId="4192129346" sldId="259"/>
        </pc:sldMkLst>
      </pc:sldChg>
      <pc:sldChg chg="del">
        <pc:chgData name="Gerri Laird" userId="424f5dd1d4d5a467" providerId="LiveId" clId="{11D4A102-A955-4241-9821-8A5C908EB103}" dt="2023-10-03T19:44:51.773" v="0" actId="47"/>
        <pc:sldMkLst>
          <pc:docMk/>
          <pc:sldMk cId="713260662" sldId="260"/>
        </pc:sldMkLst>
      </pc:sldChg>
      <pc:sldChg chg="del">
        <pc:chgData name="Gerri Laird" userId="424f5dd1d4d5a467" providerId="LiveId" clId="{11D4A102-A955-4241-9821-8A5C908EB103}" dt="2023-10-03T19:44:51.773" v="0" actId="47"/>
        <pc:sldMkLst>
          <pc:docMk/>
          <pc:sldMk cId="985663278" sldId="263"/>
        </pc:sldMkLst>
      </pc:sldChg>
      <pc:sldChg chg="del">
        <pc:chgData name="Gerri Laird" userId="424f5dd1d4d5a467" providerId="LiveId" clId="{11D4A102-A955-4241-9821-8A5C908EB103}" dt="2023-10-03T19:44:51.773" v="0" actId="47"/>
        <pc:sldMkLst>
          <pc:docMk/>
          <pc:sldMk cId="1004464668" sldId="264"/>
        </pc:sldMkLst>
      </pc:sldChg>
      <pc:sldChg chg="del">
        <pc:chgData name="Gerri Laird" userId="424f5dd1d4d5a467" providerId="LiveId" clId="{11D4A102-A955-4241-9821-8A5C908EB103}" dt="2023-10-03T19:44:51.773" v="0" actId="47"/>
        <pc:sldMkLst>
          <pc:docMk/>
          <pc:sldMk cId="2736960303" sldId="268"/>
        </pc:sldMkLst>
      </pc:sldChg>
      <pc:sldChg chg="del">
        <pc:chgData name="Gerri Laird" userId="424f5dd1d4d5a467" providerId="LiveId" clId="{11D4A102-A955-4241-9821-8A5C908EB103}" dt="2023-10-03T19:44:51.773" v="0" actId="47"/>
        <pc:sldMkLst>
          <pc:docMk/>
          <pc:sldMk cId="3222415755" sldId="272"/>
        </pc:sldMkLst>
      </pc:sldChg>
      <pc:sldChg chg="del">
        <pc:chgData name="Gerri Laird" userId="424f5dd1d4d5a467" providerId="LiveId" clId="{11D4A102-A955-4241-9821-8A5C908EB103}" dt="2023-10-03T19:44:51.773" v="0" actId="47"/>
        <pc:sldMkLst>
          <pc:docMk/>
          <pc:sldMk cId="841253152" sldId="343"/>
        </pc:sldMkLst>
      </pc:sldChg>
      <pc:sldChg chg="del">
        <pc:chgData name="Gerri Laird" userId="424f5dd1d4d5a467" providerId="LiveId" clId="{11D4A102-A955-4241-9821-8A5C908EB103}" dt="2023-10-03T19:44:51.773" v="0" actId="47"/>
        <pc:sldMkLst>
          <pc:docMk/>
          <pc:sldMk cId="2891582482" sldId="354"/>
        </pc:sldMkLst>
      </pc:sldChg>
      <pc:sldChg chg="del">
        <pc:chgData name="Gerri Laird" userId="424f5dd1d4d5a467" providerId="LiveId" clId="{11D4A102-A955-4241-9821-8A5C908EB103}" dt="2023-10-03T19:44:51.773" v="0" actId="47"/>
        <pc:sldMkLst>
          <pc:docMk/>
          <pc:sldMk cId="164601729" sldId="364"/>
        </pc:sldMkLst>
      </pc:sldChg>
      <pc:sldChg chg="del">
        <pc:chgData name="Gerri Laird" userId="424f5dd1d4d5a467" providerId="LiveId" clId="{11D4A102-A955-4241-9821-8A5C908EB103}" dt="2023-10-03T19:44:51.773" v="0" actId="47"/>
        <pc:sldMkLst>
          <pc:docMk/>
          <pc:sldMk cId="3678688543" sldId="366"/>
        </pc:sldMkLst>
      </pc:sldChg>
      <pc:sldChg chg="del">
        <pc:chgData name="Gerri Laird" userId="424f5dd1d4d5a467" providerId="LiveId" clId="{11D4A102-A955-4241-9821-8A5C908EB103}" dt="2023-10-03T19:44:51.773" v="0" actId="47"/>
        <pc:sldMkLst>
          <pc:docMk/>
          <pc:sldMk cId="552760945" sldId="369"/>
        </pc:sldMkLst>
      </pc:sldChg>
      <pc:sldChg chg="del">
        <pc:chgData name="Gerri Laird" userId="424f5dd1d4d5a467" providerId="LiveId" clId="{11D4A102-A955-4241-9821-8A5C908EB103}" dt="2023-10-03T19:44:51.773" v="0" actId="47"/>
        <pc:sldMkLst>
          <pc:docMk/>
          <pc:sldMk cId="4228441851" sldId="372"/>
        </pc:sldMkLst>
      </pc:sldChg>
      <pc:sldChg chg="del">
        <pc:chgData name="Gerri Laird" userId="424f5dd1d4d5a467" providerId="LiveId" clId="{11D4A102-A955-4241-9821-8A5C908EB103}" dt="2023-10-03T19:44:51.773" v="0" actId="47"/>
        <pc:sldMkLst>
          <pc:docMk/>
          <pc:sldMk cId="930336311" sldId="373"/>
        </pc:sldMkLst>
      </pc:sldChg>
      <pc:sldChg chg="del">
        <pc:chgData name="Gerri Laird" userId="424f5dd1d4d5a467" providerId="LiveId" clId="{11D4A102-A955-4241-9821-8A5C908EB103}" dt="2023-10-03T19:44:51.773" v="0" actId="47"/>
        <pc:sldMkLst>
          <pc:docMk/>
          <pc:sldMk cId="2722464065" sldId="376"/>
        </pc:sldMkLst>
      </pc:sldChg>
      <pc:sldChg chg="del">
        <pc:chgData name="Gerri Laird" userId="424f5dd1d4d5a467" providerId="LiveId" clId="{11D4A102-A955-4241-9821-8A5C908EB103}" dt="2023-10-03T19:44:51.773" v="0" actId="47"/>
        <pc:sldMkLst>
          <pc:docMk/>
          <pc:sldMk cId="3795201362" sldId="377"/>
        </pc:sldMkLst>
      </pc:sldChg>
      <pc:sldChg chg="del">
        <pc:chgData name="Gerri Laird" userId="424f5dd1d4d5a467" providerId="LiveId" clId="{11D4A102-A955-4241-9821-8A5C908EB103}" dt="2023-10-03T19:44:51.773" v="0" actId="47"/>
        <pc:sldMkLst>
          <pc:docMk/>
          <pc:sldMk cId="791536233" sldId="378"/>
        </pc:sldMkLst>
      </pc:sldChg>
      <pc:sldChg chg="del">
        <pc:chgData name="Gerri Laird" userId="424f5dd1d4d5a467" providerId="LiveId" clId="{11D4A102-A955-4241-9821-8A5C908EB103}" dt="2023-10-03T19:44:51.773" v="0" actId="47"/>
        <pc:sldMkLst>
          <pc:docMk/>
          <pc:sldMk cId="2138752192" sldId="379"/>
        </pc:sldMkLst>
      </pc:sldChg>
      <pc:sldChg chg="del">
        <pc:chgData name="Gerri Laird" userId="424f5dd1d4d5a467" providerId="LiveId" clId="{11D4A102-A955-4241-9821-8A5C908EB103}" dt="2023-10-03T19:44:51.773" v="0" actId="47"/>
        <pc:sldMkLst>
          <pc:docMk/>
          <pc:sldMk cId="2019342384" sldId="380"/>
        </pc:sldMkLst>
      </pc:sldChg>
      <pc:sldChg chg="del">
        <pc:chgData name="Gerri Laird" userId="424f5dd1d4d5a467" providerId="LiveId" clId="{11D4A102-A955-4241-9821-8A5C908EB103}" dt="2023-10-03T19:44:51.773" v="0" actId="47"/>
        <pc:sldMkLst>
          <pc:docMk/>
          <pc:sldMk cId="2732638760" sldId="381"/>
        </pc:sldMkLst>
      </pc:sldChg>
      <pc:sldChg chg="del">
        <pc:chgData name="Gerri Laird" userId="424f5dd1d4d5a467" providerId="LiveId" clId="{11D4A102-A955-4241-9821-8A5C908EB103}" dt="2023-10-03T19:44:51.773" v="0" actId="47"/>
        <pc:sldMkLst>
          <pc:docMk/>
          <pc:sldMk cId="2936236382" sldId="382"/>
        </pc:sldMkLst>
      </pc:sldChg>
      <pc:sldChg chg="del">
        <pc:chgData name="Gerri Laird" userId="424f5dd1d4d5a467" providerId="LiveId" clId="{11D4A102-A955-4241-9821-8A5C908EB103}" dt="2023-10-03T19:44:51.773" v="0" actId="47"/>
        <pc:sldMkLst>
          <pc:docMk/>
          <pc:sldMk cId="1542674654" sldId="383"/>
        </pc:sldMkLst>
      </pc:sldChg>
      <pc:sldChg chg="del">
        <pc:chgData name="Gerri Laird" userId="424f5dd1d4d5a467" providerId="LiveId" clId="{11D4A102-A955-4241-9821-8A5C908EB103}" dt="2023-10-03T19:44:51.773" v="0" actId="47"/>
        <pc:sldMkLst>
          <pc:docMk/>
          <pc:sldMk cId="3303690390" sldId="384"/>
        </pc:sldMkLst>
      </pc:sldChg>
      <pc:sldChg chg="del">
        <pc:chgData name="Gerri Laird" userId="424f5dd1d4d5a467" providerId="LiveId" clId="{11D4A102-A955-4241-9821-8A5C908EB103}" dt="2023-10-03T19:44:51.773" v="0" actId="47"/>
        <pc:sldMkLst>
          <pc:docMk/>
          <pc:sldMk cId="3818744394" sldId="385"/>
        </pc:sldMkLst>
      </pc:sldChg>
      <pc:sldChg chg="del">
        <pc:chgData name="Gerri Laird" userId="424f5dd1d4d5a467" providerId="LiveId" clId="{11D4A102-A955-4241-9821-8A5C908EB103}" dt="2023-10-03T19:44:51.773" v="0" actId="47"/>
        <pc:sldMkLst>
          <pc:docMk/>
          <pc:sldMk cId="2202279864" sldId="392"/>
        </pc:sldMkLst>
      </pc:sldChg>
      <pc:sldChg chg="del">
        <pc:chgData name="Gerri Laird" userId="424f5dd1d4d5a467" providerId="LiveId" clId="{11D4A102-A955-4241-9821-8A5C908EB103}" dt="2023-10-03T19:44:51.773" v="0" actId="47"/>
        <pc:sldMkLst>
          <pc:docMk/>
          <pc:sldMk cId="291373047" sldId="395"/>
        </pc:sldMkLst>
      </pc:sldChg>
      <pc:sldChg chg="del">
        <pc:chgData name="Gerri Laird" userId="424f5dd1d4d5a467" providerId="LiveId" clId="{11D4A102-A955-4241-9821-8A5C908EB103}" dt="2023-10-03T19:44:51.773" v="0" actId="47"/>
        <pc:sldMkLst>
          <pc:docMk/>
          <pc:sldMk cId="2869131483" sldId="396"/>
        </pc:sldMkLst>
      </pc:sldChg>
      <pc:sldChg chg="del">
        <pc:chgData name="Gerri Laird" userId="424f5dd1d4d5a467" providerId="LiveId" clId="{11D4A102-A955-4241-9821-8A5C908EB103}" dt="2023-10-03T19:44:51.773" v="0" actId="47"/>
        <pc:sldMkLst>
          <pc:docMk/>
          <pc:sldMk cId="2785477366" sldId="397"/>
        </pc:sldMkLst>
      </pc:sldChg>
      <pc:sldChg chg="del">
        <pc:chgData name="Gerri Laird" userId="424f5dd1d4d5a467" providerId="LiveId" clId="{11D4A102-A955-4241-9821-8A5C908EB103}" dt="2023-10-03T19:44:51.773" v="0" actId="47"/>
        <pc:sldMkLst>
          <pc:docMk/>
          <pc:sldMk cId="3455317238" sldId="406"/>
        </pc:sldMkLst>
      </pc:sldChg>
      <pc:sldChg chg="del">
        <pc:chgData name="Gerri Laird" userId="424f5dd1d4d5a467" providerId="LiveId" clId="{11D4A102-A955-4241-9821-8A5C908EB103}" dt="2023-10-03T19:44:51.773" v="0" actId="47"/>
        <pc:sldMkLst>
          <pc:docMk/>
          <pc:sldMk cId="2510061688" sldId="407"/>
        </pc:sldMkLst>
      </pc:sldChg>
      <pc:sldChg chg="del">
        <pc:chgData name="Gerri Laird" userId="424f5dd1d4d5a467" providerId="LiveId" clId="{11D4A102-A955-4241-9821-8A5C908EB103}" dt="2023-10-03T19:44:51.773" v="0" actId="47"/>
        <pc:sldMkLst>
          <pc:docMk/>
          <pc:sldMk cId="1697430923" sldId="411"/>
        </pc:sldMkLst>
      </pc:sldChg>
      <pc:sldChg chg="del">
        <pc:chgData name="Gerri Laird" userId="424f5dd1d4d5a467" providerId="LiveId" clId="{11D4A102-A955-4241-9821-8A5C908EB103}" dt="2023-10-03T19:44:51.773" v="0" actId="47"/>
        <pc:sldMkLst>
          <pc:docMk/>
          <pc:sldMk cId="3150574780" sldId="500"/>
        </pc:sldMkLst>
      </pc:sldChg>
      <pc:sldChg chg="del">
        <pc:chgData name="Gerri Laird" userId="424f5dd1d4d5a467" providerId="LiveId" clId="{11D4A102-A955-4241-9821-8A5C908EB103}" dt="2023-10-03T19:44:51.773" v="0" actId="47"/>
        <pc:sldMkLst>
          <pc:docMk/>
          <pc:sldMk cId="3541891314" sldId="501"/>
        </pc:sldMkLst>
      </pc:sldChg>
      <pc:sldChg chg="del">
        <pc:chgData name="Gerri Laird" userId="424f5dd1d4d5a467" providerId="LiveId" clId="{11D4A102-A955-4241-9821-8A5C908EB103}" dt="2023-10-03T19:44:51.773" v="0" actId="47"/>
        <pc:sldMkLst>
          <pc:docMk/>
          <pc:sldMk cId="1581970108" sldId="503"/>
        </pc:sldMkLst>
      </pc:sldChg>
      <pc:sldChg chg="del">
        <pc:chgData name="Gerri Laird" userId="424f5dd1d4d5a467" providerId="LiveId" clId="{11D4A102-A955-4241-9821-8A5C908EB103}" dt="2023-10-03T19:44:51.773" v="0" actId="47"/>
        <pc:sldMkLst>
          <pc:docMk/>
          <pc:sldMk cId="2858474086" sldId="504"/>
        </pc:sldMkLst>
      </pc:sldChg>
      <pc:sldChg chg="del">
        <pc:chgData name="Gerri Laird" userId="424f5dd1d4d5a467" providerId="LiveId" clId="{11D4A102-A955-4241-9821-8A5C908EB103}" dt="2023-10-03T19:44:51.773" v="0" actId="47"/>
        <pc:sldMkLst>
          <pc:docMk/>
          <pc:sldMk cId="3007745983" sldId="505"/>
        </pc:sldMkLst>
      </pc:sldChg>
      <pc:sldChg chg="del">
        <pc:chgData name="Gerri Laird" userId="424f5dd1d4d5a467" providerId="LiveId" clId="{11D4A102-A955-4241-9821-8A5C908EB103}" dt="2023-10-03T19:44:51.773" v="0" actId="47"/>
        <pc:sldMkLst>
          <pc:docMk/>
          <pc:sldMk cId="3318681127" sldId="50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9A74F7-4E34-4373-AC4B-D9B6B7BD9762}"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813C13F3-5E68-4943-A420-163ACB5C8C7C}">
      <dgm:prSet/>
      <dgm:spPr/>
      <dgm:t>
        <a:bodyPr/>
        <a:lstStyle/>
        <a:p>
          <a:r>
            <a:rPr lang="en-US"/>
            <a:t>In the narrow 5-4 court decision establishing redefining “marriage” as a relationship between two individuals of either or both sexes (Obergefell v. Hodges), Justice Kennedy continued his definition of truth:</a:t>
          </a:r>
        </a:p>
      </dgm:t>
    </dgm:pt>
    <dgm:pt modelId="{F9EC28D8-8909-4370-B77E-8BA216DCE7AF}" type="parTrans" cxnId="{E444628B-3B32-4CD3-95EC-F2A0FBA76275}">
      <dgm:prSet/>
      <dgm:spPr/>
      <dgm:t>
        <a:bodyPr/>
        <a:lstStyle/>
        <a:p>
          <a:endParaRPr lang="en-US"/>
        </a:p>
      </dgm:t>
    </dgm:pt>
    <dgm:pt modelId="{62391F44-9873-43C4-B81D-EF2878FF9120}" type="sibTrans" cxnId="{E444628B-3B32-4CD3-95EC-F2A0FBA76275}">
      <dgm:prSet/>
      <dgm:spPr/>
      <dgm:t>
        <a:bodyPr/>
        <a:lstStyle/>
        <a:p>
          <a:endParaRPr lang="en-US"/>
        </a:p>
      </dgm:t>
    </dgm:pt>
    <dgm:pt modelId="{6AE8356C-23B2-469A-83E0-11938C92C02E}">
      <dgm:prSet/>
      <dgm:spPr/>
      <dgm:t>
        <a:bodyPr/>
        <a:lstStyle/>
        <a:p>
          <a:r>
            <a:rPr lang="en-US"/>
            <a:t>“the Constitution promises liberty to all within its reach, a liberty that includes certain specific rights that allow persons, within a lawful realm, to define and express their identity.”</a:t>
          </a:r>
        </a:p>
      </dgm:t>
    </dgm:pt>
    <dgm:pt modelId="{1C0B4AB2-4178-4538-92CC-CA7E368787D2}" type="parTrans" cxnId="{499E5B2F-C96D-4759-8256-713CF99AFE45}">
      <dgm:prSet/>
      <dgm:spPr/>
      <dgm:t>
        <a:bodyPr/>
        <a:lstStyle/>
        <a:p>
          <a:endParaRPr lang="en-US"/>
        </a:p>
      </dgm:t>
    </dgm:pt>
    <dgm:pt modelId="{27C415A2-12AB-431F-8768-16C55EA4CBF7}" type="sibTrans" cxnId="{499E5B2F-C96D-4759-8256-713CF99AFE45}">
      <dgm:prSet/>
      <dgm:spPr/>
      <dgm:t>
        <a:bodyPr/>
        <a:lstStyle/>
        <a:p>
          <a:endParaRPr lang="en-US"/>
        </a:p>
      </dgm:t>
    </dgm:pt>
    <dgm:pt modelId="{A1C59CA1-D889-46DC-98EE-7A73F74BADF2}" type="pres">
      <dgm:prSet presAssocID="{3A9A74F7-4E34-4373-AC4B-D9B6B7BD9762}" presName="linear" presStyleCnt="0">
        <dgm:presLayoutVars>
          <dgm:animLvl val="lvl"/>
          <dgm:resizeHandles val="exact"/>
        </dgm:presLayoutVars>
      </dgm:prSet>
      <dgm:spPr/>
    </dgm:pt>
    <dgm:pt modelId="{61FC8B6C-D3F8-4016-831A-89C638E3CDC2}" type="pres">
      <dgm:prSet presAssocID="{813C13F3-5E68-4943-A420-163ACB5C8C7C}" presName="parentText" presStyleLbl="node1" presStyleIdx="0" presStyleCnt="2">
        <dgm:presLayoutVars>
          <dgm:chMax val="0"/>
          <dgm:bulletEnabled val="1"/>
        </dgm:presLayoutVars>
      </dgm:prSet>
      <dgm:spPr/>
    </dgm:pt>
    <dgm:pt modelId="{C6788D42-8CC7-4112-A31C-BEEE6C6754CF}" type="pres">
      <dgm:prSet presAssocID="{62391F44-9873-43C4-B81D-EF2878FF9120}" presName="spacer" presStyleCnt="0"/>
      <dgm:spPr/>
    </dgm:pt>
    <dgm:pt modelId="{AD048151-6F5F-4EC5-8CF1-A6BF5D34BC4C}" type="pres">
      <dgm:prSet presAssocID="{6AE8356C-23B2-469A-83E0-11938C92C02E}" presName="parentText" presStyleLbl="node1" presStyleIdx="1" presStyleCnt="2">
        <dgm:presLayoutVars>
          <dgm:chMax val="0"/>
          <dgm:bulletEnabled val="1"/>
        </dgm:presLayoutVars>
      </dgm:prSet>
      <dgm:spPr/>
    </dgm:pt>
  </dgm:ptLst>
  <dgm:cxnLst>
    <dgm:cxn modelId="{499E5B2F-C96D-4759-8256-713CF99AFE45}" srcId="{3A9A74F7-4E34-4373-AC4B-D9B6B7BD9762}" destId="{6AE8356C-23B2-469A-83E0-11938C92C02E}" srcOrd="1" destOrd="0" parTransId="{1C0B4AB2-4178-4538-92CC-CA7E368787D2}" sibTransId="{27C415A2-12AB-431F-8768-16C55EA4CBF7}"/>
    <dgm:cxn modelId="{4BAA5B68-1DD4-4E6E-B197-0AE7E9624497}" type="presOf" srcId="{6AE8356C-23B2-469A-83E0-11938C92C02E}" destId="{AD048151-6F5F-4EC5-8CF1-A6BF5D34BC4C}" srcOrd="0" destOrd="0" presId="urn:microsoft.com/office/officeart/2005/8/layout/vList2"/>
    <dgm:cxn modelId="{E444628B-3B32-4CD3-95EC-F2A0FBA76275}" srcId="{3A9A74F7-4E34-4373-AC4B-D9B6B7BD9762}" destId="{813C13F3-5E68-4943-A420-163ACB5C8C7C}" srcOrd="0" destOrd="0" parTransId="{F9EC28D8-8909-4370-B77E-8BA216DCE7AF}" sibTransId="{62391F44-9873-43C4-B81D-EF2878FF9120}"/>
    <dgm:cxn modelId="{D45D6091-D7BD-4420-9214-996D78E7621D}" type="presOf" srcId="{3A9A74F7-4E34-4373-AC4B-D9B6B7BD9762}" destId="{A1C59CA1-D889-46DC-98EE-7A73F74BADF2}" srcOrd="0" destOrd="0" presId="urn:microsoft.com/office/officeart/2005/8/layout/vList2"/>
    <dgm:cxn modelId="{4449499E-304E-470B-8295-03E66B61BDAD}" type="presOf" srcId="{813C13F3-5E68-4943-A420-163ACB5C8C7C}" destId="{61FC8B6C-D3F8-4016-831A-89C638E3CDC2}" srcOrd="0" destOrd="0" presId="urn:microsoft.com/office/officeart/2005/8/layout/vList2"/>
    <dgm:cxn modelId="{6C70BEC0-1A47-41A1-83D1-C222236253B6}" type="presParOf" srcId="{A1C59CA1-D889-46DC-98EE-7A73F74BADF2}" destId="{61FC8B6C-D3F8-4016-831A-89C638E3CDC2}" srcOrd="0" destOrd="0" presId="urn:microsoft.com/office/officeart/2005/8/layout/vList2"/>
    <dgm:cxn modelId="{8F19958D-0F02-4CD2-A797-A677F3BE7BD9}" type="presParOf" srcId="{A1C59CA1-D889-46DC-98EE-7A73F74BADF2}" destId="{C6788D42-8CC7-4112-A31C-BEEE6C6754CF}" srcOrd="1" destOrd="0" presId="urn:microsoft.com/office/officeart/2005/8/layout/vList2"/>
    <dgm:cxn modelId="{16F8CA80-3CDD-4324-BB94-B94811A842BE}" type="presParOf" srcId="{A1C59CA1-D889-46DC-98EE-7A73F74BADF2}" destId="{AD048151-6F5F-4EC5-8CF1-A6BF5D34BC4C}"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FC8B6C-D3F8-4016-831A-89C638E3CDC2}">
      <dsp:nvSpPr>
        <dsp:cNvPr id="0" name=""/>
        <dsp:cNvSpPr/>
      </dsp:nvSpPr>
      <dsp:spPr>
        <a:xfrm>
          <a:off x="0" y="21511"/>
          <a:ext cx="6692748" cy="2068560"/>
        </a:xfrm>
        <a:prstGeom prst="roundRect">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In the narrow 5-4 court decision establishing redefining “marriage” as a relationship between two individuals of either or both sexes (Obergefell v. Hodges), Justice Kennedy continued his definition of truth:</a:t>
          </a:r>
        </a:p>
      </dsp:txBody>
      <dsp:txXfrm>
        <a:off x="100979" y="122490"/>
        <a:ext cx="6490790" cy="1866602"/>
      </dsp:txXfrm>
    </dsp:sp>
    <dsp:sp modelId="{AD048151-6F5F-4EC5-8CF1-A6BF5D34BC4C}">
      <dsp:nvSpPr>
        <dsp:cNvPr id="0" name=""/>
        <dsp:cNvSpPr/>
      </dsp:nvSpPr>
      <dsp:spPr>
        <a:xfrm>
          <a:off x="0" y="2164952"/>
          <a:ext cx="6692748" cy="2068560"/>
        </a:xfrm>
        <a:prstGeom prst="roundRect">
          <a:avLst/>
        </a:prstGeom>
        <a:gradFill rotWithShape="0">
          <a:gsLst>
            <a:gs pos="0">
              <a:schemeClr val="accent2">
                <a:hueOff val="-1469031"/>
                <a:satOff val="-32495"/>
                <a:lumOff val="-6470"/>
                <a:alphaOff val="0"/>
                <a:tint val="94000"/>
                <a:satMod val="105000"/>
                <a:lumMod val="102000"/>
              </a:schemeClr>
            </a:gs>
            <a:gs pos="100000">
              <a:schemeClr val="accent2">
                <a:hueOff val="-1469031"/>
                <a:satOff val="-32495"/>
                <a:lumOff val="-647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“the Constitution promises liberty to all within its reach, a liberty that includes certain specific rights that allow persons, within a lawful realm, to define and express their identity.”</a:t>
          </a:r>
        </a:p>
      </dsp:txBody>
      <dsp:txXfrm>
        <a:off x="100979" y="2265931"/>
        <a:ext cx="6490790" cy="18666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84CA476-6EDA-D5F1-37BE-9D4D6A1A3D51}"/>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2B87B06-FB50-03F1-2E08-EC68855089DC}"/>
              </a:ext>
            </a:extLst>
          </p:cNvPr>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E59E9C77-6E32-403E-842D-81AFEAD27911}" type="datetimeFigureOut">
              <a:rPr lang="en-US" smtClean="0"/>
              <a:t>10/3/2023</a:t>
            </a:fld>
            <a:endParaRPr lang="en-US"/>
          </a:p>
        </p:txBody>
      </p:sp>
      <p:sp>
        <p:nvSpPr>
          <p:cNvPr id="4" name="Footer Placeholder 3">
            <a:extLst>
              <a:ext uri="{FF2B5EF4-FFF2-40B4-BE49-F238E27FC236}">
                <a16:creationId xmlns:a16="http://schemas.microsoft.com/office/drawing/2014/main" id="{F2EC94FC-218B-38E5-2A3D-E87CD7DEF880}"/>
              </a:ext>
            </a:extLst>
          </p:cNvPr>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503BF3A-F23E-C3EA-F386-566028A36062}"/>
              </a:ext>
            </a:extLst>
          </p:cNvPr>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DFE46CA6-7B55-411F-9462-F4488A548B8C}" type="slidenum">
              <a:rPr lang="en-US" smtClean="0"/>
              <a:t>‹#›</a:t>
            </a:fld>
            <a:endParaRPr lang="en-US"/>
          </a:p>
        </p:txBody>
      </p:sp>
    </p:spTree>
    <p:extLst>
      <p:ext uri="{BB962C8B-B14F-4D97-AF65-F5344CB8AC3E}">
        <p14:creationId xmlns:p14="http://schemas.microsoft.com/office/powerpoint/2010/main" val="258078425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03T11:21:22.153"/>
    </inkml:context>
    <inkml:brush xml:id="br0">
      <inkml:brushProperty name="width" value="0.05" units="cm"/>
      <inkml:brushProperty name="height" value="0.05" units="cm"/>
      <inkml:brushProperty name="color" value="#E71224"/>
    </inkml:brush>
  </inkml:definitions>
  <inkml:trace contextRef="#ctx0" brushRef="#br0">1 0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03T11:21:22.153"/>
    </inkml:context>
    <inkml:brush xml:id="br0">
      <inkml:brushProperty name="width" value="0.05" units="cm"/>
      <inkml:brushProperty name="height" value="0.05" units="cm"/>
      <inkml:brushProperty name="color" value="#E71224"/>
    </inkml:brush>
  </inkml:definitions>
  <inkml:trace contextRef="#ctx0" brushRef="#br0">1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677F5A93-0502-451E-81E2-C7FDF7E9415B}" type="datetimeFigureOut">
              <a:rPr lang="en-US" smtClean="0"/>
              <a:t>10/3/2023</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6836D065-BC4D-429E-A387-D69B55F39AFC}" type="slidenum">
              <a:rPr lang="en-US" smtClean="0"/>
              <a:t>‹#›</a:t>
            </a:fld>
            <a:endParaRPr lang="en-US"/>
          </a:p>
        </p:txBody>
      </p:sp>
    </p:spTree>
    <p:extLst>
      <p:ext uri="{BB962C8B-B14F-4D97-AF65-F5344CB8AC3E}">
        <p14:creationId xmlns:p14="http://schemas.microsoft.com/office/powerpoint/2010/main" val="1124765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tf5wj9WwMfI"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457200" marR="0" lvl="0" indent="0" algn="l" defTabSz="914400" rtl="0" eaLnBrk="1" fontAlgn="auto" latinLnBrk="0" hangingPunct="1">
              <a:lnSpc>
                <a:spcPct val="120000"/>
              </a:lnSpc>
              <a:spcBef>
                <a:spcPts val="800"/>
              </a:spcBef>
              <a:spcAft>
                <a:spcPts val="0"/>
              </a:spcAft>
              <a:buClr>
                <a:srgbClr val="000000"/>
              </a:buClr>
              <a:buSzPts val="1400"/>
              <a:buFont typeface="Arial"/>
              <a:buNone/>
              <a:tabLst/>
              <a:defRPr/>
            </a:pPr>
            <a:r>
              <a:rPr lang="en-US" sz="2800" dirty="0"/>
              <a:t>The transgender agenda is a lie because regardless of what an individual has in mind for his/her gender, it does not conform with reality that each individual was born either male or female and that cannot be changed because it is based on the DNA of the individual at the time of conception.</a:t>
            </a:r>
          </a:p>
          <a:p>
            <a:pPr marL="457200" lvl="0" indent="0" algn="l" rtl="0">
              <a:lnSpc>
                <a:spcPct val="120000"/>
              </a:lnSpc>
              <a:spcBef>
                <a:spcPts val="800"/>
              </a:spcBef>
              <a:spcAft>
                <a:spcPts val="0"/>
              </a:spcAft>
              <a:buNone/>
            </a:pPr>
            <a:endParaRPr sz="2000" u="sng" dirty="0">
              <a:solidFill>
                <a:srgbClr val="21303A"/>
              </a:solidFill>
              <a:latin typeface="Arial"/>
              <a:ea typeface="Arial"/>
              <a:cs typeface="Arial"/>
              <a:sym typeface="Arial"/>
            </a:endParaRPr>
          </a:p>
          <a:p>
            <a:pPr marL="457200" lvl="0" indent="0" algn="l" rtl="0">
              <a:lnSpc>
                <a:spcPct val="120000"/>
              </a:lnSpc>
              <a:spcBef>
                <a:spcPts val="800"/>
              </a:spcBef>
              <a:spcAft>
                <a:spcPts val="0"/>
              </a:spcAft>
              <a:buNone/>
            </a:pPr>
            <a:r>
              <a:rPr lang="en-US" sz="2000" dirty="0">
                <a:solidFill>
                  <a:srgbClr val="21303A"/>
                </a:solidFill>
                <a:latin typeface="Arial"/>
                <a:ea typeface="Arial"/>
                <a:cs typeface="Arial"/>
                <a:sym typeface="Arial"/>
              </a:rPr>
              <a:t>To assert that truth is subjective is inherently self-contradictory (stating that truth is subjective is to assert an objective truth).  Asserting that truth is objective is coherent.</a:t>
            </a:r>
            <a:endParaRPr sz="2000" dirty="0">
              <a:solidFill>
                <a:srgbClr val="21303A"/>
              </a:solidFill>
              <a:latin typeface="Arial"/>
              <a:ea typeface="Arial"/>
              <a:cs typeface="Arial"/>
              <a:sym typeface="Arial"/>
            </a:endParaRPr>
          </a:p>
          <a:p>
            <a:pPr marL="0" lvl="0" indent="0" algn="l" rtl="0">
              <a:spcBef>
                <a:spcPts val="0"/>
              </a:spcBef>
              <a:spcAft>
                <a:spcPts val="0"/>
              </a:spcAft>
              <a:buNone/>
            </a:pPr>
            <a:endParaRPr dirty="0"/>
          </a:p>
        </p:txBody>
      </p:sp>
      <p:sp>
        <p:nvSpPr>
          <p:cNvPr id="140" name="Google Shape;14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457200" marR="0" lvl="0" indent="0" algn="l" defTabSz="914400" rtl="0" eaLnBrk="1" fontAlgn="auto" latinLnBrk="0" hangingPunct="1">
              <a:lnSpc>
                <a:spcPct val="120000"/>
              </a:lnSpc>
              <a:spcBef>
                <a:spcPts val="800"/>
              </a:spcBef>
              <a:spcAft>
                <a:spcPts val="0"/>
              </a:spcAft>
              <a:buClr>
                <a:srgbClr val="000000"/>
              </a:buClr>
              <a:buSzPts val="1400"/>
              <a:buFont typeface="Arial"/>
              <a:buNone/>
              <a:tabLst/>
              <a:defRPr/>
            </a:pPr>
            <a:r>
              <a:rPr lang="en-US" sz="2800" dirty="0">
                <a:solidFill>
                  <a:srgbClr val="FF0000"/>
                </a:solidFill>
              </a:rPr>
              <a:t>The transgender agenda is a lie because regardless of what an individual has in mind for his/her gender, it does not conform with reality that each individual was born either male or female and that cannot be changed because it is based on the DNA of the individual at the time of conception.</a:t>
            </a:r>
          </a:p>
          <a:p>
            <a:pPr marL="457200" lvl="0" indent="0" algn="l" rtl="0">
              <a:lnSpc>
                <a:spcPct val="120000"/>
              </a:lnSpc>
              <a:spcBef>
                <a:spcPts val="800"/>
              </a:spcBef>
              <a:spcAft>
                <a:spcPts val="0"/>
              </a:spcAft>
              <a:buNone/>
            </a:pPr>
            <a:endParaRPr sz="2000" u="sng" dirty="0">
              <a:solidFill>
                <a:srgbClr val="FF0000"/>
              </a:solidFill>
              <a:latin typeface="Arial"/>
              <a:ea typeface="Arial"/>
              <a:cs typeface="Arial"/>
              <a:sym typeface="Arial"/>
            </a:endParaRPr>
          </a:p>
          <a:p>
            <a:pPr marL="457200" lvl="0" indent="0" algn="l" rtl="0">
              <a:lnSpc>
                <a:spcPct val="120000"/>
              </a:lnSpc>
              <a:spcBef>
                <a:spcPts val="800"/>
              </a:spcBef>
              <a:spcAft>
                <a:spcPts val="0"/>
              </a:spcAft>
              <a:buNone/>
            </a:pPr>
            <a:r>
              <a:rPr lang="en-US" sz="2000" dirty="0">
                <a:solidFill>
                  <a:srgbClr val="FF0000"/>
                </a:solidFill>
                <a:latin typeface="Arial"/>
                <a:ea typeface="Arial"/>
                <a:cs typeface="Arial"/>
                <a:sym typeface="Arial"/>
              </a:rPr>
              <a:t>To assert that truth is subjective is inherently self-contradictory (stating that truth is subjective is to assert an objective truth).  Asserting that truth is objective is coherent.</a:t>
            </a:r>
            <a:endParaRPr sz="2000" dirty="0">
              <a:solidFill>
                <a:srgbClr val="FF0000"/>
              </a:solidFill>
              <a:latin typeface="Arial"/>
              <a:ea typeface="Arial"/>
              <a:cs typeface="Arial"/>
              <a:sym typeface="Arial"/>
            </a:endParaRPr>
          </a:p>
          <a:p>
            <a:pPr marL="0" lvl="0" indent="0" algn="l" rtl="0">
              <a:spcBef>
                <a:spcPts val="0"/>
              </a:spcBef>
              <a:spcAft>
                <a:spcPts val="0"/>
              </a:spcAft>
              <a:buNone/>
            </a:pPr>
            <a:endParaRPr dirty="0"/>
          </a:p>
        </p:txBody>
      </p:sp>
      <p:sp>
        <p:nvSpPr>
          <p:cNvPr id="140" name="Google Shape;14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5058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457200" marR="0" lvl="0" indent="0" algn="l" defTabSz="914400" rtl="0" eaLnBrk="1" fontAlgn="auto" latinLnBrk="0" hangingPunct="1">
              <a:lnSpc>
                <a:spcPct val="120000"/>
              </a:lnSpc>
              <a:spcBef>
                <a:spcPts val="800"/>
              </a:spcBef>
              <a:spcAft>
                <a:spcPts val="0"/>
              </a:spcAft>
              <a:buClr>
                <a:srgbClr val="000000"/>
              </a:buClr>
              <a:buSzPts val="1400"/>
              <a:buFont typeface="Arial"/>
              <a:buNone/>
              <a:tabLst/>
              <a:defRPr/>
            </a:pPr>
            <a:r>
              <a:rPr lang="en-US" sz="2800" dirty="0"/>
              <a:t>The transgender agenda is a lie because regardless of what an individual has in mind for his/her gender, it does not conform with reality that each individual was born either male or female and that cannot be changed because it is based on the DNA of the individual at the time of conception.</a:t>
            </a:r>
          </a:p>
          <a:p>
            <a:pPr marL="457200" lvl="0" indent="0" algn="l" rtl="0">
              <a:lnSpc>
                <a:spcPct val="120000"/>
              </a:lnSpc>
              <a:spcBef>
                <a:spcPts val="800"/>
              </a:spcBef>
              <a:spcAft>
                <a:spcPts val="0"/>
              </a:spcAft>
              <a:buNone/>
            </a:pPr>
            <a:endParaRPr sz="2000" u="sng" dirty="0">
              <a:solidFill>
                <a:srgbClr val="21303A"/>
              </a:solidFill>
              <a:latin typeface="Arial"/>
              <a:ea typeface="Arial"/>
              <a:cs typeface="Arial"/>
              <a:sym typeface="Arial"/>
            </a:endParaRPr>
          </a:p>
          <a:p>
            <a:pPr marL="457200" lvl="0" indent="0" algn="l" rtl="0">
              <a:lnSpc>
                <a:spcPct val="120000"/>
              </a:lnSpc>
              <a:spcBef>
                <a:spcPts val="800"/>
              </a:spcBef>
              <a:spcAft>
                <a:spcPts val="0"/>
              </a:spcAft>
              <a:buNone/>
            </a:pPr>
            <a:r>
              <a:rPr lang="en-US" sz="2000" dirty="0">
                <a:solidFill>
                  <a:srgbClr val="21303A"/>
                </a:solidFill>
                <a:latin typeface="Arial"/>
                <a:ea typeface="Arial"/>
                <a:cs typeface="Arial"/>
                <a:sym typeface="Arial"/>
              </a:rPr>
              <a:t>To assert that truth is subjective is inherently self-contradictory (stating that truth is subjective is to assert an objective truth).  Asserting that truth is objective is coherent.</a:t>
            </a:r>
            <a:endParaRPr sz="2000" dirty="0">
              <a:solidFill>
                <a:srgbClr val="21303A"/>
              </a:solidFill>
              <a:latin typeface="Arial"/>
              <a:ea typeface="Arial"/>
              <a:cs typeface="Arial"/>
              <a:sym typeface="Arial"/>
            </a:endParaRPr>
          </a:p>
          <a:p>
            <a:pPr marL="0" lvl="0" indent="0" algn="l" rtl="0">
              <a:spcBef>
                <a:spcPts val="0"/>
              </a:spcBef>
              <a:spcAft>
                <a:spcPts val="0"/>
              </a:spcAft>
              <a:buNone/>
            </a:pPr>
            <a:endParaRPr dirty="0"/>
          </a:p>
        </p:txBody>
      </p:sp>
      <p:sp>
        <p:nvSpPr>
          <p:cNvPr id="140" name="Google Shape;14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337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hlinkClick r:id="" action="ppaction://noaction"/>
              </a:rPr>
              <a:t>https://www.youtube.com/watch?v</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=tf5wj9WwMfI</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(1-6:20 mark)</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567BBD0-B68A-442F-B8D0-865A2047B5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7216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What’s so novel about Jefferson writing “all men are created equal?” What about “endowed by their Creator?”</a:t>
            </a:r>
          </a:p>
        </p:txBody>
      </p:sp>
      <p:sp>
        <p:nvSpPr>
          <p:cNvPr id="4" name="Slide Number Placeholder 3"/>
          <p:cNvSpPr>
            <a:spLocks noGrp="1"/>
          </p:cNvSpPr>
          <p:nvPr>
            <p:ph type="sldNum" sz="quarter" idx="5"/>
          </p:nvPr>
        </p:nvSpPr>
        <p:spPr/>
        <p:txBody>
          <a:bodyPr/>
          <a:lstStyle/>
          <a:p>
            <a:fld id="{7567BBD0-B68A-442F-B8D0-865A2047B50C}" type="slidenum">
              <a:rPr lang="en-US" smtClean="0"/>
              <a:t>9</a:t>
            </a:fld>
            <a:endParaRPr lang="en-US"/>
          </a:p>
        </p:txBody>
      </p:sp>
    </p:spTree>
    <p:extLst>
      <p:ext uri="{BB962C8B-B14F-4D97-AF65-F5344CB8AC3E}">
        <p14:creationId xmlns:p14="http://schemas.microsoft.com/office/powerpoint/2010/main" val="2777184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36D065-BC4D-429E-A387-D69B55F39AFC}" type="slidenum">
              <a:rPr lang="en-US" smtClean="0"/>
              <a:t>10</a:t>
            </a:fld>
            <a:endParaRPr lang="en-US"/>
          </a:p>
        </p:txBody>
      </p:sp>
    </p:spTree>
    <p:extLst>
      <p:ext uri="{BB962C8B-B14F-4D97-AF65-F5344CB8AC3E}">
        <p14:creationId xmlns:p14="http://schemas.microsoft.com/office/powerpoint/2010/main" val="31665650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BE02F-A661-2690-30BE-26E143B84A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1501F0-163D-4D0B-40A2-D0AF4D6346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404A1B-212E-1064-6350-50C6F25B8864}"/>
              </a:ext>
            </a:extLst>
          </p:cNvPr>
          <p:cNvSpPr>
            <a:spLocks noGrp="1"/>
          </p:cNvSpPr>
          <p:nvPr>
            <p:ph type="dt" sz="half" idx="10"/>
          </p:nvPr>
        </p:nvSpPr>
        <p:spPr/>
        <p:txBody>
          <a:bodyPr/>
          <a:lstStyle/>
          <a:p>
            <a:fld id="{69B77A11-1A31-4CD6-84BD-46B11873F7C8}" type="datetimeFigureOut">
              <a:rPr lang="en-US" smtClean="0"/>
              <a:t>10/3/2023</a:t>
            </a:fld>
            <a:endParaRPr lang="en-US"/>
          </a:p>
        </p:txBody>
      </p:sp>
      <p:sp>
        <p:nvSpPr>
          <p:cNvPr id="5" name="Footer Placeholder 4">
            <a:extLst>
              <a:ext uri="{FF2B5EF4-FFF2-40B4-BE49-F238E27FC236}">
                <a16:creationId xmlns:a16="http://schemas.microsoft.com/office/drawing/2014/main" id="{3B6FCDF2-16ED-A1E2-2E86-7B51970555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0F427D-3B78-E0F6-4B8B-4D407589934F}"/>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3200475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BC18F-A977-B260-A0A1-B6EE0A2273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8A114E-85C2-C444-7247-FE307E5CAB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B4A794-7239-DEE7-C7A0-BBB77AEE81E6}"/>
              </a:ext>
            </a:extLst>
          </p:cNvPr>
          <p:cNvSpPr>
            <a:spLocks noGrp="1"/>
          </p:cNvSpPr>
          <p:nvPr>
            <p:ph type="dt" sz="half" idx="10"/>
          </p:nvPr>
        </p:nvSpPr>
        <p:spPr/>
        <p:txBody>
          <a:bodyPr/>
          <a:lstStyle/>
          <a:p>
            <a:fld id="{69B77A11-1A31-4CD6-84BD-46B11873F7C8}" type="datetimeFigureOut">
              <a:rPr lang="en-US" smtClean="0"/>
              <a:t>10/3/2023</a:t>
            </a:fld>
            <a:endParaRPr lang="en-US"/>
          </a:p>
        </p:txBody>
      </p:sp>
      <p:sp>
        <p:nvSpPr>
          <p:cNvPr id="5" name="Footer Placeholder 4">
            <a:extLst>
              <a:ext uri="{FF2B5EF4-FFF2-40B4-BE49-F238E27FC236}">
                <a16:creationId xmlns:a16="http://schemas.microsoft.com/office/drawing/2014/main" id="{185635C7-514A-5411-2FFF-448CA0F6E6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1C1F16-5667-CB5D-9024-727D5F8F269D}"/>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161537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0BBD2-1F68-918D-7380-C27A3CABBD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788F4B-AAE4-769D-12A6-3620211CAD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C97A77-E3CD-17D6-977C-8677F035B178}"/>
              </a:ext>
            </a:extLst>
          </p:cNvPr>
          <p:cNvSpPr>
            <a:spLocks noGrp="1"/>
          </p:cNvSpPr>
          <p:nvPr>
            <p:ph type="dt" sz="half" idx="10"/>
          </p:nvPr>
        </p:nvSpPr>
        <p:spPr/>
        <p:txBody>
          <a:bodyPr/>
          <a:lstStyle/>
          <a:p>
            <a:fld id="{69B77A11-1A31-4CD6-84BD-46B11873F7C8}" type="datetimeFigureOut">
              <a:rPr lang="en-US" smtClean="0"/>
              <a:t>10/3/2023</a:t>
            </a:fld>
            <a:endParaRPr lang="en-US"/>
          </a:p>
        </p:txBody>
      </p:sp>
      <p:sp>
        <p:nvSpPr>
          <p:cNvPr id="5" name="Footer Placeholder 4">
            <a:extLst>
              <a:ext uri="{FF2B5EF4-FFF2-40B4-BE49-F238E27FC236}">
                <a16:creationId xmlns:a16="http://schemas.microsoft.com/office/drawing/2014/main" id="{E21ABB97-22BD-8EB6-EFF4-70E5681632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3EB394-CF80-5779-B92B-1E3E42CDBC5D}"/>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697222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24263-EECD-D7E8-5757-49A6A09F8C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A959FE-25B6-CB43-66CF-755D52A304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4C7270-4273-D6CA-AE44-29660E3C1A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3B29DB-356E-2AC5-7EE2-0F1C7BD5AAFE}"/>
              </a:ext>
            </a:extLst>
          </p:cNvPr>
          <p:cNvSpPr>
            <a:spLocks noGrp="1"/>
          </p:cNvSpPr>
          <p:nvPr>
            <p:ph type="dt" sz="half" idx="10"/>
          </p:nvPr>
        </p:nvSpPr>
        <p:spPr/>
        <p:txBody>
          <a:bodyPr/>
          <a:lstStyle/>
          <a:p>
            <a:fld id="{69B77A11-1A31-4CD6-84BD-46B11873F7C8}" type="datetimeFigureOut">
              <a:rPr lang="en-US" smtClean="0"/>
              <a:t>10/3/2023</a:t>
            </a:fld>
            <a:endParaRPr lang="en-US"/>
          </a:p>
        </p:txBody>
      </p:sp>
      <p:sp>
        <p:nvSpPr>
          <p:cNvPr id="6" name="Footer Placeholder 5">
            <a:extLst>
              <a:ext uri="{FF2B5EF4-FFF2-40B4-BE49-F238E27FC236}">
                <a16:creationId xmlns:a16="http://schemas.microsoft.com/office/drawing/2014/main" id="{03DCE5BF-9709-CF9E-6EE2-E80E69452B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9E7BAE-CC1C-A14D-8F7F-15A2176AE0C6}"/>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3043151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08794-C615-EF19-FD21-5950A7094C9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4378898-3527-A026-45ED-4A3C7731FA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0CFDDA-C38F-660E-3A49-57364A8F2A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D6BE85-A60F-3CFF-5C6C-2C7CF61D6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781A0C-4125-6420-D5A4-20924D01AC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9E87985-0BDC-9CC1-9B32-8FC81CE0CFC9}"/>
              </a:ext>
            </a:extLst>
          </p:cNvPr>
          <p:cNvSpPr>
            <a:spLocks noGrp="1"/>
          </p:cNvSpPr>
          <p:nvPr>
            <p:ph type="dt" sz="half" idx="10"/>
          </p:nvPr>
        </p:nvSpPr>
        <p:spPr/>
        <p:txBody>
          <a:bodyPr/>
          <a:lstStyle/>
          <a:p>
            <a:fld id="{69B77A11-1A31-4CD6-84BD-46B11873F7C8}" type="datetimeFigureOut">
              <a:rPr lang="en-US" smtClean="0"/>
              <a:t>10/3/2023</a:t>
            </a:fld>
            <a:endParaRPr lang="en-US"/>
          </a:p>
        </p:txBody>
      </p:sp>
      <p:sp>
        <p:nvSpPr>
          <p:cNvPr id="8" name="Footer Placeholder 7">
            <a:extLst>
              <a:ext uri="{FF2B5EF4-FFF2-40B4-BE49-F238E27FC236}">
                <a16:creationId xmlns:a16="http://schemas.microsoft.com/office/drawing/2014/main" id="{78329295-36FD-0584-BEA1-1980A18FBC5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1934BF-5CE9-959F-4EC5-2EBCDE8F1294}"/>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1722130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A3834-365F-A4FB-C57C-409E45C027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474DDB-0E6D-DF3D-2B32-FFC22B56C070}"/>
              </a:ext>
            </a:extLst>
          </p:cNvPr>
          <p:cNvSpPr>
            <a:spLocks noGrp="1"/>
          </p:cNvSpPr>
          <p:nvPr>
            <p:ph type="dt" sz="half" idx="10"/>
          </p:nvPr>
        </p:nvSpPr>
        <p:spPr/>
        <p:txBody>
          <a:bodyPr/>
          <a:lstStyle/>
          <a:p>
            <a:fld id="{69B77A11-1A31-4CD6-84BD-46B11873F7C8}" type="datetimeFigureOut">
              <a:rPr lang="en-US" smtClean="0"/>
              <a:t>10/3/2023</a:t>
            </a:fld>
            <a:endParaRPr lang="en-US"/>
          </a:p>
        </p:txBody>
      </p:sp>
      <p:sp>
        <p:nvSpPr>
          <p:cNvPr id="4" name="Footer Placeholder 3">
            <a:extLst>
              <a:ext uri="{FF2B5EF4-FFF2-40B4-BE49-F238E27FC236}">
                <a16:creationId xmlns:a16="http://schemas.microsoft.com/office/drawing/2014/main" id="{8C1F63B7-3311-E911-73A6-8DBB2F28AE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0567438-A626-3CA9-F898-0557A1290D06}"/>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2784113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7F215-436E-5599-5B5F-3816D5FAFD71}"/>
              </a:ext>
            </a:extLst>
          </p:cNvPr>
          <p:cNvSpPr>
            <a:spLocks noGrp="1"/>
          </p:cNvSpPr>
          <p:nvPr>
            <p:ph type="dt" sz="half" idx="10"/>
          </p:nvPr>
        </p:nvSpPr>
        <p:spPr/>
        <p:txBody>
          <a:bodyPr/>
          <a:lstStyle/>
          <a:p>
            <a:fld id="{69B77A11-1A31-4CD6-84BD-46B11873F7C8}" type="datetimeFigureOut">
              <a:rPr lang="en-US" smtClean="0"/>
              <a:t>10/3/2023</a:t>
            </a:fld>
            <a:endParaRPr lang="en-US"/>
          </a:p>
        </p:txBody>
      </p:sp>
      <p:sp>
        <p:nvSpPr>
          <p:cNvPr id="3" name="Footer Placeholder 2">
            <a:extLst>
              <a:ext uri="{FF2B5EF4-FFF2-40B4-BE49-F238E27FC236}">
                <a16:creationId xmlns:a16="http://schemas.microsoft.com/office/drawing/2014/main" id="{A2A54FF7-72D1-39EC-996C-3832359E44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A56454-06BE-E70C-342D-CE41E1D2E00B}"/>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1457767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DE0FA-3664-3273-B42F-47DCDD592C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E657A2-D72F-E8C9-F2E5-A9656B7518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ED363A-8A3C-C596-2D8B-C81060E07B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284F78-9249-AA8A-50CB-F548F3759458}"/>
              </a:ext>
            </a:extLst>
          </p:cNvPr>
          <p:cNvSpPr>
            <a:spLocks noGrp="1"/>
          </p:cNvSpPr>
          <p:nvPr>
            <p:ph type="dt" sz="half" idx="10"/>
          </p:nvPr>
        </p:nvSpPr>
        <p:spPr/>
        <p:txBody>
          <a:bodyPr/>
          <a:lstStyle/>
          <a:p>
            <a:fld id="{69B77A11-1A31-4CD6-84BD-46B11873F7C8}" type="datetimeFigureOut">
              <a:rPr lang="en-US" smtClean="0"/>
              <a:t>10/3/2023</a:t>
            </a:fld>
            <a:endParaRPr lang="en-US"/>
          </a:p>
        </p:txBody>
      </p:sp>
      <p:sp>
        <p:nvSpPr>
          <p:cNvPr id="6" name="Footer Placeholder 5">
            <a:extLst>
              <a:ext uri="{FF2B5EF4-FFF2-40B4-BE49-F238E27FC236}">
                <a16:creationId xmlns:a16="http://schemas.microsoft.com/office/drawing/2014/main" id="{D58A2AA1-B7F9-79F0-88ED-5F224BC688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07C834-7B77-8B31-4A93-609BB2AB16FD}"/>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2423395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5117-D34B-52C7-1AC1-CD8AF78408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CC464D-94E7-EB05-AC21-1FFE053D8C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E8161B-8BA4-FA16-01EC-EE654AD13B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9B88DD-58DA-C6FD-135B-4D81EF526F6D}"/>
              </a:ext>
            </a:extLst>
          </p:cNvPr>
          <p:cNvSpPr>
            <a:spLocks noGrp="1"/>
          </p:cNvSpPr>
          <p:nvPr>
            <p:ph type="dt" sz="half" idx="10"/>
          </p:nvPr>
        </p:nvSpPr>
        <p:spPr/>
        <p:txBody>
          <a:bodyPr/>
          <a:lstStyle/>
          <a:p>
            <a:fld id="{69B77A11-1A31-4CD6-84BD-46B11873F7C8}" type="datetimeFigureOut">
              <a:rPr lang="en-US" smtClean="0"/>
              <a:t>10/3/2023</a:t>
            </a:fld>
            <a:endParaRPr lang="en-US"/>
          </a:p>
        </p:txBody>
      </p:sp>
      <p:sp>
        <p:nvSpPr>
          <p:cNvPr id="6" name="Footer Placeholder 5">
            <a:extLst>
              <a:ext uri="{FF2B5EF4-FFF2-40B4-BE49-F238E27FC236}">
                <a16:creationId xmlns:a16="http://schemas.microsoft.com/office/drawing/2014/main" id="{125AD70A-B352-9D54-4886-0D3878F0ED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61326E-C506-247B-347B-4FC36604E363}"/>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1090729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F28E-0A04-4190-C5BE-B4C2593BF8A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A7C9B4-2632-0E6C-B5C0-01AFC3F571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6AE594-DA6E-A6C6-114F-9C7A4D5083BA}"/>
              </a:ext>
            </a:extLst>
          </p:cNvPr>
          <p:cNvSpPr>
            <a:spLocks noGrp="1"/>
          </p:cNvSpPr>
          <p:nvPr>
            <p:ph type="dt" sz="half" idx="10"/>
          </p:nvPr>
        </p:nvSpPr>
        <p:spPr/>
        <p:txBody>
          <a:bodyPr/>
          <a:lstStyle/>
          <a:p>
            <a:fld id="{69B77A11-1A31-4CD6-84BD-46B11873F7C8}" type="datetimeFigureOut">
              <a:rPr lang="en-US" smtClean="0"/>
              <a:t>10/3/2023</a:t>
            </a:fld>
            <a:endParaRPr lang="en-US"/>
          </a:p>
        </p:txBody>
      </p:sp>
      <p:sp>
        <p:nvSpPr>
          <p:cNvPr id="5" name="Footer Placeholder 4">
            <a:extLst>
              <a:ext uri="{FF2B5EF4-FFF2-40B4-BE49-F238E27FC236}">
                <a16:creationId xmlns:a16="http://schemas.microsoft.com/office/drawing/2014/main" id="{A08525B4-D165-EFA1-B379-5E5CD74E6E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F30C11-E1D8-DD3E-899F-81C323395EF2}"/>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3540641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516456-7BC3-B6F1-8D7F-6E0BD53F58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02E8231-4589-E3B4-27A9-4D5B3CCF48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44F258-77DC-5558-EE01-11C363D5F45C}"/>
              </a:ext>
            </a:extLst>
          </p:cNvPr>
          <p:cNvSpPr>
            <a:spLocks noGrp="1"/>
          </p:cNvSpPr>
          <p:nvPr>
            <p:ph type="dt" sz="half" idx="10"/>
          </p:nvPr>
        </p:nvSpPr>
        <p:spPr/>
        <p:txBody>
          <a:bodyPr/>
          <a:lstStyle/>
          <a:p>
            <a:fld id="{69B77A11-1A31-4CD6-84BD-46B11873F7C8}" type="datetimeFigureOut">
              <a:rPr lang="en-US" smtClean="0"/>
              <a:t>10/3/2023</a:t>
            </a:fld>
            <a:endParaRPr lang="en-US"/>
          </a:p>
        </p:txBody>
      </p:sp>
      <p:sp>
        <p:nvSpPr>
          <p:cNvPr id="5" name="Footer Placeholder 4">
            <a:extLst>
              <a:ext uri="{FF2B5EF4-FFF2-40B4-BE49-F238E27FC236}">
                <a16:creationId xmlns:a16="http://schemas.microsoft.com/office/drawing/2014/main" id="{6A303483-984B-4551-EC2F-E948B13D8D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E075EE-C624-254D-3E8C-1B77A17F4A0C}"/>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3247464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82EDF-140B-0B76-432F-C1E1FA3977E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73C04E-6E82-3EB3-DC94-2AF3D0A538A2}"/>
              </a:ext>
            </a:extLst>
          </p:cNvPr>
          <p:cNvSpPr>
            <a:spLocks noGrp="1"/>
          </p:cNvSpPr>
          <p:nvPr>
            <p:ph type="dt" sz="half" idx="10"/>
          </p:nvPr>
        </p:nvSpPr>
        <p:spPr/>
        <p:txBody>
          <a:bodyPr/>
          <a:lstStyle/>
          <a:p>
            <a:fld id="{69B77A11-1A31-4CD6-84BD-46B11873F7C8}" type="datetimeFigureOut">
              <a:rPr lang="en-US" smtClean="0"/>
              <a:t>10/3/2023</a:t>
            </a:fld>
            <a:endParaRPr lang="en-US"/>
          </a:p>
        </p:txBody>
      </p:sp>
      <p:sp>
        <p:nvSpPr>
          <p:cNvPr id="4" name="Footer Placeholder 3">
            <a:extLst>
              <a:ext uri="{FF2B5EF4-FFF2-40B4-BE49-F238E27FC236}">
                <a16:creationId xmlns:a16="http://schemas.microsoft.com/office/drawing/2014/main" id="{55DC3A2A-CDE7-6104-193A-503434ECF8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E2A062-0E2F-516F-46E7-2D3DDC5B7B27}"/>
              </a:ext>
            </a:extLst>
          </p:cNvPr>
          <p:cNvSpPr>
            <a:spLocks noGrp="1"/>
          </p:cNvSpPr>
          <p:nvPr>
            <p:ph type="sldNum" sz="quarter" idx="12"/>
          </p:nvPr>
        </p:nvSpPr>
        <p:spPr/>
        <p:txBody>
          <a:bodyPr/>
          <a:lstStyle/>
          <a:p>
            <a:fld id="{22ADFF2F-1C24-4D3A-A3D9-5B05300100A1}" type="slidenum">
              <a:rPr lang="en-US" smtClean="0"/>
              <a:t>‹#›</a:t>
            </a:fld>
            <a:endParaRPr lang="en-US"/>
          </a:p>
        </p:txBody>
      </p:sp>
    </p:spTree>
    <p:extLst>
      <p:ext uri="{BB962C8B-B14F-4D97-AF65-F5344CB8AC3E}">
        <p14:creationId xmlns:p14="http://schemas.microsoft.com/office/powerpoint/2010/main" val="1603012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1007999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3328108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1E220F-E581-2643-9935-84048D3B389E}" type="datetimeFigureOut">
              <a:rPr lang="en-US" smtClean="0"/>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1217014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1E220F-E581-2643-9935-84048D3B389E}" type="datetimeFigureOut">
              <a:rPr lang="en-US" smtClean="0"/>
              <a:t>10/3/2023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1240124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1E220F-E581-2643-9935-84048D3B389E}" type="datetimeFigureOut">
              <a:rPr lang="en-US" smtClean="0"/>
              <a:t>10/3/2023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642542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1E220F-E581-2643-9935-84048D3B389E}" type="datetimeFigureOut">
              <a:rPr lang="en-US" smtClean="0"/>
              <a:t>10/3/2023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29907710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1E220F-E581-2643-9935-84048D3B389E}" type="datetimeFigureOut">
              <a:rPr lang="en-US" smtClean="0"/>
              <a:t>10/3/2023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7515681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1E220F-E581-2643-9935-84048D3B389E}" type="datetimeFigureOut">
              <a:rPr lang="en-US" smtClean="0"/>
              <a:t>10/3/2023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1429291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1E220F-E581-2643-9935-84048D3B389E}" type="datetimeFigureOut">
              <a:rPr lang="en-US" smtClean="0"/>
              <a:t>10/3/2023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890442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6609887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21737951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378325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612372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963787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362090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514839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5662742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033353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9284915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798404149"/>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99715188"/>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524508259"/>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41359479"/>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3758340"/>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952263946"/>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509456804"/>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0883998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903239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image" Target="../media/image2.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3749E7-5841-3D19-57FB-61450A908F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C90393-C200-75B2-1601-2903BC7E79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50E4B4-486F-2229-23A6-5921B76062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B77A11-1A31-4CD6-84BD-46B11873F7C8}" type="datetimeFigureOut">
              <a:rPr lang="en-US" smtClean="0"/>
              <a:t>10/3/2023</a:t>
            </a:fld>
            <a:endParaRPr lang="en-US"/>
          </a:p>
        </p:txBody>
      </p:sp>
      <p:sp>
        <p:nvSpPr>
          <p:cNvPr id="5" name="Footer Placeholder 4">
            <a:extLst>
              <a:ext uri="{FF2B5EF4-FFF2-40B4-BE49-F238E27FC236}">
                <a16:creationId xmlns:a16="http://schemas.microsoft.com/office/drawing/2014/main" id="{4DD5674D-9226-96E0-D0F1-097162B610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6E742A-5700-A06A-97DC-6302185091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ADFF2F-1C24-4D3A-A3D9-5B05300100A1}" type="slidenum">
              <a:rPr lang="en-US" smtClean="0"/>
              <a:t>‹#›</a:t>
            </a:fld>
            <a:endParaRPr lang="en-US"/>
          </a:p>
        </p:txBody>
      </p:sp>
    </p:spTree>
    <p:extLst>
      <p:ext uri="{BB962C8B-B14F-4D97-AF65-F5344CB8AC3E}">
        <p14:creationId xmlns:p14="http://schemas.microsoft.com/office/powerpoint/2010/main" val="1735025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1E220F-E581-2643-9935-84048D3B389E}" type="datetimeFigureOut">
              <a:rPr lang="en-US" smtClean="0"/>
              <a:t>10/3/2023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3B1EC3-7515-1041-9FC2-C8226F8B42BD}" type="slidenum">
              <a:rPr lang="en-US" smtClean="0"/>
              <a:t>‹#›</a:t>
            </a:fld>
            <a:endParaRPr lang="en-US"/>
          </a:p>
        </p:txBody>
      </p:sp>
    </p:spTree>
    <p:extLst>
      <p:ext uri="{BB962C8B-B14F-4D97-AF65-F5344CB8AC3E}">
        <p14:creationId xmlns:p14="http://schemas.microsoft.com/office/powerpoint/2010/main" val="408943388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266631702"/>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7" Type="http://schemas.openxmlformats.org/officeDocument/2006/relationships/image" Target="NULL"/><Relationship Id="rId2" Type="http://schemas.openxmlformats.org/officeDocument/2006/relationships/customXml" Target="../ink/ink1.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ustomXml" Target="../ink/ink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The Catholic Faithful: Our Lady of the Holy Rosary / Battle of Lepanto">
            <a:extLst>
              <a:ext uri="{FF2B5EF4-FFF2-40B4-BE49-F238E27FC236}">
                <a16:creationId xmlns:a16="http://schemas.microsoft.com/office/drawing/2014/main" id="{856FD0DF-B64B-B117-A29B-CF0E77511A51}"/>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31002" r="-1" b="30607"/>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0A054DB-D160-4033-FBCA-CF8D88B08497}"/>
              </a:ext>
            </a:extLst>
          </p:cNvPr>
          <p:cNvSpPr>
            <a:spLocks noGrp="1"/>
          </p:cNvSpPr>
          <p:nvPr>
            <p:ph type="ctrTitle"/>
          </p:nvPr>
        </p:nvSpPr>
        <p:spPr>
          <a:xfrm>
            <a:off x="1524000" y="1122362"/>
            <a:ext cx="9144000" cy="2900518"/>
          </a:xfrm>
        </p:spPr>
        <p:txBody>
          <a:bodyPr>
            <a:normAutofit/>
          </a:bodyPr>
          <a:lstStyle/>
          <a:p>
            <a:r>
              <a:rPr lang="en-US" dirty="0">
                <a:solidFill>
                  <a:srgbClr val="FFFFFF"/>
                </a:solidFill>
              </a:rPr>
              <a:t>9</a:t>
            </a:r>
            <a:r>
              <a:rPr lang="en-US" baseline="30000" dirty="0">
                <a:solidFill>
                  <a:srgbClr val="FFFFFF"/>
                </a:solidFill>
              </a:rPr>
              <a:t>th</a:t>
            </a:r>
            <a:r>
              <a:rPr lang="en-US" dirty="0">
                <a:solidFill>
                  <a:srgbClr val="FFFFFF"/>
                </a:solidFill>
              </a:rPr>
              <a:t> Grade Religious Education</a:t>
            </a:r>
            <a:br>
              <a:rPr lang="en-US" dirty="0">
                <a:solidFill>
                  <a:srgbClr val="FFFFFF"/>
                </a:solidFill>
              </a:rPr>
            </a:br>
            <a:endParaRPr lang="en-US" dirty="0">
              <a:solidFill>
                <a:srgbClr val="FFFFFF"/>
              </a:solidFill>
            </a:endParaRPr>
          </a:p>
        </p:txBody>
      </p:sp>
      <p:sp>
        <p:nvSpPr>
          <p:cNvPr id="3" name="Subtitle 2">
            <a:extLst>
              <a:ext uri="{FF2B5EF4-FFF2-40B4-BE49-F238E27FC236}">
                <a16:creationId xmlns:a16="http://schemas.microsoft.com/office/drawing/2014/main" id="{44A2FCBE-B4E5-1C73-5AA3-EF3E7673E3B2}"/>
              </a:ext>
            </a:extLst>
          </p:cNvPr>
          <p:cNvSpPr>
            <a:spLocks noGrp="1"/>
          </p:cNvSpPr>
          <p:nvPr>
            <p:ph type="subTitle" idx="1"/>
          </p:nvPr>
        </p:nvSpPr>
        <p:spPr>
          <a:xfrm>
            <a:off x="1524000" y="4159404"/>
            <a:ext cx="9144000" cy="1098395"/>
          </a:xfrm>
        </p:spPr>
        <p:txBody>
          <a:bodyPr>
            <a:normAutofit/>
          </a:bodyPr>
          <a:lstStyle/>
          <a:p>
            <a:r>
              <a:rPr lang="en-US" sz="3200" dirty="0">
                <a:solidFill>
                  <a:srgbClr val="FFFFFF"/>
                </a:solidFill>
              </a:rPr>
              <a:t>Class #4 </a:t>
            </a:r>
          </a:p>
          <a:p>
            <a:r>
              <a:rPr lang="en-US" sz="3200" dirty="0">
                <a:solidFill>
                  <a:srgbClr val="FFFFFF"/>
                </a:solidFill>
              </a:rPr>
              <a:t>October 1, 2023</a:t>
            </a:r>
          </a:p>
        </p:txBody>
      </p:sp>
    </p:spTree>
    <p:extLst>
      <p:ext uri="{BB962C8B-B14F-4D97-AF65-F5344CB8AC3E}">
        <p14:creationId xmlns:p14="http://schemas.microsoft.com/office/powerpoint/2010/main" val="13591690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Saracens Raids">
            <a:extLst>
              <a:ext uri="{FF2B5EF4-FFF2-40B4-BE49-F238E27FC236}">
                <a16:creationId xmlns:a16="http://schemas.microsoft.com/office/drawing/2014/main" id="{FFA48AA1-DC3B-3BB5-BA4A-22BEEE320A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35" y="367748"/>
            <a:ext cx="12291498" cy="6152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087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3" name="Rectangle 1042">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30" name="Picture 6" descr="The Catholic Faithful: Our Lady of the Holy Rosary / Battle of Lepanto">
            <a:extLst>
              <a:ext uri="{FF2B5EF4-FFF2-40B4-BE49-F238E27FC236}">
                <a16:creationId xmlns:a16="http://schemas.microsoft.com/office/drawing/2014/main" id="{88122745-6942-95DD-58AE-8921F85EAF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99" b="1605"/>
          <a:stretch/>
        </p:blipFill>
        <p:spPr bwMode="auto">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044"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2900220-54F4-AFCC-A954-D894728F8DAB}"/>
              </a:ext>
            </a:extLst>
          </p:cNvPr>
          <p:cNvSpPr>
            <a:spLocks noGrp="1"/>
          </p:cNvSpPr>
          <p:nvPr>
            <p:ph type="title"/>
          </p:nvPr>
        </p:nvSpPr>
        <p:spPr>
          <a:xfrm>
            <a:off x="5292436" y="0"/>
            <a:ext cx="6256096" cy="919020"/>
          </a:xfrm>
        </p:spPr>
        <p:txBody>
          <a:bodyPr vert="horz" lIns="91440" tIns="45720" rIns="91440" bIns="45720" rtlCol="0">
            <a:normAutofit fontScale="90000"/>
          </a:bodyPr>
          <a:lstStyle/>
          <a:p>
            <a:pPr algn="ctr"/>
            <a:br>
              <a:rPr lang="en-US" sz="2800" b="1" dirty="0"/>
            </a:br>
            <a:r>
              <a:rPr lang="en-US" sz="3100" b="1" dirty="0"/>
              <a:t>The Battle of Lepanto (1571)</a:t>
            </a:r>
            <a:br>
              <a:rPr lang="en-US" sz="3100" b="1" dirty="0"/>
            </a:br>
            <a:r>
              <a:rPr lang="en-US" sz="3100" b="1" dirty="0"/>
              <a:t>The Feast of the Holy Rosary</a:t>
            </a:r>
          </a:p>
        </p:txBody>
      </p:sp>
      <p:sp>
        <p:nvSpPr>
          <p:cNvPr id="1037" name="Content Placeholder 1036">
            <a:extLst>
              <a:ext uri="{FF2B5EF4-FFF2-40B4-BE49-F238E27FC236}">
                <a16:creationId xmlns:a16="http://schemas.microsoft.com/office/drawing/2014/main" id="{6E7FFE8E-5146-F8F1-3D4C-A7263D0CD556}"/>
              </a:ext>
            </a:extLst>
          </p:cNvPr>
          <p:cNvSpPr>
            <a:spLocks noGrp="1"/>
          </p:cNvSpPr>
          <p:nvPr>
            <p:ph idx="1"/>
          </p:nvPr>
        </p:nvSpPr>
        <p:spPr>
          <a:xfrm>
            <a:off x="5292436" y="1108364"/>
            <a:ext cx="6256096" cy="5560291"/>
          </a:xfrm>
        </p:spPr>
        <p:txBody>
          <a:bodyPr>
            <a:normAutofit fontScale="92500" lnSpcReduction="10000"/>
          </a:bodyPr>
          <a:lstStyle/>
          <a:p>
            <a:r>
              <a:rPr lang="en-US" sz="2200" dirty="0"/>
              <a:t>This is the most significant naval (and military) battle of the Renaissance period of history pitting the combined fleet of the Holy League (Papal States, Venice, and Spain) against the Ottoman navy. </a:t>
            </a:r>
          </a:p>
          <a:p>
            <a:r>
              <a:rPr lang="en-US" sz="2200" dirty="0"/>
              <a:t>They met at Lepanto on the northern edge of the Gulf of Corinth, of western Greece. The Holy League was at a military disadvantage and Pope Pius V called for all of Europe to pray the rosary for victory. He personally led a rosary procession in Rome.</a:t>
            </a:r>
          </a:p>
          <a:p>
            <a:r>
              <a:rPr lang="en-US" sz="2200" dirty="0"/>
              <a:t>The Holy League forces, taking advantage of a mysterious change in direction of the wind, stopped the Ottoman navy and their advance. They wanted to control the entire Mediterranean Sea gaining access to the Atlantic. The result was the Ottoman remaining in control of the eastern Mediterranean.</a:t>
            </a:r>
          </a:p>
          <a:p>
            <a:r>
              <a:rPr lang="en-US" sz="2200" dirty="0"/>
              <a:t>Pope Pius V instituted the feast of Our Lady of Victory commemorating the victory at Lepanto which he attributed to the Blessed Virgin Mary. It later become the Feast of the Holy Rosary in 1573, and in 1716 Pope Clement XI made it a feast of the universal Church.</a:t>
            </a:r>
          </a:p>
          <a:p>
            <a:endParaRPr lang="en-US" sz="1500" dirty="0"/>
          </a:p>
        </p:txBody>
      </p:sp>
    </p:spTree>
    <p:extLst>
      <p:ext uri="{BB962C8B-B14F-4D97-AF65-F5344CB8AC3E}">
        <p14:creationId xmlns:p14="http://schemas.microsoft.com/office/powerpoint/2010/main" val="32344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37">
                                            <p:txEl>
                                              <p:pRg st="0" end="0"/>
                                            </p:txEl>
                                          </p:spTgt>
                                        </p:tgtEl>
                                        <p:attrNameLst>
                                          <p:attrName>style.visibility</p:attrName>
                                        </p:attrNameLst>
                                      </p:cBhvr>
                                      <p:to>
                                        <p:strVal val="visible"/>
                                      </p:to>
                                    </p:set>
                                    <p:animEffect transition="in" filter="blinds(horizontal)">
                                      <p:cBhvr>
                                        <p:cTn id="7" dur="500"/>
                                        <p:tgtEl>
                                          <p:spTgt spid="10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37">
                                            <p:txEl>
                                              <p:pRg st="1" end="1"/>
                                            </p:txEl>
                                          </p:spTgt>
                                        </p:tgtEl>
                                        <p:attrNameLst>
                                          <p:attrName>style.visibility</p:attrName>
                                        </p:attrNameLst>
                                      </p:cBhvr>
                                      <p:to>
                                        <p:strVal val="visible"/>
                                      </p:to>
                                    </p:set>
                                    <p:animEffect transition="in" filter="blinds(horizontal)">
                                      <p:cBhvr>
                                        <p:cTn id="12" dur="500"/>
                                        <p:tgtEl>
                                          <p:spTgt spid="103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37">
                                            <p:txEl>
                                              <p:pRg st="2" end="2"/>
                                            </p:txEl>
                                          </p:spTgt>
                                        </p:tgtEl>
                                        <p:attrNameLst>
                                          <p:attrName>style.visibility</p:attrName>
                                        </p:attrNameLst>
                                      </p:cBhvr>
                                      <p:to>
                                        <p:strVal val="visible"/>
                                      </p:to>
                                    </p:set>
                                    <p:animEffect transition="in" filter="blinds(horizontal)">
                                      <p:cBhvr>
                                        <p:cTn id="17" dur="500"/>
                                        <p:tgtEl>
                                          <p:spTgt spid="103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37">
                                            <p:txEl>
                                              <p:pRg st="3" end="3"/>
                                            </p:txEl>
                                          </p:spTgt>
                                        </p:tgtEl>
                                        <p:attrNameLst>
                                          <p:attrName>style.visibility</p:attrName>
                                        </p:attrNameLst>
                                      </p:cBhvr>
                                      <p:to>
                                        <p:strVal val="visible"/>
                                      </p:to>
                                    </p:set>
                                    <p:animEffect transition="in" filter="blinds(horizontal)">
                                      <p:cBhvr>
                                        <p:cTn id="22" dur="500"/>
                                        <p:tgtEl>
                                          <p:spTgt spid="103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8"/>
          <p:cNvSpPr txBox="1">
            <a:spLocks noGrp="1"/>
          </p:cNvSpPr>
          <p:nvPr>
            <p:ph type="title"/>
          </p:nvPr>
        </p:nvSpPr>
        <p:spPr>
          <a:xfrm>
            <a:off x="1215957" y="20389"/>
            <a:ext cx="10054143" cy="952377"/>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sz="4400" dirty="0"/>
              <a:t>What is ”Truth”?</a:t>
            </a:r>
            <a:endParaRPr sz="4400" dirty="0"/>
          </a:p>
        </p:txBody>
      </p:sp>
      <p:sp>
        <p:nvSpPr>
          <p:cNvPr id="143" name="Google Shape;143;p8"/>
          <p:cNvSpPr txBox="1">
            <a:spLocks noGrp="1"/>
          </p:cNvSpPr>
          <p:nvPr>
            <p:ph type="body" idx="1"/>
          </p:nvPr>
        </p:nvSpPr>
        <p:spPr>
          <a:xfrm>
            <a:off x="921900" y="652039"/>
            <a:ext cx="10827300" cy="6294600"/>
          </a:xfrm>
          <a:prstGeom prst="rect">
            <a:avLst/>
          </a:prstGeom>
          <a:noFill/>
          <a:ln>
            <a:noFill/>
          </a:ln>
        </p:spPr>
        <p:txBody>
          <a:bodyPr spcFirstLastPara="1" wrap="square" lIns="0" tIns="0" rIns="0" bIns="0" anchor="t" anchorCtr="0">
            <a:noAutofit/>
          </a:bodyPr>
          <a:lstStyle/>
          <a:p>
            <a:pPr marL="0" lvl="0" indent="0" algn="l" rtl="0">
              <a:spcBef>
                <a:spcPts val="800"/>
              </a:spcBef>
              <a:spcAft>
                <a:spcPts val="0"/>
              </a:spcAft>
              <a:buClr>
                <a:schemeClr val="dk2"/>
              </a:buClr>
              <a:buSzPts val="1400"/>
              <a:buNone/>
            </a:pPr>
            <a:r>
              <a:rPr lang="en-US" sz="3200" dirty="0"/>
              <a:t>“Jesus said to the Jews who had believed in him, ‘If you continue in my word, you are truly my disciples, and you will know the truth, and the truth will make you free.” (John 8:31-32)</a:t>
            </a:r>
            <a:endParaRPr sz="3200" dirty="0"/>
          </a:p>
          <a:p>
            <a:pPr marL="457200" lvl="0" indent="-317500" algn="l" rtl="0">
              <a:spcBef>
                <a:spcPts val="800"/>
              </a:spcBef>
              <a:spcAft>
                <a:spcPts val="0"/>
              </a:spcAft>
              <a:buSzPts val="1400"/>
              <a:buChar char="●"/>
            </a:pPr>
            <a:r>
              <a:rPr lang="en-US" sz="3200" dirty="0"/>
              <a:t>Truth is Objective (truth does not change with the observer)</a:t>
            </a:r>
            <a:endParaRPr sz="3200" dirty="0"/>
          </a:p>
          <a:p>
            <a:pPr marL="914400" lvl="1" indent="-317500" algn="l" rtl="0">
              <a:spcBef>
                <a:spcPts val="0"/>
              </a:spcBef>
              <a:spcAft>
                <a:spcPts val="0"/>
              </a:spcAft>
              <a:buSzPts val="1400"/>
              <a:buChar char="○"/>
            </a:pPr>
            <a:r>
              <a:rPr lang="en-US" sz="3200" dirty="0"/>
              <a:t>St. Thomas Aquinas: Truth is universal, immutable and can be known by human beings who diligently seek it.</a:t>
            </a:r>
            <a:endParaRPr sz="3200" dirty="0"/>
          </a:p>
          <a:p>
            <a:pPr marL="914400" lvl="1" indent="-317500" algn="l" rtl="0">
              <a:spcBef>
                <a:spcPts val="0"/>
              </a:spcBef>
              <a:spcAft>
                <a:spcPts val="0"/>
              </a:spcAft>
              <a:buSzPts val="1400"/>
              <a:buChar char="○"/>
            </a:pPr>
            <a:r>
              <a:rPr lang="en-US" sz="3200" dirty="0"/>
              <a:t>Truth conforms the mind to reality (nature): “I know the truth when what I have in my mind matches objective reality.”</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animEffect transition="in" filter="fade">
                                      <p:cBhvr>
                                        <p:cTn id="7" dur="1000"/>
                                        <p:tgtEl>
                                          <p:spTgt spid="143">
                                            <p:txEl>
                                              <p:pRg st="0" end="0"/>
                                            </p:txEl>
                                          </p:spTgt>
                                        </p:tgtEl>
                                      </p:cBhvr>
                                    </p:animEffect>
                                    <p:anim calcmode="lin" valueType="num">
                                      <p:cBhvr>
                                        <p:cTn id="8" dur="1000" fill="hold"/>
                                        <p:tgtEl>
                                          <p:spTgt spid="1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3">
                                            <p:txEl>
                                              <p:pRg st="1" end="1"/>
                                            </p:txEl>
                                          </p:spTgt>
                                        </p:tgtEl>
                                        <p:attrNameLst>
                                          <p:attrName>style.visibility</p:attrName>
                                        </p:attrNameLst>
                                      </p:cBhvr>
                                      <p:to>
                                        <p:strVal val="visible"/>
                                      </p:to>
                                    </p:set>
                                    <p:animEffect transition="in" filter="fade">
                                      <p:cBhvr>
                                        <p:cTn id="14" dur="1000"/>
                                        <p:tgtEl>
                                          <p:spTgt spid="143">
                                            <p:txEl>
                                              <p:pRg st="1" end="1"/>
                                            </p:txEl>
                                          </p:spTgt>
                                        </p:tgtEl>
                                      </p:cBhvr>
                                    </p:animEffect>
                                    <p:anim calcmode="lin" valueType="num">
                                      <p:cBhvr>
                                        <p:cTn id="15" dur="1000" fill="hold"/>
                                        <p:tgtEl>
                                          <p:spTgt spid="14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43">
                                            <p:txEl>
                                              <p:pRg st="2" end="2"/>
                                            </p:txEl>
                                          </p:spTgt>
                                        </p:tgtEl>
                                        <p:attrNameLst>
                                          <p:attrName>style.visibility</p:attrName>
                                        </p:attrNameLst>
                                      </p:cBhvr>
                                      <p:to>
                                        <p:strVal val="visible"/>
                                      </p:to>
                                    </p:set>
                                    <p:animEffect transition="in" filter="fade">
                                      <p:cBhvr>
                                        <p:cTn id="19" dur="1000"/>
                                        <p:tgtEl>
                                          <p:spTgt spid="143">
                                            <p:txEl>
                                              <p:pRg st="2" end="2"/>
                                            </p:txEl>
                                          </p:spTgt>
                                        </p:tgtEl>
                                      </p:cBhvr>
                                    </p:animEffect>
                                    <p:anim calcmode="lin" valueType="num">
                                      <p:cBhvr>
                                        <p:cTn id="20" dur="1000" fill="hold"/>
                                        <p:tgtEl>
                                          <p:spTgt spid="14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4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43">
                                            <p:txEl>
                                              <p:pRg st="3" end="3"/>
                                            </p:txEl>
                                          </p:spTgt>
                                        </p:tgtEl>
                                        <p:attrNameLst>
                                          <p:attrName>style.visibility</p:attrName>
                                        </p:attrNameLst>
                                      </p:cBhvr>
                                      <p:to>
                                        <p:strVal val="visible"/>
                                      </p:to>
                                    </p:set>
                                    <p:animEffect transition="in" filter="fade">
                                      <p:cBhvr>
                                        <p:cTn id="26" dur="1000"/>
                                        <p:tgtEl>
                                          <p:spTgt spid="143">
                                            <p:txEl>
                                              <p:pRg st="3" end="3"/>
                                            </p:txEl>
                                          </p:spTgt>
                                        </p:tgtEl>
                                      </p:cBhvr>
                                    </p:animEffect>
                                    <p:anim calcmode="lin" valueType="num">
                                      <p:cBhvr>
                                        <p:cTn id="27" dur="1000" fill="hold"/>
                                        <p:tgtEl>
                                          <p:spTgt spid="14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14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Shape 141"/>
        <p:cNvGrpSpPr/>
        <p:nvPr/>
      </p:nvGrpSpPr>
      <p:grpSpPr>
        <a:xfrm>
          <a:off x="0" y="0"/>
          <a:ext cx="0" cy="0"/>
          <a:chOff x="0" y="0"/>
          <a:chExt cx="0" cy="0"/>
        </a:xfrm>
      </p:grpSpPr>
      <p:sp useBgFill="1">
        <p:nvSpPr>
          <p:cNvPr id="193" name="Rectangle 147">
            <a:extLst>
              <a:ext uri="{FF2B5EF4-FFF2-40B4-BE49-F238E27FC236}">
                <a16:creationId xmlns:a16="http://schemas.microsoft.com/office/drawing/2014/main" id="{EAC88772-6DB3-49EC-9C8A-A0B46ACE37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42" name="Google Shape;142;p8"/>
          <p:cNvSpPr txBox="1">
            <a:spLocks noGrp="1"/>
          </p:cNvSpPr>
          <p:nvPr>
            <p:ph type="title"/>
          </p:nvPr>
        </p:nvSpPr>
        <p:spPr>
          <a:xfrm>
            <a:off x="8194878" y="1065955"/>
            <a:ext cx="2851413" cy="4817318"/>
          </a:xfrm>
          <a:prstGeom prst="rect">
            <a:avLst/>
          </a:prstGeom>
        </p:spPr>
        <p:txBody>
          <a:bodyPr spcFirstLastPara="1" lIns="0" tIns="0" rIns="0" bIns="0" anchor="ctr" anchorCtr="0">
            <a:normAutofit/>
          </a:bodyPr>
          <a:lstStyle/>
          <a:p>
            <a:pPr marL="0" lvl="0" indent="0" rtl="0">
              <a:spcBef>
                <a:spcPts val="0"/>
              </a:spcBef>
              <a:spcAft>
                <a:spcPts val="0"/>
              </a:spcAft>
              <a:buClr>
                <a:schemeClr val="dk2"/>
              </a:buClr>
              <a:buSzPts val="4800"/>
              <a:buFont typeface="Arial"/>
              <a:buNone/>
            </a:pPr>
            <a:r>
              <a:rPr lang="en-US"/>
              <a:t>What is ”Truth”?</a:t>
            </a:r>
          </a:p>
        </p:txBody>
      </p:sp>
      <p:sp>
        <p:nvSpPr>
          <p:cNvPr id="194" name="Round Diagonal Corner Rectangle 6">
            <a:extLst>
              <a:ext uri="{FF2B5EF4-FFF2-40B4-BE49-F238E27FC236}">
                <a16:creationId xmlns:a16="http://schemas.microsoft.com/office/drawing/2014/main" id="{17A3DD84-FAA5-438A-8462-D1E01EA0D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1410" cy="6858000"/>
          </a:xfrm>
          <a:prstGeom prst="round2DiagRect">
            <a:avLst>
              <a:gd name="adj1" fmla="val 0"/>
              <a:gd name="adj2" fmla="val 0"/>
            </a:avLst>
          </a:prstGeom>
          <a:solidFill>
            <a:schemeClr val="bg2"/>
          </a:solidFill>
          <a:ln w="19050" cap="sq">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43" name="Google Shape;143;p8"/>
          <p:cNvSpPr txBox="1">
            <a:spLocks noGrp="1"/>
          </p:cNvSpPr>
          <p:nvPr>
            <p:ph type="body" idx="1"/>
          </p:nvPr>
        </p:nvSpPr>
        <p:spPr>
          <a:xfrm>
            <a:off x="1141412" y="286602"/>
            <a:ext cx="5749774" cy="6332561"/>
          </a:xfrm>
          <a:prstGeom prst="rect">
            <a:avLst/>
          </a:prstGeom>
        </p:spPr>
        <p:txBody>
          <a:bodyPr spcFirstLastPara="1" lIns="0" tIns="0" rIns="0" bIns="0" anchor="ctr" anchorCtr="0">
            <a:normAutofit fontScale="92500" lnSpcReduction="20000"/>
          </a:bodyPr>
          <a:lstStyle/>
          <a:p>
            <a:pPr marL="457200" lvl="0" indent="-317500" rtl="0">
              <a:spcBef>
                <a:spcPts val="800"/>
              </a:spcBef>
              <a:spcAft>
                <a:spcPts val="0"/>
              </a:spcAft>
              <a:buSzPts val="1400"/>
              <a:buChar char="●"/>
            </a:pPr>
            <a:endParaRPr lang="en-US" sz="1800" dirty="0"/>
          </a:p>
          <a:p>
            <a:pPr marL="457200" lvl="0" indent="-317500" rtl="0">
              <a:spcBef>
                <a:spcPts val="800"/>
              </a:spcBef>
              <a:spcAft>
                <a:spcPts val="0"/>
              </a:spcAft>
              <a:buSzPts val="1400"/>
              <a:buChar char="●"/>
            </a:pPr>
            <a:r>
              <a:rPr lang="en-US" sz="3000" dirty="0"/>
              <a:t>Can Truth be Subjective? (truth dependent upon the perspective of the observer)</a:t>
            </a:r>
          </a:p>
          <a:p>
            <a:pPr marL="914400" lvl="1" indent="-317500" rtl="0">
              <a:spcBef>
                <a:spcPts val="0"/>
              </a:spcBef>
              <a:spcAft>
                <a:spcPts val="0"/>
              </a:spcAft>
              <a:buSzPts val="1400"/>
              <a:buChar char="○"/>
            </a:pPr>
            <a:r>
              <a:rPr lang="en-US" sz="3000" dirty="0"/>
              <a:t>Justice Anthony Kennedy: “At the heart of liberty is the right to define one’s own concept of existence, of meaning, of the universe, and of the mystery of human life.” [from the majority opinion of </a:t>
            </a:r>
            <a:r>
              <a:rPr lang="en-US" sz="3000" i="1" dirty="0"/>
              <a:t>Planned Parenthood v Casey</a:t>
            </a:r>
            <a:r>
              <a:rPr lang="en-US" sz="3000" dirty="0"/>
              <a:t> (1992)].</a:t>
            </a:r>
          </a:p>
          <a:p>
            <a:pPr marL="914400" lvl="1" indent="-317500" rtl="0">
              <a:spcBef>
                <a:spcPts val="0"/>
              </a:spcBef>
              <a:spcAft>
                <a:spcPts val="0"/>
              </a:spcAft>
              <a:buSzPts val="1400"/>
              <a:buChar char="○"/>
            </a:pPr>
            <a:r>
              <a:rPr lang="en-US" sz="3000" dirty="0"/>
              <a:t>Why was </a:t>
            </a:r>
            <a:r>
              <a:rPr lang="en-US" sz="3000" i="1" dirty="0"/>
              <a:t>Roe v. Wade </a:t>
            </a:r>
            <a:r>
              <a:rPr lang="en-US" sz="3000" dirty="0"/>
              <a:t>overturned?</a:t>
            </a:r>
          </a:p>
        </p:txBody>
      </p:sp>
      <p:cxnSp>
        <p:nvCxnSpPr>
          <p:cNvPr id="195" name="Straight Connector 151">
            <a:extLst>
              <a:ext uri="{FF2B5EF4-FFF2-40B4-BE49-F238E27FC236}">
                <a16:creationId xmlns:a16="http://schemas.microsoft.com/office/drawing/2014/main" id="{46640D31-0CFD-4B3F-AE95-530AA5174F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62562" y="0"/>
            <a:ext cx="0" cy="6858000"/>
          </a:xfrm>
          <a:prstGeom prst="line">
            <a:avLst/>
          </a:prstGeom>
          <a:ln w="19050">
            <a:solidFill>
              <a:schemeClr val="tx2">
                <a:lumMod val="60000"/>
                <a:lumOff val="40000"/>
                <a:alpha val="60000"/>
              </a:schemeClr>
            </a:solidFill>
          </a:ln>
          <a:effectLst>
            <a:outerShdw blurRad="88900" dist="38100" dir="5400000" algn="ctr" rotWithShape="0">
              <a:srgbClr val="000000">
                <a:alpha val="40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43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3">
                                            <p:txEl>
                                              <p:pRg st="2" end="2"/>
                                            </p:txEl>
                                          </p:spTgt>
                                        </p:tgtEl>
                                        <p:attrNameLst>
                                          <p:attrName>style.visibility</p:attrName>
                                        </p:attrNameLst>
                                      </p:cBhvr>
                                      <p:to>
                                        <p:strVal val="visible"/>
                                      </p:to>
                                    </p:set>
                                    <p:animEffect transition="in" filter="fade">
                                      <p:cBhvr>
                                        <p:cTn id="7" dur="1000"/>
                                        <p:tgtEl>
                                          <p:spTgt spid="143">
                                            <p:txEl>
                                              <p:pRg st="2" end="2"/>
                                            </p:txEl>
                                          </p:spTgt>
                                        </p:tgtEl>
                                      </p:cBhvr>
                                    </p:animEffect>
                                    <p:anim calcmode="lin" valueType="num">
                                      <p:cBhvr>
                                        <p:cTn id="8" dur="1000" fill="hold"/>
                                        <p:tgtEl>
                                          <p:spTgt spid="14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4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3">
                                            <p:txEl>
                                              <p:pRg st="1" end="1"/>
                                            </p:txEl>
                                          </p:spTgt>
                                        </p:tgtEl>
                                        <p:attrNameLst>
                                          <p:attrName>style.visibility</p:attrName>
                                        </p:attrNameLst>
                                      </p:cBhvr>
                                      <p:to>
                                        <p:strVal val="visible"/>
                                      </p:to>
                                    </p:set>
                                    <p:animEffect transition="in" filter="fade">
                                      <p:cBhvr>
                                        <p:cTn id="14" dur="1000"/>
                                        <p:tgtEl>
                                          <p:spTgt spid="143">
                                            <p:txEl>
                                              <p:pRg st="1" end="1"/>
                                            </p:txEl>
                                          </p:spTgt>
                                        </p:tgtEl>
                                      </p:cBhvr>
                                    </p:animEffect>
                                    <p:anim calcmode="lin" valueType="num">
                                      <p:cBhvr>
                                        <p:cTn id="15" dur="1000" fill="hold"/>
                                        <p:tgtEl>
                                          <p:spTgt spid="14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3">
                                            <p:txEl>
                                              <p:pRg st="3" end="3"/>
                                            </p:txEl>
                                          </p:spTgt>
                                        </p:tgtEl>
                                        <p:attrNameLst>
                                          <p:attrName>style.visibility</p:attrName>
                                        </p:attrNameLst>
                                      </p:cBhvr>
                                      <p:to>
                                        <p:strVal val="visible"/>
                                      </p:to>
                                    </p:set>
                                    <p:animEffect transition="in" filter="fade">
                                      <p:cBhvr>
                                        <p:cTn id="21" dur="1000"/>
                                        <p:tgtEl>
                                          <p:spTgt spid="143">
                                            <p:txEl>
                                              <p:pRg st="3" end="3"/>
                                            </p:txEl>
                                          </p:spTgt>
                                        </p:tgtEl>
                                      </p:cBhvr>
                                    </p:animEffect>
                                    <p:anim calcmode="lin" valueType="num">
                                      <p:cBhvr>
                                        <p:cTn id="22" dur="1000" fill="hold"/>
                                        <p:tgtEl>
                                          <p:spTgt spid="14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4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8"/>
          <p:cNvSpPr txBox="1">
            <a:spLocks noGrp="1"/>
          </p:cNvSpPr>
          <p:nvPr>
            <p:ph type="title"/>
          </p:nvPr>
        </p:nvSpPr>
        <p:spPr>
          <a:xfrm>
            <a:off x="1215958" y="20389"/>
            <a:ext cx="10175132" cy="855100"/>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sz="4800" dirty="0"/>
              <a:t>What is ”Truth”?</a:t>
            </a:r>
            <a:endParaRPr sz="4800" dirty="0"/>
          </a:p>
        </p:txBody>
      </p:sp>
      <p:sp>
        <p:nvSpPr>
          <p:cNvPr id="143" name="Google Shape;143;p8"/>
          <p:cNvSpPr txBox="1">
            <a:spLocks noGrp="1"/>
          </p:cNvSpPr>
          <p:nvPr>
            <p:ph type="body" idx="1"/>
          </p:nvPr>
        </p:nvSpPr>
        <p:spPr>
          <a:xfrm>
            <a:off x="1028904" y="661480"/>
            <a:ext cx="10827300" cy="5914819"/>
          </a:xfrm>
          <a:prstGeom prst="rect">
            <a:avLst/>
          </a:prstGeom>
          <a:noFill/>
          <a:ln>
            <a:noFill/>
          </a:ln>
        </p:spPr>
        <p:txBody>
          <a:bodyPr spcFirstLastPara="1" wrap="square" lIns="0" tIns="0" rIns="0" bIns="0" anchor="t" anchorCtr="0">
            <a:noAutofit/>
          </a:bodyPr>
          <a:lstStyle/>
          <a:p>
            <a:pPr marL="457200" lvl="0" indent="-317500" algn="l" rtl="0">
              <a:lnSpc>
                <a:spcPct val="120000"/>
              </a:lnSpc>
              <a:spcBef>
                <a:spcPts val="800"/>
              </a:spcBef>
              <a:spcAft>
                <a:spcPts val="0"/>
              </a:spcAft>
              <a:buSzPts val="1400"/>
              <a:buChar char="●"/>
            </a:pPr>
            <a:endParaRPr lang="en-US" dirty="0"/>
          </a:p>
          <a:p>
            <a:pPr marL="457200" lvl="0" indent="-317500" algn="l" rtl="0">
              <a:lnSpc>
                <a:spcPct val="120000"/>
              </a:lnSpc>
              <a:spcBef>
                <a:spcPts val="800"/>
              </a:spcBef>
              <a:spcAft>
                <a:spcPts val="0"/>
              </a:spcAft>
              <a:buSzPts val="1400"/>
              <a:buChar char="●"/>
            </a:pPr>
            <a:r>
              <a:rPr lang="en-US" sz="4800" dirty="0"/>
              <a:t>Does freedom (liberty) determine truth?</a:t>
            </a:r>
          </a:p>
          <a:p>
            <a:pPr marL="139700" lvl="0" indent="0" algn="l" rtl="0">
              <a:lnSpc>
                <a:spcPct val="120000"/>
              </a:lnSpc>
              <a:spcBef>
                <a:spcPts val="800"/>
              </a:spcBef>
              <a:spcAft>
                <a:spcPts val="0"/>
              </a:spcAft>
              <a:buSzPts val="1400"/>
              <a:buNone/>
            </a:pPr>
            <a:endParaRPr sz="4800" dirty="0"/>
          </a:p>
          <a:p>
            <a:pPr marL="457200" lvl="0" indent="-317500" algn="l" rtl="0">
              <a:lnSpc>
                <a:spcPct val="120000"/>
              </a:lnSpc>
              <a:spcBef>
                <a:spcPts val="0"/>
              </a:spcBef>
              <a:spcAft>
                <a:spcPts val="0"/>
              </a:spcAft>
              <a:buSzPts val="1400"/>
              <a:buChar char="●"/>
            </a:pPr>
            <a:r>
              <a:rPr lang="en-US" sz="4800" dirty="0"/>
              <a:t>Is it logically coherent to assert that truth is subjective? Give an example?</a:t>
            </a:r>
            <a:endParaRPr sz="4800" dirty="0"/>
          </a:p>
        </p:txBody>
      </p:sp>
    </p:spTree>
    <p:extLst>
      <p:ext uri="{BB962C8B-B14F-4D97-AF65-F5344CB8AC3E}">
        <p14:creationId xmlns:p14="http://schemas.microsoft.com/office/powerpoint/2010/main" val="410459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3">
                                            <p:txEl>
                                              <p:pRg st="3" end="3"/>
                                            </p:txEl>
                                          </p:spTgt>
                                        </p:tgtEl>
                                        <p:attrNameLst>
                                          <p:attrName>style.visibility</p:attrName>
                                        </p:attrNameLst>
                                      </p:cBhvr>
                                      <p:to>
                                        <p:strVal val="visible"/>
                                      </p:to>
                                    </p:set>
                                    <p:animEffect transition="in" filter="fade">
                                      <p:cBhvr>
                                        <p:cTn id="7" dur="1000"/>
                                        <p:tgtEl>
                                          <p:spTgt spid="143">
                                            <p:txEl>
                                              <p:pRg st="3" end="3"/>
                                            </p:txEl>
                                          </p:spTgt>
                                        </p:tgtEl>
                                      </p:cBhvr>
                                    </p:animEffect>
                                    <p:anim calcmode="lin" valueType="num">
                                      <p:cBhvr>
                                        <p:cTn id="8" dur="1000" fill="hold"/>
                                        <p:tgtEl>
                                          <p:spTgt spid="14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4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4B9C16B-AC4A-44ED-9075-F76549B46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grpSp>
        <p:nvGrpSpPr>
          <p:cNvPr id="11" name="Group 10">
            <a:extLst>
              <a:ext uri="{FF2B5EF4-FFF2-40B4-BE49-F238E27FC236}">
                <a16:creationId xmlns:a16="http://schemas.microsoft.com/office/drawing/2014/main" id="{62A2FEB6-F419-4684-9ABC-9E32E012E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2" name="Rectangle 5">
              <a:extLst>
                <a:ext uri="{FF2B5EF4-FFF2-40B4-BE49-F238E27FC236}">
                  <a16:creationId xmlns:a16="http://schemas.microsoft.com/office/drawing/2014/main" id="{21E24A15-28D6-4CEB-9268-0BB0BEEAF38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13" name="Freeform 6">
              <a:extLst>
                <a:ext uri="{FF2B5EF4-FFF2-40B4-BE49-F238E27FC236}">
                  <a16:creationId xmlns:a16="http://schemas.microsoft.com/office/drawing/2014/main" id="{4345933F-9633-4510-90E1-08B0E2A19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14" name="Freeform 7">
              <a:extLst>
                <a:ext uri="{FF2B5EF4-FFF2-40B4-BE49-F238E27FC236}">
                  <a16:creationId xmlns:a16="http://schemas.microsoft.com/office/drawing/2014/main" id="{C68A48FB-1BE4-4053-A76F-5A5511BA0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15" name="Freeform 8">
              <a:extLst>
                <a:ext uri="{FF2B5EF4-FFF2-40B4-BE49-F238E27FC236}">
                  <a16:creationId xmlns:a16="http://schemas.microsoft.com/office/drawing/2014/main" id="{8149777B-6A9F-4C95-BF44-F9646450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16" name="Freeform 9">
              <a:extLst>
                <a:ext uri="{FF2B5EF4-FFF2-40B4-BE49-F238E27FC236}">
                  <a16:creationId xmlns:a16="http://schemas.microsoft.com/office/drawing/2014/main" id="{0654845E-622A-4AD3-8F3A-6E1DEAB5FC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17" name="Freeform 10">
              <a:extLst>
                <a:ext uri="{FF2B5EF4-FFF2-40B4-BE49-F238E27FC236}">
                  <a16:creationId xmlns:a16="http://schemas.microsoft.com/office/drawing/2014/main" id="{DF1C0739-3D08-4C83-857E-B0724A6E8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18" name="Freeform 11">
              <a:extLst>
                <a:ext uri="{FF2B5EF4-FFF2-40B4-BE49-F238E27FC236}">
                  <a16:creationId xmlns:a16="http://schemas.microsoft.com/office/drawing/2014/main" id="{D235EAA0-7D5A-453A-9643-EE7A4954E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19" name="Freeform 12">
              <a:extLst>
                <a:ext uri="{FF2B5EF4-FFF2-40B4-BE49-F238E27FC236}">
                  <a16:creationId xmlns:a16="http://schemas.microsoft.com/office/drawing/2014/main" id="{94C6FB7C-72DE-42DE-8F58-CCE9B8F55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20" name="Freeform 13">
              <a:extLst>
                <a:ext uri="{FF2B5EF4-FFF2-40B4-BE49-F238E27FC236}">
                  <a16:creationId xmlns:a16="http://schemas.microsoft.com/office/drawing/2014/main" id="{FE31E0FE-EC8D-4EA7-BD9D-02F8C54FD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21" name="Freeform 14">
              <a:extLst>
                <a:ext uri="{FF2B5EF4-FFF2-40B4-BE49-F238E27FC236}">
                  <a16:creationId xmlns:a16="http://schemas.microsoft.com/office/drawing/2014/main" id="{69FE4B12-13E0-48F9-9E18-66406B8D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22" name="Freeform 15">
              <a:extLst>
                <a:ext uri="{FF2B5EF4-FFF2-40B4-BE49-F238E27FC236}">
                  <a16:creationId xmlns:a16="http://schemas.microsoft.com/office/drawing/2014/main" id="{87FAADC3-B321-43EE-B8F3-2842D84098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23" name="Line 16">
              <a:extLst>
                <a:ext uri="{FF2B5EF4-FFF2-40B4-BE49-F238E27FC236}">
                  <a16:creationId xmlns:a16="http://schemas.microsoft.com/office/drawing/2014/main" id="{90461464-1683-402F-A72B-8558CC6777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24" name="Freeform 17">
              <a:extLst>
                <a:ext uri="{FF2B5EF4-FFF2-40B4-BE49-F238E27FC236}">
                  <a16:creationId xmlns:a16="http://schemas.microsoft.com/office/drawing/2014/main" id="{70F594E7-32D0-45B9-A3CF-636CF6FCB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25" name="Freeform 18">
              <a:extLst>
                <a:ext uri="{FF2B5EF4-FFF2-40B4-BE49-F238E27FC236}">
                  <a16:creationId xmlns:a16="http://schemas.microsoft.com/office/drawing/2014/main" id="{8AEF60E1-26C2-4E3C-B839-347DDD23C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26" name="Freeform 19">
              <a:extLst>
                <a:ext uri="{FF2B5EF4-FFF2-40B4-BE49-F238E27FC236}">
                  <a16:creationId xmlns:a16="http://schemas.microsoft.com/office/drawing/2014/main" id="{792FE54B-EE9D-4E57-B6BC-6A9196BE89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27" name="Freeform 20">
              <a:extLst>
                <a:ext uri="{FF2B5EF4-FFF2-40B4-BE49-F238E27FC236}">
                  <a16:creationId xmlns:a16="http://schemas.microsoft.com/office/drawing/2014/main" id="{72BE56DF-619D-463E-8F88-CABA09DA88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28" name="Rectangle 21">
              <a:extLst>
                <a:ext uri="{FF2B5EF4-FFF2-40B4-BE49-F238E27FC236}">
                  <a16:creationId xmlns:a16="http://schemas.microsoft.com/office/drawing/2014/main" id="{C7430457-1935-4BBF-A6A7-7C3125A02E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29" name="Freeform 22">
              <a:extLst>
                <a:ext uri="{FF2B5EF4-FFF2-40B4-BE49-F238E27FC236}">
                  <a16:creationId xmlns:a16="http://schemas.microsoft.com/office/drawing/2014/main" id="{BB006150-E547-4E84-A2B1-59131F3D5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30" name="Freeform 23">
              <a:extLst>
                <a:ext uri="{FF2B5EF4-FFF2-40B4-BE49-F238E27FC236}">
                  <a16:creationId xmlns:a16="http://schemas.microsoft.com/office/drawing/2014/main" id="{5A8CD074-956B-41A4-870B-001554B6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31" name="Freeform 24">
              <a:extLst>
                <a:ext uri="{FF2B5EF4-FFF2-40B4-BE49-F238E27FC236}">
                  <a16:creationId xmlns:a16="http://schemas.microsoft.com/office/drawing/2014/main" id="{070C253B-974E-459F-AD0B-70572248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32" name="Freeform 25">
              <a:extLst>
                <a:ext uri="{FF2B5EF4-FFF2-40B4-BE49-F238E27FC236}">
                  <a16:creationId xmlns:a16="http://schemas.microsoft.com/office/drawing/2014/main" id="{BBC07B3D-A631-44EA-861A-7D80383A10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33" name="Freeform 26">
              <a:extLst>
                <a:ext uri="{FF2B5EF4-FFF2-40B4-BE49-F238E27FC236}">
                  <a16:creationId xmlns:a16="http://schemas.microsoft.com/office/drawing/2014/main" id="{32039DC6-B4CF-4A5A-8D17-3A568D12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34" name="Freeform 27">
              <a:extLst>
                <a:ext uri="{FF2B5EF4-FFF2-40B4-BE49-F238E27FC236}">
                  <a16:creationId xmlns:a16="http://schemas.microsoft.com/office/drawing/2014/main" id="{99E0C81F-5D8D-4AF8-BDE5-4DF75868F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35" name="Freeform 28">
              <a:extLst>
                <a:ext uri="{FF2B5EF4-FFF2-40B4-BE49-F238E27FC236}">
                  <a16:creationId xmlns:a16="http://schemas.microsoft.com/office/drawing/2014/main" id="{0D946680-855C-41EC-BBA2-61F6F776E5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36" name="Freeform 29">
              <a:extLst>
                <a:ext uri="{FF2B5EF4-FFF2-40B4-BE49-F238E27FC236}">
                  <a16:creationId xmlns:a16="http://schemas.microsoft.com/office/drawing/2014/main" id="{E6FAD9E8-6E13-45A0-A5D6-8BCAD27B40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37" name="Freeform 30">
              <a:extLst>
                <a:ext uri="{FF2B5EF4-FFF2-40B4-BE49-F238E27FC236}">
                  <a16:creationId xmlns:a16="http://schemas.microsoft.com/office/drawing/2014/main" id="{0CCBC8FA-0581-454F-9FD1-6B6102A1A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38" name="Freeform 31">
              <a:extLst>
                <a:ext uri="{FF2B5EF4-FFF2-40B4-BE49-F238E27FC236}">
                  <a16:creationId xmlns:a16="http://schemas.microsoft.com/office/drawing/2014/main" id="{5D6C328F-65A5-41E8-86E9-E4E638CC3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grpSp>
      <p:pic>
        <p:nvPicPr>
          <p:cNvPr id="40" name="Picture 2">
            <a:extLst>
              <a:ext uri="{FF2B5EF4-FFF2-40B4-BE49-F238E27FC236}">
                <a16:creationId xmlns:a16="http://schemas.microsoft.com/office/drawing/2014/main" id="{3E94A106-9341-485C-9057-9D62B2BD0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42" name="Rectangle 41">
            <a:extLst>
              <a:ext uri="{FF2B5EF4-FFF2-40B4-BE49-F238E27FC236}">
                <a16:creationId xmlns:a16="http://schemas.microsoft.com/office/drawing/2014/main" id="{B53044DC-4918-43DA-B49D-91673C6C9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grpSp>
        <p:nvGrpSpPr>
          <p:cNvPr id="44" name="Group 43">
            <a:extLst>
              <a:ext uri="{FF2B5EF4-FFF2-40B4-BE49-F238E27FC236}">
                <a16:creationId xmlns:a16="http://schemas.microsoft.com/office/drawing/2014/main" id="{1DCE6B36-1420-43AB-86CF-4E653A517B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45" name="Rectangle 5">
              <a:extLst>
                <a:ext uri="{FF2B5EF4-FFF2-40B4-BE49-F238E27FC236}">
                  <a16:creationId xmlns:a16="http://schemas.microsoft.com/office/drawing/2014/main" id="{72626E0B-9628-468E-A713-011C02F60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46" name="Freeform 6">
              <a:extLst>
                <a:ext uri="{FF2B5EF4-FFF2-40B4-BE49-F238E27FC236}">
                  <a16:creationId xmlns:a16="http://schemas.microsoft.com/office/drawing/2014/main" id="{93F7977A-BD91-4B0D-9A8D-372DB67AD8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47" name="Freeform 7">
              <a:extLst>
                <a:ext uri="{FF2B5EF4-FFF2-40B4-BE49-F238E27FC236}">
                  <a16:creationId xmlns:a16="http://schemas.microsoft.com/office/drawing/2014/main" id="{9FEE6A56-01A1-404D-864E-1C2587C9AF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48" name="Freeform 8">
              <a:extLst>
                <a:ext uri="{FF2B5EF4-FFF2-40B4-BE49-F238E27FC236}">
                  <a16:creationId xmlns:a16="http://schemas.microsoft.com/office/drawing/2014/main" id="{E74DBBF2-EF6F-4E3E-B183-F8EEE76094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49" name="Freeform 9">
              <a:extLst>
                <a:ext uri="{FF2B5EF4-FFF2-40B4-BE49-F238E27FC236}">
                  <a16:creationId xmlns:a16="http://schemas.microsoft.com/office/drawing/2014/main" id="{ABCF0F27-B056-474C-A0FB-1DB747A92F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0" name="Freeform 10">
              <a:extLst>
                <a:ext uri="{FF2B5EF4-FFF2-40B4-BE49-F238E27FC236}">
                  <a16:creationId xmlns:a16="http://schemas.microsoft.com/office/drawing/2014/main" id="{0A0A5B7B-BA2A-45CC-AABE-9D5B08A5D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1" name="Freeform 11">
              <a:extLst>
                <a:ext uri="{FF2B5EF4-FFF2-40B4-BE49-F238E27FC236}">
                  <a16:creationId xmlns:a16="http://schemas.microsoft.com/office/drawing/2014/main" id="{3C9A5D2B-1787-4954-9108-B9D497A87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2" name="Freeform 12">
              <a:extLst>
                <a:ext uri="{FF2B5EF4-FFF2-40B4-BE49-F238E27FC236}">
                  <a16:creationId xmlns:a16="http://schemas.microsoft.com/office/drawing/2014/main" id="{818C4F8B-7556-49A7-83C6-C8F631F6A9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3" name="Freeform 13">
              <a:extLst>
                <a:ext uri="{FF2B5EF4-FFF2-40B4-BE49-F238E27FC236}">
                  <a16:creationId xmlns:a16="http://schemas.microsoft.com/office/drawing/2014/main" id="{22BED614-D078-47EA-9C72-190217FDD5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4" name="Freeform 14">
              <a:extLst>
                <a:ext uri="{FF2B5EF4-FFF2-40B4-BE49-F238E27FC236}">
                  <a16:creationId xmlns:a16="http://schemas.microsoft.com/office/drawing/2014/main" id="{73DE0BF2-86D7-4038-AC4B-AF0F116A5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5" name="Freeform 15">
              <a:extLst>
                <a:ext uri="{FF2B5EF4-FFF2-40B4-BE49-F238E27FC236}">
                  <a16:creationId xmlns:a16="http://schemas.microsoft.com/office/drawing/2014/main" id="{11D8BB55-D027-420C-9EF9-49B3BA79DC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6" name="Line 16">
              <a:extLst>
                <a:ext uri="{FF2B5EF4-FFF2-40B4-BE49-F238E27FC236}">
                  <a16:creationId xmlns:a16="http://schemas.microsoft.com/office/drawing/2014/main" id="{3FAEF5CE-07ED-46A7-9777-D86C7071958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7" name="Freeform 17">
              <a:extLst>
                <a:ext uri="{FF2B5EF4-FFF2-40B4-BE49-F238E27FC236}">
                  <a16:creationId xmlns:a16="http://schemas.microsoft.com/office/drawing/2014/main" id="{29CAFB1A-357C-4313-B734-1CD4E4F9D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8" name="Freeform 18">
              <a:extLst>
                <a:ext uri="{FF2B5EF4-FFF2-40B4-BE49-F238E27FC236}">
                  <a16:creationId xmlns:a16="http://schemas.microsoft.com/office/drawing/2014/main" id="{653161D3-8634-4BB7-A2BC-028C4EAA1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9" name="Freeform 19">
              <a:extLst>
                <a:ext uri="{FF2B5EF4-FFF2-40B4-BE49-F238E27FC236}">
                  <a16:creationId xmlns:a16="http://schemas.microsoft.com/office/drawing/2014/main" id="{9537546A-6FF1-408B-AFE2-BBF7D3482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0" name="Freeform 20">
              <a:extLst>
                <a:ext uri="{FF2B5EF4-FFF2-40B4-BE49-F238E27FC236}">
                  <a16:creationId xmlns:a16="http://schemas.microsoft.com/office/drawing/2014/main" id="{F73EE662-79B7-404B-B1B8-0E096BE4CD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1" name="Rectangle 21">
              <a:extLst>
                <a:ext uri="{FF2B5EF4-FFF2-40B4-BE49-F238E27FC236}">
                  <a16:creationId xmlns:a16="http://schemas.microsoft.com/office/drawing/2014/main" id="{B6DDB906-1F52-4D64-8493-4816EDDD34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2" name="Freeform 22">
              <a:extLst>
                <a:ext uri="{FF2B5EF4-FFF2-40B4-BE49-F238E27FC236}">
                  <a16:creationId xmlns:a16="http://schemas.microsoft.com/office/drawing/2014/main" id="{4FA472A5-ABEA-4961-897B-7EB96AF0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3" name="Freeform 23">
              <a:extLst>
                <a:ext uri="{FF2B5EF4-FFF2-40B4-BE49-F238E27FC236}">
                  <a16:creationId xmlns:a16="http://schemas.microsoft.com/office/drawing/2014/main" id="{54226E99-C38F-4456-A1F8-8897483FD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4" name="Freeform 24">
              <a:extLst>
                <a:ext uri="{FF2B5EF4-FFF2-40B4-BE49-F238E27FC236}">
                  <a16:creationId xmlns:a16="http://schemas.microsoft.com/office/drawing/2014/main" id="{0A4A0196-A383-4629-B9A5-9C87E846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5" name="Freeform 25">
              <a:extLst>
                <a:ext uri="{FF2B5EF4-FFF2-40B4-BE49-F238E27FC236}">
                  <a16:creationId xmlns:a16="http://schemas.microsoft.com/office/drawing/2014/main" id="{BA5E608D-2E7B-4662-A9A0-18D4E0F0D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6" name="Freeform 26">
              <a:extLst>
                <a:ext uri="{FF2B5EF4-FFF2-40B4-BE49-F238E27FC236}">
                  <a16:creationId xmlns:a16="http://schemas.microsoft.com/office/drawing/2014/main" id="{5E211F37-790F-4BD7-B055-022AE0C2E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7" name="Freeform 27">
              <a:extLst>
                <a:ext uri="{FF2B5EF4-FFF2-40B4-BE49-F238E27FC236}">
                  <a16:creationId xmlns:a16="http://schemas.microsoft.com/office/drawing/2014/main" id="{96F375D0-232A-490A-9499-CB5FBA3F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8" name="Freeform 28">
              <a:extLst>
                <a:ext uri="{FF2B5EF4-FFF2-40B4-BE49-F238E27FC236}">
                  <a16:creationId xmlns:a16="http://schemas.microsoft.com/office/drawing/2014/main" id="{6B33B423-FD0F-4780-A0D6-32FC040B37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9" name="Freeform 29">
              <a:extLst>
                <a:ext uri="{FF2B5EF4-FFF2-40B4-BE49-F238E27FC236}">
                  <a16:creationId xmlns:a16="http://schemas.microsoft.com/office/drawing/2014/main" id="{B6BD1710-838F-4CDD-A000-C6C710A6A0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70" name="Freeform 30">
              <a:extLst>
                <a:ext uri="{FF2B5EF4-FFF2-40B4-BE49-F238E27FC236}">
                  <a16:creationId xmlns:a16="http://schemas.microsoft.com/office/drawing/2014/main" id="{0BB93533-1C95-4B0A-B0E2-168602B0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71" name="Freeform 31">
              <a:extLst>
                <a:ext uri="{FF2B5EF4-FFF2-40B4-BE49-F238E27FC236}">
                  <a16:creationId xmlns:a16="http://schemas.microsoft.com/office/drawing/2014/main" id="{CB0B113D-1987-4D89-A475-511E092FE1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grpSp>
      <p:pic>
        <p:nvPicPr>
          <p:cNvPr id="73" name="Picture 2">
            <a:extLst>
              <a:ext uri="{FF2B5EF4-FFF2-40B4-BE49-F238E27FC236}">
                <a16:creationId xmlns:a16="http://schemas.microsoft.com/office/drawing/2014/main" id="{9BE36DBF-0333-4D36-A5BF-81FDA2406F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01E5424-5A13-A546-8140-6B1EE8F87074}"/>
              </a:ext>
            </a:extLst>
          </p:cNvPr>
          <p:cNvSpPr>
            <a:spLocks noGrp="1"/>
          </p:cNvSpPr>
          <p:nvPr>
            <p:ph type="title"/>
          </p:nvPr>
        </p:nvSpPr>
        <p:spPr>
          <a:xfrm>
            <a:off x="853330" y="1134681"/>
            <a:ext cx="2743310" cy="4255025"/>
          </a:xfrm>
        </p:spPr>
        <p:txBody>
          <a:bodyPr>
            <a:normAutofit/>
          </a:bodyPr>
          <a:lstStyle/>
          <a:p>
            <a:r>
              <a:rPr lang="en-US">
                <a:solidFill>
                  <a:srgbClr val="FFFFFF"/>
                </a:solidFill>
              </a:rPr>
              <a:t>Justice Kennedy Continues</a:t>
            </a:r>
          </a:p>
        </p:txBody>
      </p:sp>
      <p:graphicFrame>
        <p:nvGraphicFramePr>
          <p:cNvPr id="5" name="Content Placeholder 2">
            <a:extLst>
              <a:ext uri="{FF2B5EF4-FFF2-40B4-BE49-F238E27FC236}">
                <a16:creationId xmlns:a16="http://schemas.microsoft.com/office/drawing/2014/main" id="{E105DE9C-D9DE-4937-9D17-8C8A455D0343}"/>
              </a:ext>
            </a:extLst>
          </p:cNvPr>
          <p:cNvGraphicFramePr>
            <a:graphicFrameLocks noGrp="1"/>
          </p:cNvGraphicFramePr>
          <p:nvPr>
            <p:ph idx="1"/>
          </p:nvPr>
        </p:nvGraphicFramePr>
        <p:xfrm>
          <a:off x="4662189" y="1134682"/>
          <a:ext cx="6692748" cy="4255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1763531"/>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CDF0-9FCC-A944-B78C-6EAF38287249}"/>
              </a:ext>
            </a:extLst>
          </p:cNvPr>
          <p:cNvSpPr>
            <a:spLocks noGrp="1"/>
          </p:cNvSpPr>
          <p:nvPr>
            <p:ph type="title"/>
          </p:nvPr>
        </p:nvSpPr>
        <p:spPr>
          <a:xfrm>
            <a:off x="391886" y="583660"/>
            <a:ext cx="5275384" cy="1491882"/>
          </a:xfrm>
        </p:spPr>
        <p:txBody>
          <a:bodyPr anchor="b">
            <a:normAutofit/>
          </a:bodyPr>
          <a:lstStyle/>
          <a:p>
            <a:pPr algn="ctr"/>
            <a:r>
              <a:rPr lang="en-US" sz="3200" dirty="0"/>
              <a:t>Bishop Barron at the</a:t>
            </a:r>
            <a:br>
              <a:rPr lang="en-US" sz="3200" dirty="0"/>
            </a:br>
            <a:r>
              <a:rPr lang="en-US" sz="3200" dirty="0"/>
              <a:t>National Catholic Prayer Breakfast 9/23/20</a:t>
            </a:r>
          </a:p>
        </p:txBody>
      </p:sp>
      <p:sp>
        <p:nvSpPr>
          <p:cNvPr id="3" name="Content Placeholder 2">
            <a:extLst>
              <a:ext uri="{FF2B5EF4-FFF2-40B4-BE49-F238E27FC236}">
                <a16:creationId xmlns:a16="http://schemas.microsoft.com/office/drawing/2014/main" id="{768E6BF3-2DC8-414E-9640-F1E2DC54213C}"/>
              </a:ext>
            </a:extLst>
          </p:cNvPr>
          <p:cNvSpPr>
            <a:spLocks noGrp="1"/>
          </p:cNvSpPr>
          <p:nvPr>
            <p:ph idx="1"/>
          </p:nvPr>
        </p:nvSpPr>
        <p:spPr>
          <a:xfrm>
            <a:off x="466928" y="2354094"/>
            <a:ext cx="5087566" cy="4105072"/>
          </a:xfrm>
        </p:spPr>
        <p:txBody>
          <a:bodyPr anchor="t">
            <a:normAutofit/>
          </a:bodyPr>
          <a:lstStyle/>
          <a:p>
            <a:r>
              <a:rPr lang="en-US" dirty="0"/>
              <a:t>Bishop Robert Barron is the founder of Word of Fire Ministry. He is an author, speaker, television and internet personality. </a:t>
            </a:r>
          </a:p>
          <a:p>
            <a:r>
              <a:rPr lang="en-US" dirty="0"/>
              <a:t>He was the keynote speaker at the National Catholic Prayer Breakfast three years ago.</a:t>
            </a:r>
          </a:p>
          <a:p>
            <a:endParaRPr lang="en-US" sz="2000" dirty="0"/>
          </a:p>
          <a:p>
            <a:pPr marL="0" indent="0">
              <a:buNone/>
            </a:pPr>
            <a:endParaRPr lang="en-US" sz="2000" dirty="0">
              <a:hlinkClick r:id="" action="ppaction://noaction"/>
            </a:endParaRPr>
          </a:p>
          <a:p>
            <a:pPr marL="0" indent="0">
              <a:buNone/>
            </a:pPr>
            <a:endParaRPr lang="en-US" sz="2000" dirty="0"/>
          </a:p>
        </p:txBody>
      </p:sp>
      <p:pic>
        <p:nvPicPr>
          <p:cNvPr id="4" name="Picture 3">
            <a:extLst>
              <a:ext uri="{FF2B5EF4-FFF2-40B4-BE49-F238E27FC236}">
                <a16:creationId xmlns:a16="http://schemas.microsoft.com/office/drawing/2014/main" id="{61A98046-62EE-95C5-A772-5C6D200049ED}"/>
              </a:ext>
            </a:extLst>
          </p:cNvPr>
          <p:cNvPicPr>
            <a:picLocks noChangeAspect="1"/>
          </p:cNvPicPr>
          <p:nvPr/>
        </p:nvPicPr>
        <p:blipFill rotWithShape="1">
          <a:blip r:embed="rId3"/>
          <a:srcRect l="16413" r="23415" b="2"/>
          <a:stretch/>
        </p:blipFill>
        <p:spPr>
          <a:xfrm>
            <a:off x="5854890" y="877414"/>
            <a:ext cx="5453545" cy="4984683"/>
          </a:xfrm>
          <a:prstGeom prst="rect">
            <a:avLst/>
          </a:prstGeom>
        </p:spPr>
      </p:pic>
      <p:grpSp>
        <p:nvGrpSpPr>
          <p:cNvPr id="19" name="Group 18">
            <a:extLst>
              <a:ext uri="{FF2B5EF4-FFF2-40B4-BE49-F238E27FC236}">
                <a16:creationId xmlns:a16="http://schemas.microsoft.com/office/drawing/2014/main" id="{434FA563-76F6-CDCF-AEA0-A7B78E4464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0" name="Rectangle 9">
              <a:extLst>
                <a:ext uri="{FF2B5EF4-FFF2-40B4-BE49-F238E27FC236}">
                  <a16:creationId xmlns:a16="http://schemas.microsoft.com/office/drawing/2014/main" id="{1D2E3CAA-F1BA-6695-301D-22564C3828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2F3F0F2C-04A5-144D-BDCF-C38707289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955275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The unanimous Declaration of the thirteen united States of America">
            <a:extLst>
              <a:ext uri="{FF2B5EF4-FFF2-40B4-BE49-F238E27FC236}">
                <a16:creationId xmlns:a16="http://schemas.microsoft.com/office/drawing/2014/main" id="{B2485F07-40D8-945C-E6CF-2A514AA1E1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26"/>
          <a:stretch/>
        </p:blipFill>
        <p:spPr bwMode="auto">
          <a:xfrm>
            <a:off x="2529190" y="10"/>
            <a:ext cx="9662807"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8308D87-9E3B-1A49-A675-7BE016883100}"/>
              </a:ext>
            </a:extLst>
          </p:cNvPr>
          <p:cNvSpPr>
            <a:spLocks noGrp="1"/>
          </p:cNvSpPr>
          <p:nvPr>
            <p:ph type="title"/>
          </p:nvPr>
        </p:nvSpPr>
        <p:spPr>
          <a:xfrm>
            <a:off x="204282" y="365125"/>
            <a:ext cx="4456108" cy="1298305"/>
          </a:xfrm>
        </p:spPr>
        <p:txBody>
          <a:bodyPr>
            <a:normAutofit/>
          </a:bodyPr>
          <a:lstStyle/>
          <a:p>
            <a:pPr algn="ctr"/>
            <a:r>
              <a:rPr lang="en-US" sz="4000" dirty="0"/>
              <a:t>Declaration of Independence </a:t>
            </a:r>
          </a:p>
        </p:txBody>
      </p:sp>
      <p:sp>
        <p:nvSpPr>
          <p:cNvPr id="3" name="Content Placeholder 2">
            <a:extLst>
              <a:ext uri="{FF2B5EF4-FFF2-40B4-BE49-F238E27FC236}">
                <a16:creationId xmlns:a16="http://schemas.microsoft.com/office/drawing/2014/main" id="{FD97CCAC-11D0-0542-83C8-9AB18FAA3CE1}"/>
              </a:ext>
            </a:extLst>
          </p:cNvPr>
          <p:cNvSpPr>
            <a:spLocks noGrp="1"/>
          </p:cNvSpPr>
          <p:nvPr>
            <p:ph idx="1"/>
          </p:nvPr>
        </p:nvSpPr>
        <p:spPr>
          <a:xfrm>
            <a:off x="282102" y="1663430"/>
            <a:ext cx="4378287" cy="4513533"/>
          </a:xfrm>
        </p:spPr>
        <p:txBody>
          <a:bodyPr>
            <a:normAutofit/>
          </a:bodyPr>
          <a:lstStyle/>
          <a:p>
            <a:r>
              <a:rPr lang="en-US" sz="2400" dirty="0"/>
              <a:t>We hold these truths to be </a:t>
            </a:r>
            <a:r>
              <a:rPr lang="en-US" sz="2400" i="1" u="sng" dirty="0"/>
              <a:t>self-evident</a:t>
            </a:r>
            <a:r>
              <a:rPr lang="en-US" sz="2400" dirty="0"/>
              <a:t>, that </a:t>
            </a:r>
            <a:r>
              <a:rPr lang="en-US" sz="2400" i="1" u="sng" dirty="0"/>
              <a:t>all men are created equal</a:t>
            </a:r>
            <a:r>
              <a:rPr lang="en-US" sz="2400" dirty="0"/>
              <a:t>, that they are </a:t>
            </a:r>
            <a:r>
              <a:rPr lang="en-US" sz="2400" i="1" u="sng" dirty="0"/>
              <a:t>endowed by their Creator </a:t>
            </a:r>
            <a:r>
              <a:rPr lang="en-US" sz="2400" dirty="0"/>
              <a:t>with certain unalienable Rights, that among these are Life, Liberty and the pursuit of Happiness.—</a:t>
            </a:r>
          </a:p>
          <a:p>
            <a:r>
              <a:rPr lang="en-US" sz="2400" dirty="0"/>
              <a:t>That to </a:t>
            </a:r>
            <a:r>
              <a:rPr lang="en-US" sz="2400" i="1" dirty="0"/>
              <a:t>secure these rights, Governments </a:t>
            </a:r>
            <a:r>
              <a:rPr lang="en-US" sz="2400" dirty="0"/>
              <a:t>are instituted among Men, deriving their just powers from the consent of the governed.</a:t>
            </a:r>
          </a:p>
        </p:txBody>
      </p:sp>
    </p:spTree>
    <p:extLst>
      <p:ext uri="{BB962C8B-B14F-4D97-AF65-F5344CB8AC3E}">
        <p14:creationId xmlns:p14="http://schemas.microsoft.com/office/powerpoint/2010/main" val="2159603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68903-B398-DE55-313A-EB9480398DE4}"/>
              </a:ext>
            </a:extLst>
          </p:cNvPr>
          <p:cNvSpPr>
            <a:spLocks noGrp="1"/>
          </p:cNvSpPr>
          <p:nvPr>
            <p:ph type="title"/>
          </p:nvPr>
        </p:nvSpPr>
        <p:spPr>
          <a:xfrm>
            <a:off x="934352" y="4452226"/>
            <a:ext cx="10515600" cy="1958279"/>
          </a:xfrm>
        </p:spPr>
        <p:txBody>
          <a:bodyPr>
            <a:normAutofit/>
          </a:bodyPr>
          <a:lstStyle/>
          <a:p>
            <a:pPr algn="ctr"/>
            <a:r>
              <a:rPr lang="en-US" sz="3600" b="1" dirty="0">
                <a:solidFill>
                  <a:srgbClr val="C00000"/>
                </a:solidFill>
              </a:rPr>
              <a:t>“Everyone has an equal voice and the opportunity to speak one’s truth directly to others.”</a:t>
            </a:r>
            <a:br>
              <a:rPr lang="en-US" b="1" dirty="0">
                <a:solidFill>
                  <a:srgbClr val="C00000"/>
                </a:solidFill>
              </a:rPr>
            </a:br>
            <a:br>
              <a:rPr lang="en-US" sz="1600" b="1" dirty="0">
                <a:solidFill>
                  <a:srgbClr val="C00000"/>
                </a:solidFill>
              </a:rPr>
            </a:br>
            <a:r>
              <a:rPr lang="en-US" sz="1600" b="1" dirty="0">
                <a:solidFill>
                  <a:srgbClr val="C00000"/>
                </a:solidFill>
              </a:rPr>
              <a:t>(“Petite Journeys, it’s time to Choose,” Sisters of St. Joseph of Northwestern Pennsylvania 2023 Chapter Outcomes)</a:t>
            </a:r>
          </a:p>
        </p:txBody>
      </p:sp>
      <p:pic>
        <p:nvPicPr>
          <p:cNvPr id="1026" name="Picture 2" descr="Max Anders | Can I Choose My Own Truth?">
            <a:extLst>
              <a:ext uri="{FF2B5EF4-FFF2-40B4-BE49-F238E27FC236}">
                <a16:creationId xmlns:a16="http://schemas.microsoft.com/office/drawing/2014/main" id="{8BF1E4BD-8ECD-BC29-3102-A56E9FE0FA2E}"/>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6268352" y="1276460"/>
            <a:ext cx="5181600" cy="29146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s truth in the eye of the beholder? - YouTube">
            <a:extLst>
              <a:ext uri="{FF2B5EF4-FFF2-40B4-BE49-F238E27FC236}">
                <a16:creationId xmlns:a16="http://schemas.microsoft.com/office/drawing/2014/main" id="{B98AA31B-B189-0417-31FD-AA8C1ADBAA7F}"/>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45896" y="514350"/>
            <a:ext cx="5181600" cy="2914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5612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blinds(horizontal)">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ppt_x"/>
                                          </p:val>
                                        </p:tav>
                                        <p:tav tm="100000">
                                          <p:val>
                                            <p:strVal val="#ppt_x"/>
                                          </p:val>
                                        </p:tav>
                                      </p:tavLst>
                                    </p:anim>
                                    <p:anim calcmode="lin" valueType="num">
                                      <p:cBhvr additive="base">
                                        <p:cTn id="13"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EEC1F5-4BC0-96EA-A63B-11359C1AEC01}"/>
              </a:ext>
            </a:extLst>
          </p:cNvPr>
          <p:cNvSpPr>
            <a:spLocks noGrp="1"/>
          </p:cNvSpPr>
          <p:nvPr>
            <p:ph type="title"/>
          </p:nvPr>
        </p:nvSpPr>
        <p:spPr>
          <a:xfrm>
            <a:off x="5297762" y="329184"/>
            <a:ext cx="6251110" cy="1783080"/>
          </a:xfrm>
        </p:spPr>
        <p:txBody>
          <a:bodyPr anchor="b">
            <a:normAutofit/>
          </a:bodyPr>
          <a:lstStyle/>
          <a:p>
            <a:r>
              <a:rPr lang="en-US" sz="5400"/>
              <a:t>The Human Person is an Agent of Truth!</a:t>
            </a:r>
          </a:p>
        </p:txBody>
      </p:sp>
      <p:pic>
        <p:nvPicPr>
          <p:cNvPr id="5" name="Picture 4" descr="Light bulb on yellow background with sketched light beams and cord">
            <a:extLst>
              <a:ext uri="{FF2B5EF4-FFF2-40B4-BE49-F238E27FC236}">
                <a16:creationId xmlns:a16="http://schemas.microsoft.com/office/drawing/2014/main" id="{D2ED10F7-1DA2-F7CC-135A-B95DFD7D1CAC}"/>
              </a:ext>
            </a:extLst>
          </p:cNvPr>
          <p:cNvPicPr>
            <a:picLocks noChangeAspect="1"/>
          </p:cNvPicPr>
          <p:nvPr/>
        </p:nvPicPr>
        <p:blipFill rotWithShape="1">
          <a:blip r:embed="rId2"/>
          <a:srcRect l="51246" r="6988"/>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D7878DA-85D3-B57D-21F7-B796DC3F1E22}"/>
              </a:ext>
            </a:extLst>
          </p:cNvPr>
          <p:cNvSpPr>
            <a:spLocks noGrp="1"/>
          </p:cNvSpPr>
          <p:nvPr>
            <p:ph idx="1"/>
          </p:nvPr>
        </p:nvSpPr>
        <p:spPr>
          <a:xfrm>
            <a:off x="5297762" y="2706624"/>
            <a:ext cx="6251110" cy="3483864"/>
          </a:xfrm>
        </p:spPr>
        <p:txBody>
          <a:bodyPr>
            <a:normAutofit/>
          </a:bodyPr>
          <a:lstStyle/>
          <a:p>
            <a:r>
              <a:rPr lang="en-US" sz="2200"/>
              <a:t>The human person seeks the truth in things.</a:t>
            </a:r>
          </a:p>
          <a:p>
            <a:pPr lvl="1"/>
            <a:r>
              <a:rPr lang="en-US" sz="2200"/>
              <a:t>The human person is a rational being having </a:t>
            </a:r>
            <a:r>
              <a:rPr lang="en-US" sz="2200" u="sng"/>
              <a:t>immaterial powers</a:t>
            </a:r>
            <a:r>
              <a:rPr lang="en-US" sz="2200"/>
              <a:t>!</a:t>
            </a:r>
          </a:p>
          <a:p>
            <a:r>
              <a:rPr lang="en-US" sz="2200"/>
              <a:t>A thing?</a:t>
            </a:r>
          </a:p>
          <a:p>
            <a:pPr lvl="1"/>
            <a:r>
              <a:rPr lang="en-US" sz="2200"/>
              <a:t>We look at things not as they look to our eye, but as they look to our mind.</a:t>
            </a:r>
          </a:p>
          <a:p>
            <a:pPr lvl="1"/>
            <a:r>
              <a:rPr lang="en-US" sz="2200"/>
              <a:t>This gives substance to things.</a:t>
            </a:r>
          </a:p>
          <a:p>
            <a:pPr marL="914400" lvl="2" indent="0">
              <a:buNone/>
            </a:pPr>
            <a:endParaRPr lang="en-US" sz="2200"/>
          </a:p>
          <a:p>
            <a:endParaRPr lang="en-US" sz="2200"/>
          </a:p>
        </p:txBody>
      </p:sp>
    </p:spTree>
    <p:extLst>
      <p:ext uri="{BB962C8B-B14F-4D97-AF65-F5344CB8AC3E}">
        <p14:creationId xmlns:p14="http://schemas.microsoft.com/office/powerpoint/2010/main" val="277582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99B5BC7-392B-594C-A51E-E588D3C0A358}"/>
              </a:ext>
            </a:extLst>
          </p:cNvPr>
          <p:cNvSpPr>
            <a:spLocks noGrp="1"/>
          </p:cNvSpPr>
          <p:nvPr>
            <p:ph type="title"/>
          </p:nvPr>
        </p:nvSpPr>
        <p:spPr>
          <a:xfrm>
            <a:off x="1014141" y="1450655"/>
            <a:ext cx="3932030" cy="3956690"/>
          </a:xfrm>
        </p:spPr>
        <p:txBody>
          <a:bodyPr anchor="ctr">
            <a:normAutofit/>
          </a:bodyPr>
          <a:lstStyle/>
          <a:p>
            <a:r>
              <a:rPr lang="en-US" sz="7400">
                <a:solidFill>
                  <a:schemeClr val="bg1"/>
                </a:solidFill>
              </a:rPr>
              <a:t>Examples of Persons</a:t>
            </a: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E9727C7-DCC2-6A4B-B5DF-EC85020003F5}"/>
              </a:ext>
            </a:extLst>
          </p:cNvPr>
          <p:cNvSpPr>
            <a:spLocks noGrp="1"/>
          </p:cNvSpPr>
          <p:nvPr>
            <p:ph idx="1"/>
          </p:nvPr>
        </p:nvSpPr>
        <p:spPr>
          <a:xfrm>
            <a:off x="6096000" y="252924"/>
            <a:ext cx="5008901" cy="5982506"/>
          </a:xfrm>
        </p:spPr>
        <p:txBody>
          <a:bodyPr anchor="ctr">
            <a:normAutofit fontScale="92500" lnSpcReduction="10000"/>
          </a:bodyPr>
          <a:lstStyle/>
          <a:p>
            <a:pPr lvl="0"/>
            <a:r>
              <a:rPr lang="en-US" sz="3000" dirty="0">
                <a:solidFill>
                  <a:schemeClr val="bg1"/>
                </a:solidFill>
              </a:rPr>
              <a:t>Human persons</a:t>
            </a:r>
          </a:p>
          <a:p>
            <a:pPr lvl="1"/>
            <a:r>
              <a:rPr lang="en-US" sz="3000" dirty="0">
                <a:solidFill>
                  <a:schemeClr val="bg1"/>
                </a:solidFill>
              </a:rPr>
              <a:t>Rational and relational, yes</a:t>
            </a:r>
          </a:p>
          <a:p>
            <a:pPr lvl="1"/>
            <a:r>
              <a:rPr lang="en-US" sz="3000" dirty="0">
                <a:solidFill>
                  <a:schemeClr val="bg1"/>
                </a:solidFill>
              </a:rPr>
              <a:t>(Spirit and material beings)</a:t>
            </a:r>
          </a:p>
          <a:p>
            <a:pPr lvl="0"/>
            <a:r>
              <a:rPr lang="en-US" sz="3000" dirty="0">
                <a:solidFill>
                  <a:schemeClr val="bg1"/>
                </a:solidFill>
              </a:rPr>
              <a:t>Angels</a:t>
            </a:r>
          </a:p>
          <a:p>
            <a:pPr lvl="1"/>
            <a:r>
              <a:rPr lang="en-US" sz="3000" dirty="0">
                <a:solidFill>
                  <a:schemeClr val="bg1"/>
                </a:solidFill>
              </a:rPr>
              <a:t>Rational and relational, yes</a:t>
            </a:r>
          </a:p>
          <a:p>
            <a:pPr lvl="1"/>
            <a:r>
              <a:rPr lang="en-US" sz="3000" dirty="0">
                <a:solidFill>
                  <a:schemeClr val="bg1"/>
                </a:solidFill>
              </a:rPr>
              <a:t>(Pure Spirit)</a:t>
            </a:r>
          </a:p>
          <a:p>
            <a:pPr lvl="0"/>
            <a:r>
              <a:rPr lang="en-US" sz="3000" dirty="0">
                <a:solidFill>
                  <a:schemeClr val="bg1"/>
                </a:solidFill>
              </a:rPr>
              <a:t>God (3 persons)</a:t>
            </a:r>
          </a:p>
          <a:p>
            <a:pPr lvl="1"/>
            <a:r>
              <a:rPr lang="en-US" sz="3000" dirty="0">
                <a:solidFill>
                  <a:schemeClr val="bg1"/>
                </a:solidFill>
              </a:rPr>
              <a:t>1</a:t>
            </a:r>
            <a:r>
              <a:rPr lang="en-US" sz="3000" baseline="30000" dirty="0">
                <a:solidFill>
                  <a:schemeClr val="bg1"/>
                </a:solidFill>
              </a:rPr>
              <a:t>st</a:t>
            </a:r>
            <a:r>
              <a:rPr lang="en-US" sz="3000" dirty="0">
                <a:solidFill>
                  <a:schemeClr val="bg1"/>
                </a:solidFill>
              </a:rPr>
              <a:t> and 3</a:t>
            </a:r>
            <a:r>
              <a:rPr lang="en-US" sz="3000" baseline="30000" dirty="0">
                <a:solidFill>
                  <a:schemeClr val="bg1"/>
                </a:solidFill>
              </a:rPr>
              <a:t>rd</a:t>
            </a:r>
            <a:r>
              <a:rPr lang="en-US" sz="3000" dirty="0">
                <a:solidFill>
                  <a:schemeClr val="bg1"/>
                </a:solidFill>
              </a:rPr>
              <a:t> rational and relational, to the highest degree, yes</a:t>
            </a:r>
          </a:p>
          <a:p>
            <a:pPr lvl="1"/>
            <a:r>
              <a:rPr lang="en-US" sz="3000" dirty="0">
                <a:solidFill>
                  <a:schemeClr val="bg1"/>
                </a:solidFill>
              </a:rPr>
              <a:t>(Pure Spirit)</a:t>
            </a:r>
          </a:p>
          <a:p>
            <a:pPr lvl="1"/>
            <a:r>
              <a:rPr lang="en-US" sz="3000" dirty="0">
                <a:solidFill>
                  <a:schemeClr val="bg1"/>
                </a:solidFill>
              </a:rPr>
              <a:t>2</a:t>
            </a:r>
            <a:r>
              <a:rPr lang="en-US" sz="3000" baseline="30000" dirty="0">
                <a:solidFill>
                  <a:schemeClr val="bg1"/>
                </a:solidFill>
              </a:rPr>
              <a:t>nd</a:t>
            </a:r>
            <a:r>
              <a:rPr lang="en-US" sz="3000" dirty="0">
                <a:solidFill>
                  <a:schemeClr val="bg1"/>
                </a:solidFill>
              </a:rPr>
              <a:t> rational and relational, to the highest degree, yes</a:t>
            </a:r>
          </a:p>
          <a:p>
            <a:pPr lvl="1"/>
            <a:r>
              <a:rPr lang="en-US" sz="3000" dirty="0">
                <a:solidFill>
                  <a:schemeClr val="bg1"/>
                </a:solidFill>
              </a:rPr>
              <a:t>(Spirit and material being) </a:t>
            </a:r>
          </a:p>
          <a:p>
            <a:pPr marL="0" indent="0">
              <a:buNone/>
            </a:pPr>
            <a:endParaRPr lang="en-US" sz="2000" dirty="0">
              <a:solidFill>
                <a:schemeClr val="bg1"/>
              </a:solidFill>
            </a:endParaRPr>
          </a:p>
        </p:txBody>
      </p:sp>
    </p:spTree>
    <p:extLst>
      <p:ext uri="{BB962C8B-B14F-4D97-AF65-F5344CB8AC3E}">
        <p14:creationId xmlns:p14="http://schemas.microsoft.com/office/powerpoint/2010/main" val="877873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30D0B0C-81D6-8E43-BCBD-FC7BB6691384}"/>
              </a:ext>
            </a:extLst>
          </p:cNvPr>
          <p:cNvSpPr>
            <a:spLocks noGrp="1"/>
          </p:cNvSpPr>
          <p:nvPr>
            <p:ph type="title"/>
          </p:nvPr>
        </p:nvSpPr>
        <p:spPr>
          <a:xfrm>
            <a:off x="1014141" y="1450655"/>
            <a:ext cx="3932030" cy="3956690"/>
          </a:xfrm>
        </p:spPr>
        <p:txBody>
          <a:bodyPr anchor="ctr">
            <a:normAutofit/>
          </a:bodyPr>
          <a:lstStyle/>
          <a:p>
            <a:r>
              <a:rPr lang="en-US" sz="8000">
                <a:solidFill>
                  <a:schemeClr val="bg1"/>
                </a:solidFill>
              </a:rPr>
              <a:t>Kinds of Souls</a:t>
            </a: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983430A-2FE3-984E-A73A-F4098D78AD39}"/>
              </a:ext>
            </a:extLst>
          </p:cNvPr>
          <p:cNvSpPr>
            <a:spLocks noGrp="1"/>
          </p:cNvSpPr>
          <p:nvPr>
            <p:ph idx="1"/>
          </p:nvPr>
        </p:nvSpPr>
        <p:spPr>
          <a:xfrm>
            <a:off x="6096000" y="175100"/>
            <a:ext cx="5008901" cy="6254877"/>
          </a:xfrm>
        </p:spPr>
        <p:txBody>
          <a:bodyPr anchor="ctr">
            <a:noAutofit/>
          </a:bodyPr>
          <a:lstStyle/>
          <a:p>
            <a:r>
              <a:rPr lang="en-US" b="1" dirty="0">
                <a:solidFill>
                  <a:schemeClr val="bg1"/>
                </a:solidFill>
              </a:rPr>
              <a:t>Plant (Vegetative/nutritive)</a:t>
            </a:r>
          </a:p>
          <a:p>
            <a:pPr lvl="1"/>
            <a:r>
              <a:rPr lang="en-US" sz="2800" dirty="0">
                <a:solidFill>
                  <a:schemeClr val="bg1"/>
                </a:solidFill>
              </a:rPr>
              <a:t>Merely able to nourish and reproduce itself</a:t>
            </a:r>
          </a:p>
          <a:p>
            <a:r>
              <a:rPr lang="en-US" b="1" dirty="0">
                <a:solidFill>
                  <a:schemeClr val="bg1"/>
                </a:solidFill>
              </a:rPr>
              <a:t>Animal</a:t>
            </a:r>
          </a:p>
          <a:p>
            <a:pPr lvl="1"/>
            <a:r>
              <a:rPr lang="en-US" sz="2800" dirty="0">
                <a:solidFill>
                  <a:schemeClr val="bg1"/>
                </a:solidFill>
              </a:rPr>
              <a:t>Powers of </a:t>
            </a:r>
            <a:r>
              <a:rPr lang="en-US" sz="2800" u="sng" dirty="0">
                <a:solidFill>
                  <a:schemeClr val="bg1"/>
                </a:solidFill>
              </a:rPr>
              <a:t>plant soul PLUS</a:t>
            </a:r>
          </a:p>
          <a:p>
            <a:pPr lvl="1"/>
            <a:r>
              <a:rPr lang="en-US" sz="2800" dirty="0">
                <a:solidFill>
                  <a:schemeClr val="bg1"/>
                </a:solidFill>
              </a:rPr>
              <a:t>Powers flowing from bodily organs (sensations)</a:t>
            </a:r>
          </a:p>
          <a:p>
            <a:r>
              <a:rPr lang="en-US" b="1" dirty="0">
                <a:solidFill>
                  <a:schemeClr val="bg1"/>
                </a:solidFill>
              </a:rPr>
              <a:t>Human (rational/intellective)</a:t>
            </a:r>
          </a:p>
          <a:p>
            <a:pPr lvl="1"/>
            <a:r>
              <a:rPr lang="en-US" sz="2800" dirty="0">
                <a:solidFill>
                  <a:schemeClr val="bg1"/>
                </a:solidFill>
              </a:rPr>
              <a:t>Powers of </a:t>
            </a:r>
            <a:r>
              <a:rPr lang="en-US" sz="2800" u="sng" dirty="0">
                <a:solidFill>
                  <a:schemeClr val="bg1"/>
                </a:solidFill>
              </a:rPr>
              <a:t>animal and plant soul PLUS</a:t>
            </a:r>
          </a:p>
          <a:p>
            <a:pPr lvl="1"/>
            <a:r>
              <a:rPr lang="en-US" sz="2800" dirty="0">
                <a:solidFill>
                  <a:schemeClr val="bg1"/>
                </a:solidFill>
              </a:rPr>
              <a:t>Powers that transcend the body; i.e., immaterial powers</a:t>
            </a:r>
          </a:p>
        </p:txBody>
      </p:sp>
    </p:spTree>
    <p:extLst>
      <p:ext uri="{BB962C8B-B14F-4D97-AF65-F5344CB8AC3E}">
        <p14:creationId xmlns:p14="http://schemas.microsoft.com/office/powerpoint/2010/main" val="1052695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8E5E-832A-EC48-9229-51238A6CFEB2}"/>
              </a:ext>
            </a:extLst>
          </p:cNvPr>
          <p:cNvSpPr>
            <a:spLocks noGrp="1"/>
          </p:cNvSpPr>
          <p:nvPr>
            <p:ph type="title"/>
          </p:nvPr>
        </p:nvSpPr>
        <p:spPr/>
        <p:txBody>
          <a:bodyPr/>
          <a:lstStyle/>
          <a:p>
            <a:pPr algn="ctr"/>
            <a:r>
              <a:rPr lang="en-US" dirty="0"/>
              <a:t>Hierarchy of Being</a:t>
            </a:r>
          </a:p>
        </p:txBody>
      </p:sp>
      <p:graphicFrame>
        <p:nvGraphicFramePr>
          <p:cNvPr id="4" name="Table 4">
            <a:extLst>
              <a:ext uri="{FF2B5EF4-FFF2-40B4-BE49-F238E27FC236}">
                <a16:creationId xmlns:a16="http://schemas.microsoft.com/office/drawing/2014/main" id="{F2E599F8-DC30-4641-9769-A785CF49EF9A}"/>
              </a:ext>
            </a:extLst>
          </p:cNvPr>
          <p:cNvGraphicFramePr>
            <a:graphicFrameLocks noGrp="1"/>
          </p:cNvGraphicFramePr>
          <p:nvPr>
            <p:ph idx="1"/>
          </p:nvPr>
        </p:nvGraphicFramePr>
        <p:xfrm>
          <a:off x="1006976" y="1942589"/>
          <a:ext cx="10178047" cy="2972821"/>
        </p:xfrm>
        <a:graphic>
          <a:graphicData uri="http://schemas.openxmlformats.org/drawingml/2006/table">
            <a:tbl>
              <a:tblPr firstRow="1" bandRow="1">
                <a:tableStyleId>{5C22544A-7EE6-4342-B048-85BDC9FD1C3A}</a:tableStyleId>
              </a:tblPr>
              <a:tblGrid>
                <a:gridCol w="2541453">
                  <a:extLst>
                    <a:ext uri="{9D8B030D-6E8A-4147-A177-3AD203B41FA5}">
                      <a16:colId xmlns:a16="http://schemas.microsoft.com/office/drawing/2014/main" val="2430336614"/>
                    </a:ext>
                  </a:extLst>
                </a:gridCol>
                <a:gridCol w="7636594">
                  <a:extLst>
                    <a:ext uri="{9D8B030D-6E8A-4147-A177-3AD203B41FA5}">
                      <a16:colId xmlns:a16="http://schemas.microsoft.com/office/drawing/2014/main" val="213352864"/>
                    </a:ext>
                  </a:extLst>
                </a:gridCol>
              </a:tblGrid>
              <a:tr h="489801">
                <a:tc>
                  <a:txBody>
                    <a:bodyPr/>
                    <a:lstStyle/>
                    <a:p>
                      <a:pPr algn="ctr"/>
                      <a:r>
                        <a:rPr lang="en-US" dirty="0"/>
                        <a:t>God</a:t>
                      </a:r>
                    </a:p>
                  </a:txBody>
                  <a:tcPr/>
                </a:tc>
                <a:tc>
                  <a:txBody>
                    <a:bodyPr/>
                    <a:lstStyle/>
                    <a:p>
                      <a:pPr algn="ctr"/>
                      <a:r>
                        <a:rPr lang="en-US" dirty="0"/>
                        <a:t>Pure Spirit</a:t>
                      </a:r>
                    </a:p>
                  </a:txBody>
                  <a:tcPr/>
                </a:tc>
                <a:extLst>
                  <a:ext uri="{0D108BD9-81ED-4DB2-BD59-A6C34878D82A}">
                    <a16:rowId xmlns:a16="http://schemas.microsoft.com/office/drawing/2014/main" val="2167114616"/>
                  </a:ext>
                </a:extLst>
              </a:tr>
              <a:tr h="496604">
                <a:tc>
                  <a:txBody>
                    <a:bodyPr/>
                    <a:lstStyle/>
                    <a:p>
                      <a:pPr algn="ctr"/>
                      <a:r>
                        <a:rPr lang="en-US" dirty="0"/>
                        <a:t>Angels</a:t>
                      </a:r>
                    </a:p>
                  </a:txBody>
                  <a:tcPr/>
                </a:tc>
                <a:tc>
                  <a:txBody>
                    <a:bodyPr/>
                    <a:lstStyle/>
                    <a:p>
                      <a:pPr algn="ctr"/>
                      <a:r>
                        <a:rPr lang="en-US" dirty="0"/>
                        <a:t>Pure Spirits</a:t>
                      </a:r>
                    </a:p>
                  </a:txBody>
                  <a:tcPr/>
                </a:tc>
                <a:extLst>
                  <a:ext uri="{0D108BD9-81ED-4DB2-BD59-A6C34878D82A}">
                    <a16:rowId xmlns:a16="http://schemas.microsoft.com/office/drawing/2014/main" val="2272946567"/>
                  </a:ext>
                </a:extLst>
              </a:tr>
              <a:tr h="496604">
                <a:tc>
                  <a:txBody>
                    <a:bodyPr/>
                    <a:lstStyle/>
                    <a:p>
                      <a:pPr algn="ctr"/>
                      <a:r>
                        <a:rPr lang="en-US" dirty="0"/>
                        <a:t>Human Persons</a:t>
                      </a:r>
                    </a:p>
                  </a:txBody>
                  <a:tcPr/>
                </a:tc>
                <a:tc>
                  <a:txBody>
                    <a:bodyPr/>
                    <a:lstStyle/>
                    <a:p>
                      <a:pPr algn="ctr"/>
                      <a:r>
                        <a:rPr lang="en-US" dirty="0"/>
                        <a:t>Spiritual and Material Beings / Rational Souls</a:t>
                      </a:r>
                    </a:p>
                  </a:txBody>
                  <a:tcPr/>
                </a:tc>
                <a:extLst>
                  <a:ext uri="{0D108BD9-81ED-4DB2-BD59-A6C34878D82A}">
                    <a16:rowId xmlns:a16="http://schemas.microsoft.com/office/drawing/2014/main" val="4206331204"/>
                  </a:ext>
                </a:extLst>
              </a:tr>
              <a:tr h="496604">
                <a:tc>
                  <a:txBody>
                    <a:bodyPr/>
                    <a:lstStyle/>
                    <a:p>
                      <a:pPr algn="ctr"/>
                      <a:r>
                        <a:rPr lang="en-US" dirty="0"/>
                        <a:t>Animals</a:t>
                      </a:r>
                    </a:p>
                  </a:txBody>
                  <a:tcPr/>
                </a:tc>
                <a:tc>
                  <a:txBody>
                    <a:bodyPr/>
                    <a:lstStyle/>
                    <a:p>
                      <a:pPr algn="ctr"/>
                      <a:r>
                        <a:rPr lang="en-US" dirty="0"/>
                        <a:t>Material Beings / Sensitive Souls</a:t>
                      </a:r>
                    </a:p>
                  </a:txBody>
                  <a:tcPr/>
                </a:tc>
                <a:extLst>
                  <a:ext uri="{0D108BD9-81ED-4DB2-BD59-A6C34878D82A}">
                    <a16:rowId xmlns:a16="http://schemas.microsoft.com/office/drawing/2014/main" val="681707725"/>
                  </a:ext>
                </a:extLst>
              </a:tr>
              <a:tr h="496604">
                <a:tc>
                  <a:txBody>
                    <a:bodyPr/>
                    <a:lstStyle/>
                    <a:p>
                      <a:pPr algn="ctr"/>
                      <a:r>
                        <a:rPr lang="en-US" dirty="0"/>
                        <a:t>Plants</a:t>
                      </a:r>
                    </a:p>
                  </a:txBody>
                  <a:tcPr/>
                </a:tc>
                <a:tc>
                  <a:txBody>
                    <a:bodyPr/>
                    <a:lstStyle/>
                    <a:p>
                      <a:pPr algn="ctr"/>
                      <a:r>
                        <a:rPr lang="en-US" dirty="0"/>
                        <a:t>Material Beings / Vegetative Souls</a:t>
                      </a:r>
                    </a:p>
                  </a:txBody>
                  <a:tcPr/>
                </a:tc>
                <a:extLst>
                  <a:ext uri="{0D108BD9-81ED-4DB2-BD59-A6C34878D82A}">
                    <a16:rowId xmlns:a16="http://schemas.microsoft.com/office/drawing/2014/main" val="701616716"/>
                  </a:ext>
                </a:extLst>
              </a:tr>
              <a:tr h="496604">
                <a:tc>
                  <a:txBody>
                    <a:bodyPr/>
                    <a:lstStyle/>
                    <a:p>
                      <a:pPr algn="ctr"/>
                      <a:r>
                        <a:rPr lang="en-US" dirty="0"/>
                        <a:t>Non-living Beings</a:t>
                      </a:r>
                    </a:p>
                  </a:txBody>
                  <a:tcPr/>
                </a:tc>
                <a:tc>
                  <a:txBody>
                    <a:bodyPr/>
                    <a:lstStyle/>
                    <a:p>
                      <a:pPr algn="ctr"/>
                      <a:r>
                        <a:rPr lang="en-US" dirty="0"/>
                        <a:t>Material Beings </a:t>
                      </a:r>
                    </a:p>
                  </a:txBody>
                  <a:tcPr/>
                </a:tc>
                <a:extLst>
                  <a:ext uri="{0D108BD9-81ED-4DB2-BD59-A6C34878D82A}">
                    <a16:rowId xmlns:a16="http://schemas.microsoft.com/office/drawing/2014/main" val="1937586366"/>
                  </a:ext>
                </a:extLst>
              </a:tr>
            </a:tbl>
          </a:graphicData>
        </a:graphic>
      </p:graphicFrame>
      <p:sp>
        <p:nvSpPr>
          <p:cNvPr id="5" name="TextBox 4">
            <a:extLst>
              <a:ext uri="{FF2B5EF4-FFF2-40B4-BE49-F238E27FC236}">
                <a16:creationId xmlns:a16="http://schemas.microsoft.com/office/drawing/2014/main" id="{4025F171-5014-0A43-93E0-37E729D831D0}"/>
              </a:ext>
            </a:extLst>
          </p:cNvPr>
          <p:cNvSpPr txBox="1"/>
          <p:nvPr/>
        </p:nvSpPr>
        <p:spPr>
          <a:xfrm>
            <a:off x="3285641" y="5300420"/>
            <a:ext cx="6099747" cy="92333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human soul is a kind of horizon, and a boundary, as it were,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between the corporeal world and the incorporeal world.”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 St. Thomas Aquinas</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9937BD8F-1B62-1B48-80B3-764936D11C05}"/>
                  </a:ext>
                </a:extLst>
              </p14:cNvPr>
              <p14:cNvContentPartPr/>
              <p14:nvPr/>
            </p14:nvContentPartPr>
            <p14:xfrm>
              <a:off x="4362687" y="3652896"/>
              <a:ext cx="360" cy="360"/>
            </p14:xfrm>
          </p:contentPart>
        </mc:Choice>
        <mc:Fallback xmlns="">
          <p:pic>
            <p:nvPicPr>
              <p:cNvPr id="8" name="Ink 7">
                <a:extLst>
                  <a:ext uri="{FF2B5EF4-FFF2-40B4-BE49-F238E27FC236}">
                    <a16:creationId xmlns:a16="http://schemas.microsoft.com/office/drawing/2014/main" id="{9937BD8F-1B62-1B48-80B3-764936D11C05}"/>
                  </a:ext>
                </a:extLst>
              </p:cNvPr>
              <p:cNvPicPr/>
              <p:nvPr/>
            </p:nvPicPr>
            <p:blipFill>
              <a:blip r:embed="rId7"/>
              <a:stretch>
                <a:fillRect/>
              </a:stretch>
            </p:blipFill>
            <p:spPr>
              <a:xfrm>
                <a:off x="4354047" y="3643896"/>
                <a:ext cx="18000" cy="18000"/>
              </a:xfrm>
              <a:prstGeom prst="rect">
                <a:avLst/>
              </a:prstGeom>
            </p:spPr>
          </p:pic>
        </mc:Fallback>
      </mc:AlternateContent>
      <p:cxnSp>
        <p:nvCxnSpPr>
          <p:cNvPr id="17" name="Straight Connector 16">
            <a:extLst>
              <a:ext uri="{FF2B5EF4-FFF2-40B4-BE49-F238E27FC236}">
                <a16:creationId xmlns:a16="http://schemas.microsoft.com/office/drawing/2014/main" id="{1C4DF71C-6E50-A448-8791-3E47E789AABD}"/>
              </a:ext>
            </a:extLst>
          </p:cNvPr>
          <p:cNvCxnSpPr>
            <a:cxnSpLocks/>
          </p:cNvCxnSpPr>
          <p:nvPr/>
        </p:nvCxnSpPr>
        <p:spPr>
          <a:xfrm>
            <a:off x="1006976" y="2464231"/>
            <a:ext cx="10132846" cy="1"/>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F9C10667-A6F9-C149-AC68-5ED5315D2637}"/>
              </a:ext>
            </a:extLst>
          </p:cNvPr>
          <p:cNvCxnSpPr/>
          <p:nvPr/>
        </p:nvCxnSpPr>
        <p:spPr>
          <a:xfrm flipH="1">
            <a:off x="1006976" y="1942589"/>
            <a:ext cx="156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3179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70D0ACC-9A29-0422-1A07-94D714BAF209}"/>
              </a:ext>
            </a:extLst>
          </p:cNvPr>
          <p:cNvSpPr>
            <a:spLocks noGrp="1"/>
          </p:cNvSpPr>
          <p:nvPr>
            <p:ph type="title"/>
          </p:nvPr>
        </p:nvSpPr>
        <p:spPr>
          <a:xfrm>
            <a:off x="922635" y="1250575"/>
            <a:ext cx="4604274" cy="4163210"/>
          </a:xfrm>
        </p:spPr>
        <p:txBody>
          <a:bodyPr anchor="ctr">
            <a:normAutofit/>
          </a:bodyPr>
          <a:lstStyle/>
          <a:p>
            <a:pPr algn="ctr"/>
            <a:r>
              <a:rPr lang="en-US" sz="5600" dirty="0">
                <a:solidFill>
                  <a:schemeClr val="bg1"/>
                </a:solidFill>
              </a:rPr>
              <a:t>What Happens When We Remove the spiritual from the Picture?</a:t>
            </a:r>
          </a:p>
        </p:txBody>
      </p:sp>
      <p:sp>
        <p:nvSpPr>
          <p:cNvPr id="10" name="Rectangle 9">
            <a:extLst>
              <a:ext uri="{FF2B5EF4-FFF2-40B4-BE49-F238E27FC236}">
                <a16:creationId xmlns:a16="http://schemas.microsoft.com/office/drawing/2014/main" id="{C2C57604-0CFD-4023-B9BD-107166A25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6476" y="1100949"/>
            <a:ext cx="4996593"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7A0A481-A1CB-56B0-0BFA-2F1AFCAB33E7}"/>
              </a:ext>
            </a:extLst>
          </p:cNvPr>
          <p:cNvSpPr>
            <a:spLocks noGrp="1"/>
          </p:cNvSpPr>
          <p:nvPr>
            <p:ph idx="1"/>
          </p:nvPr>
        </p:nvSpPr>
        <p:spPr>
          <a:xfrm>
            <a:off x="6293224" y="860612"/>
            <a:ext cx="4797909" cy="5023821"/>
          </a:xfrm>
        </p:spPr>
        <p:txBody>
          <a:bodyPr anchor="ctr">
            <a:normAutofit/>
          </a:bodyPr>
          <a:lstStyle/>
          <a:p>
            <a:pPr marL="0" indent="0">
              <a:buNone/>
            </a:pPr>
            <a:r>
              <a:rPr lang="en-US" sz="4000" dirty="0">
                <a:solidFill>
                  <a:schemeClr val="bg1"/>
                </a:solidFill>
              </a:rPr>
              <a:t>For example: when we only believe what we can scientifically prove?</a:t>
            </a:r>
          </a:p>
        </p:txBody>
      </p:sp>
    </p:spTree>
    <p:extLst>
      <p:ext uri="{BB962C8B-B14F-4D97-AF65-F5344CB8AC3E}">
        <p14:creationId xmlns:p14="http://schemas.microsoft.com/office/powerpoint/2010/main" val="24817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8E5E-832A-EC48-9229-51238A6CFEB2}"/>
              </a:ext>
            </a:extLst>
          </p:cNvPr>
          <p:cNvSpPr>
            <a:spLocks noGrp="1"/>
          </p:cNvSpPr>
          <p:nvPr>
            <p:ph type="title"/>
          </p:nvPr>
        </p:nvSpPr>
        <p:spPr/>
        <p:txBody>
          <a:bodyPr/>
          <a:lstStyle/>
          <a:p>
            <a:pPr algn="ctr"/>
            <a:r>
              <a:rPr lang="en-US" dirty="0"/>
              <a:t>Hierarchy of Being</a:t>
            </a:r>
          </a:p>
        </p:txBody>
      </p:sp>
      <p:graphicFrame>
        <p:nvGraphicFramePr>
          <p:cNvPr id="4" name="Table 4">
            <a:extLst>
              <a:ext uri="{FF2B5EF4-FFF2-40B4-BE49-F238E27FC236}">
                <a16:creationId xmlns:a16="http://schemas.microsoft.com/office/drawing/2014/main" id="{F2E599F8-DC30-4641-9769-A785CF49EF9A}"/>
              </a:ext>
            </a:extLst>
          </p:cNvPr>
          <p:cNvGraphicFramePr>
            <a:graphicFrameLocks noGrp="1"/>
          </p:cNvGraphicFramePr>
          <p:nvPr>
            <p:ph idx="1"/>
          </p:nvPr>
        </p:nvGraphicFramePr>
        <p:xfrm>
          <a:off x="1052177" y="1942589"/>
          <a:ext cx="10132846" cy="3259773"/>
        </p:xfrm>
        <a:graphic>
          <a:graphicData uri="http://schemas.openxmlformats.org/drawingml/2006/table">
            <a:tbl>
              <a:tblPr firstRow="1" bandRow="1">
                <a:tableStyleId>{5C22544A-7EE6-4342-B048-85BDC9FD1C3A}</a:tableStyleId>
              </a:tblPr>
              <a:tblGrid>
                <a:gridCol w="1531484">
                  <a:extLst>
                    <a:ext uri="{9D8B030D-6E8A-4147-A177-3AD203B41FA5}">
                      <a16:colId xmlns:a16="http://schemas.microsoft.com/office/drawing/2014/main" val="2430336614"/>
                    </a:ext>
                  </a:extLst>
                </a:gridCol>
                <a:gridCol w="8601362">
                  <a:extLst>
                    <a:ext uri="{9D8B030D-6E8A-4147-A177-3AD203B41FA5}">
                      <a16:colId xmlns:a16="http://schemas.microsoft.com/office/drawing/2014/main" val="213352864"/>
                    </a:ext>
                  </a:extLst>
                </a:gridCol>
              </a:tblGrid>
              <a:tr h="489801">
                <a:tc>
                  <a:txBody>
                    <a:bodyPr/>
                    <a:lstStyle/>
                    <a:p>
                      <a:pPr algn="ctr"/>
                      <a:r>
                        <a:rPr lang="en-US" strike="sngStrike" dirty="0"/>
                        <a:t>God</a:t>
                      </a:r>
                    </a:p>
                  </a:txBody>
                  <a:tcPr/>
                </a:tc>
                <a:tc>
                  <a:txBody>
                    <a:bodyPr/>
                    <a:lstStyle/>
                    <a:p>
                      <a:pPr algn="ctr"/>
                      <a:r>
                        <a:rPr lang="en-US" strike="sngStrike" dirty="0"/>
                        <a:t>Pure Spirit</a:t>
                      </a:r>
                    </a:p>
                  </a:txBody>
                  <a:tcPr/>
                </a:tc>
                <a:extLst>
                  <a:ext uri="{0D108BD9-81ED-4DB2-BD59-A6C34878D82A}">
                    <a16:rowId xmlns:a16="http://schemas.microsoft.com/office/drawing/2014/main" val="2167114616"/>
                  </a:ext>
                </a:extLst>
              </a:tr>
              <a:tr h="496604">
                <a:tc>
                  <a:txBody>
                    <a:bodyPr/>
                    <a:lstStyle/>
                    <a:p>
                      <a:pPr algn="ctr"/>
                      <a:r>
                        <a:rPr lang="en-US" strike="sngStrike" dirty="0"/>
                        <a:t>Angels</a:t>
                      </a:r>
                    </a:p>
                  </a:txBody>
                  <a:tcPr/>
                </a:tc>
                <a:tc>
                  <a:txBody>
                    <a:bodyPr/>
                    <a:lstStyle/>
                    <a:p>
                      <a:pPr algn="ctr"/>
                      <a:r>
                        <a:rPr lang="en-US" strike="sngStrike" dirty="0"/>
                        <a:t>Pure Spirits</a:t>
                      </a:r>
                    </a:p>
                  </a:txBody>
                  <a:tcPr/>
                </a:tc>
                <a:extLst>
                  <a:ext uri="{0D108BD9-81ED-4DB2-BD59-A6C34878D82A}">
                    <a16:rowId xmlns:a16="http://schemas.microsoft.com/office/drawing/2014/main" val="2272946567"/>
                  </a:ext>
                </a:extLst>
              </a:tr>
              <a:tr h="496604">
                <a:tc>
                  <a:txBody>
                    <a:bodyPr/>
                    <a:lstStyle/>
                    <a:p>
                      <a:pPr algn="ctr"/>
                      <a:r>
                        <a:rPr lang="en-US" dirty="0"/>
                        <a:t>Human Persons</a:t>
                      </a:r>
                    </a:p>
                  </a:txBody>
                  <a:tcPr/>
                </a:tc>
                <a:tc>
                  <a:txBody>
                    <a:bodyPr/>
                    <a:lstStyle/>
                    <a:p>
                      <a:pPr algn="ctr"/>
                      <a:r>
                        <a:rPr lang="en-US" strike="sngStrike" dirty="0"/>
                        <a:t>Spiritual and </a:t>
                      </a:r>
                      <a:r>
                        <a:rPr lang="en-US" dirty="0"/>
                        <a:t>Material Beings / Rational Souls</a:t>
                      </a:r>
                    </a:p>
                  </a:txBody>
                  <a:tcPr/>
                </a:tc>
                <a:extLst>
                  <a:ext uri="{0D108BD9-81ED-4DB2-BD59-A6C34878D82A}">
                    <a16:rowId xmlns:a16="http://schemas.microsoft.com/office/drawing/2014/main" val="4206331204"/>
                  </a:ext>
                </a:extLst>
              </a:tr>
              <a:tr h="496604">
                <a:tc>
                  <a:txBody>
                    <a:bodyPr/>
                    <a:lstStyle/>
                    <a:p>
                      <a:pPr algn="ctr"/>
                      <a:r>
                        <a:rPr lang="en-US" dirty="0"/>
                        <a:t>Animals</a:t>
                      </a:r>
                    </a:p>
                  </a:txBody>
                  <a:tcPr/>
                </a:tc>
                <a:tc>
                  <a:txBody>
                    <a:bodyPr/>
                    <a:lstStyle/>
                    <a:p>
                      <a:pPr algn="ctr"/>
                      <a:r>
                        <a:rPr lang="en-US" dirty="0"/>
                        <a:t>Material Beings / Sensitive Souls</a:t>
                      </a:r>
                    </a:p>
                  </a:txBody>
                  <a:tcPr/>
                </a:tc>
                <a:extLst>
                  <a:ext uri="{0D108BD9-81ED-4DB2-BD59-A6C34878D82A}">
                    <a16:rowId xmlns:a16="http://schemas.microsoft.com/office/drawing/2014/main" val="681707725"/>
                  </a:ext>
                </a:extLst>
              </a:tr>
              <a:tr h="496604">
                <a:tc>
                  <a:txBody>
                    <a:bodyPr/>
                    <a:lstStyle/>
                    <a:p>
                      <a:pPr algn="ctr"/>
                      <a:r>
                        <a:rPr lang="en-US" dirty="0"/>
                        <a:t>Plants</a:t>
                      </a:r>
                    </a:p>
                  </a:txBody>
                  <a:tcPr/>
                </a:tc>
                <a:tc>
                  <a:txBody>
                    <a:bodyPr/>
                    <a:lstStyle/>
                    <a:p>
                      <a:pPr algn="ctr"/>
                      <a:r>
                        <a:rPr lang="en-US" dirty="0"/>
                        <a:t>Material Beings / Vegetative Souls</a:t>
                      </a:r>
                    </a:p>
                  </a:txBody>
                  <a:tcPr/>
                </a:tc>
                <a:extLst>
                  <a:ext uri="{0D108BD9-81ED-4DB2-BD59-A6C34878D82A}">
                    <a16:rowId xmlns:a16="http://schemas.microsoft.com/office/drawing/2014/main" val="701616716"/>
                  </a:ext>
                </a:extLst>
              </a:tr>
              <a:tr h="496604">
                <a:tc>
                  <a:txBody>
                    <a:bodyPr/>
                    <a:lstStyle/>
                    <a:p>
                      <a:pPr algn="ctr"/>
                      <a:r>
                        <a:rPr lang="en-US" dirty="0"/>
                        <a:t>Non-living Beings</a:t>
                      </a:r>
                    </a:p>
                  </a:txBody>
                  <a:tcPr/>
                </a:tc>
                <a:tc>
                  <a:txBody>
                    <a:bodyPr/>
                    <a:lstStyle/>
                    <a:p>
                      <a:pPr algn="ctr"/>
                      <a:r>
                        <a:rPr lang="en-US" dirty="0"/>
                        <a:t>Material Beings </a:t>
                      </a:r>
                    </a:p>
                  </a:txBody>
                  <a:tcPr/>
                </a:tc>
                <a:extLst>
                  <a:ext uri="{0D108BD9-81ED-4DB2-BD59-A6C34878D82A}">
                    <a16:rowId xmlns:a16="http://schemas.microsoft.com/office/drawing/2014/main" val="1937586366"/>
                  </a:ext>
                </a:extLst>
              </a:tr>
            </a:tbl>
          </a:graphicData>
        </a:graphic>
      </p:graphicFrame>
      <p:sp>
        <p:nvSpPr>
          <p:cNvPr id="5" name="TextBox 4">
            <a:extLst>
              <a:ext uri="{FF2B5EF4-FFF2-40B4-BE49-F238E27FC236}">
                <a16:creationId xmlns:a16="http://schemas.microsoft.com/office/drawing/2014/main" id="{4025F171-5014-0A43-93E0-37E729D831D0}"/>
              </a:ext>
            </a:extLst>
          </p:cNvPr>
          <p:cNvSpPr txBox="1"/>
          <p:nvPr/>
        </p:nvSpPr>
        <p:spPr>
          <a:xfrm>
            <a:off x="3285641" y="5300420"/>
            <a:ext cx="6099747" cy="92333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human soul is a kind of horizon, and a boundary, as it were,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between the corporeal world and the incorporeal world.”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 St. Thomas Aquinas</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9937BD8F-1B62-1B48-80B3-764936D11C05}"/>
                  </a:ext>
                </a:extLst>
              </p14:cNvPr>
              <p14:cNvContentPartPr/>
              <p14:nvPr/>
            </p14:nvContentPartPr>
            <p14:xfrm>
              <a:off x="4362687" y="3652896"/>
              <a:ext cx="360" cy="360"/>
            </p14:xfrm>
          </p:contentPart>
        </mc:Choice>
        <mc:Fallback xmlns="">
          <p:pic>
            <p:nvPicPr>
              <p:cNvPr id="8" name="Ink 7">
                <a:extLst>
                  <a:ext uri="{FF2B5EF4-FFF2-40B4-BE49-F238E27FC236}">
                    <a16:creationId xmlns:a16="http://schemas.microsoft.com/office/drawing/2014/main" id="{9937BD8F-1B62-1B48-80B3-764936D11C05}"/>
                  </a:ext>
                </a:extLst>
              </p:cNvPr>
              <p:cNvPicPr/>
              <p:nvPr/>
            </p:nvPicPr>
            <p:blipFill>
              <a:blip r:embed="rId3"/>
              <a:stretch>
                <a:fillRect/>
              </a:stretch>
            </p:blipFill>
            <p:spPr>
              <a:xfrm>
                <a:off x="4353687" y="3643896"/>
                <a:ext cx="18000" cy="18000"/>
              </a:xfrm>
              <a:prstGeom prst="rect">
                <a:avLst/>
              </a:prstGeom>
            </p:spPr>
          </p:pic>
        </mc:Fallback>
      </mc:AlternateContent>
      <p:cxnSp>
        <p:nvCxnSpPr>
          <p:cNvPr id="17" name="Straight Connector 16">
            <a:extLst>
              <a:ext uri="{FF2B5EF4-FFF2-40B4-BE49-F238E27FC236}">
                <a16:creationId xmlns:a16="http://schemas.microsoft.com/office/drawing/2014/main" id="{1C4DF71C-6E50-A448-8791-3E47E789AABD}"/>
              </a:ext>
            </a:extLst>
          </p:cNvPr>
          <p:cNvCxnSpPr>
            <a:cxnSpLocks/>
          </p:cNvCxnSpPr>
          <p:nvPr/>
        </p:nvCxnSpPr>
        <p:spPr>
          <a:xfrm>
            <a:off x="1006976" y="2464231"/>
            <a:ext cx="10132846" cy="1"/>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F9C10667-A6F9-C149-AC68-5ED5315D2637}"/>
              </a:ext>
            </a:extLst>
          </p:cNvPr>
          <p:cNvCxnSpPr/>
          <p:nvPr/>
        </p:nvCxnSpPr>
        <p:spPr>
          <a:xfrm flipH="1">
            <a:off x="1006976" y="1942589"/>
            <a:ext cx="156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9734458"/>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718</TotalTime>
  <Words>1301</Words>
  <Application>Microsoft Office PowerPoint</Application>
  <PresentationFormat>Widescreen</PresentationFormat>
  <Paragraphs>109</Paragraphs>
  <Slides>16</Slides>
  <Notes>6</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16</vt:i4>
      </vt:variant>
    </vt:vector>
  </HeadingPairs>
  <TitlesOfParts>
    <vt:vector size="23" baseType="lpstr">
      <vt:lpstr>Arial</vt:lpstr>
      <vt:lpstr>Calibri</vt:lpstr>
      <vt:lpstr>Calibri Light</vt:lpstr>
      <vt:lpstr>Tw Cen MT</vt:lpstr>
      <vt:lpstr>Office Theme</vt:lpstr>
      <vt:lpstr>1_Office Theme</vt:lpstr>
      <vt:lpstr>Circuit</vt:lpstr>
      <vt:lpstr>9th Grade Religious Education </vt:lpstr>
      <vt:lpstr>PowerPoint Presentation</vt:lpstr>
      <vt:lpstr> The Battle of Lepanto (1571) The Feast of the Holy Rosary</vt:lpstr>
      <vt:lpstr>What is ”Truth”?</vt:lpstr>
      <vt:lpstr>What is ”Truth”?</vt:lpstr>
      <vt:lpstr>What is ”Truth”?</vt:lpstr>
      <vt:lpstr>Justice Kennedy Continues</vt:lpstr>
      <vt:lpstr>Bishop Barron at the National Catholic Prayer Breakfast 9/23/20</vt:lpstr>
      <vt:lpstr>Declaration of Independence </vt:lpstr>
      <vt:lpstr>“Everyone has an equal voice and the opportunity to speak one’s truth directly to others.”  (“Petite Journeys, it’s time to Choose,” Sisters of St. Joseph of Northwestern Pennsylvania 2023 Chapter Outcomes)</vt:lpstr>
      <vt:lpstr>The Human Person is an Agent of Truth!</vt:lpstr>
      <vt:lpstr>Examples of Persons</vt:lpstr>
      <vt:lpstr>Kinds of Souls</vt:lpstr>
      <vt:lpstr>Hierarchy of Being</vt:lpstr>
      <vt:lpstr>What Happens When We Remove the spiritual from the Picture?</vt:lpstr>
      <vt:lpstr>Hierarchy of Being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 be continued from Class #3</dc:title>
  <dc:creator>Gerri Laird</dc:creator>
  <cp:lastModifiedBy>Gerri Laird</cp:lastModifiedBy>
  <cp:revision>13</cp:revision>
  <dcterms:created xsi:type="dcterms:W3CDTF">2022-09-25T16:38:54Z</dcterms:created>
  <dcterms:modified xsi:type="dcterms:W3CDTF">2023-10-03T19:45:00Z</dcterms:modified>
</cp:coreProperties>
</file>