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339" r:id="rId2"/>
    <p:sldId id="304" r:id="rId3"/>
    <p:sldId id="376" r:id="rId4"/>
    <p:sldId id="378" r:id="rId5"/>
    <p:sldId id="377" r:id="rId6"/>
    <p:sldId id="379" r:id="rId7"/>
    <p:sldId id="319" r:id="rId8"/>
    <p:sldId id="380" r:id="rId9"/>
    <p:sldId id="381" r:id="rId10"/>
    <p:sldId id="372" r:id="rId11"/>
    <p:sldId id="392" r:id="rId12"/>
    <p:sldId id="384" r:id="rId13"/>
    <p:sldId id="386" r:id="rId14"/>
    <p:sldId id="391" r:id="rId15"/>
    <p:sldId id="382" r:id="rId16"/>
    <p:sldId id="363" r:id="rId17"/>
    <p:sldId id="387" r:id="rId18"/>
    <p:sldId id="388" r:id="rId19"/>
    <p:sldId id="367" r:id="rId20"/>
    <p:sldId id="366" r:id="rId21"/>
    <p:sldId id="350" r:id="rId22"/>
    <p:sldId id="373" r:id="rId23"/>
    <p:sldId id="351" r:id="rId24"/>
    <p:sldId id="358" r:id="rId25"/>
    <p:sldId id="359" r:id="rId26"/>
    <p:sldId id="360" r:id="rId27"/>
    <p:sldId id="338" r:id="rId28"/>
    <p:sldId id="389" r:id="rId29"/>
    <p:sldId id="342" r:id="rId30"/>
    <p:sldId id="340" r:id="rId31"/>
    <p:sldId id="341" r:id="rId32"/>
    <p:sldId id="322" r:id="rId33"/>
    <p:sldId id="353" r:id="rId34"/>
    <p:sldId id="325" r:id="rId35"/>
    <p:sldId id="305" r:id="rId36"/>
    <p:sldId id="261" r:id="rId37"/>
    <p:sldId id="343" r:id="rId38"/>
    <p:sldId id="299" r:id="rId39"/>
    <p:sldId id="298" r:id="rId40"/>
    <p:sldId id="320" r:id="rId41"/>
    <p:sldId id="321" r:id="rId42"/>
    <p:sldId id="297" r:id="rId43"/>
    <p:sldId id="300" r:id="rId44"/>
    <p:sldId id="301" r:id="rId45"/>
    <p:sldId id="302" r:id="rId46"/>
    <p:sldId id="303" r:id="rId47"/>
    <p:sldId id="323" r:id="rId48"/>
    <p:sldId id="324" r:id="rId49"/>
    <p:sldId id="326" r:id="rId50"/>
    <p:sldId id="281" r:id="rId51"/>
    <p:sldId id="374" r:id="rId52"/>
    <p:sldId id="390" r:id="rId53"/>
    <p:sldId id="335" r:id="rId54"/>
    <p:sldId id="336" r:id="rId55"/>
  </p:sldIdLst>
  <p:sldSz cx="12192000" cy="6858000"/>
  <p:notesSz cx="7099300" cy="9385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F6E6541-45DE-4EF4-BA9F-DA44E1656E4A}">
          <p14:sldIdLst>
            <p14:sldId id="339"/>
            <p14:sldId id="304"/>
            <p14:sldId id="376"/>
            <p14:sldId id="378"/>
            <p14:sldId id="377"/>
            <p14:sldId id="379"/>
            <p14:sldId id="319"/>
            <p14:sldId id="380"/>
            <p14:sldId id="381"/>
            <p14:sldId id="372"/>
            <p14:sldId id="392"/>
            <p14:sldId id="384"/>
            <p14:sldId id="386"/>
            <p14:sldId id="391"/>
            <p14:sldId id="382"/>
            <p14:sldId id="363"/>
            <p14:sldId id="387"/>
            <p14:sldId id="388"/>
            <p14:sldId id="367"/>
            <p14:sldId id="366"/>
            <p14:sldId id="350"/>
            <p14:sldId id="373"/>
            <p14:sldId id="351"/>
            <p14:sldId id="358"/>
            <p14:sldId id="359"/>
            <p14:sldId id="360"/>
            <p14:sldId id="338"/>
            <p14:sldId id="389"/>
            <p14:sldId id="342"/>
            <p14:sldId id="340"/>
            <p14:sldId id="341"/>
            <p14:sldId id="322"/>
            <p14:sldId id="353"/>
            <p14:sldId id="325"/>
            <p14:sldId id="305"/>
            <p14:sldId id="261"/>
            <p14:sldId id="343"/>
            <p14:sldId id="299"/>
            <p14:sldId id="298"/>
            <p14:sldId id="320"/>
            <p14:sldId id="321"/>
            <p14:sldId id="297"/>
            <p14:sldId id="300"/>
            <p14:sldId id="301"/>
            <p14:sldId id="302"/>
            <p14:sldId id="303"/>
            <p14:sldId id="323"/>
            <p14:sldId id="324"/>
            <p14:sldId id="326"/>
            <p14:sldId id="281"/>
            <p14:sldId id="374"/>
            <p14:sldId id="390"/>
            <p14:sldId id="335"/>
            <p14:sldId id="336"/>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b Laird" initials="BL" lastIdx="4" clrIdx="0">
    <p:extLst>
      <p:ext uri="{19B8F6BF-5375-455C-9EA6-DF929625EA0E}">
        <p15:presenceInfo xmlns:p15="http://schemas.microsoft.com/office/powerpoint/2012/main" userId="S::blaird@cardinalnewmansociety.org::9c0f2886-365d-44a7-b76f-3e4017337039" providerId="AD"/>
      </p:ext>
    </p:extLst>
  </p:cmAuthor>
  <p:cmAuthor id="2" name="Gerri Laird" initials="GL" lastIdx="21" clrIdx="1">
    <p:extLst>
      <p:ext uri="{19B8F6BF-5375-455C-9EA6-DF929625EA0E}">
        <p15:presenceInfo xmlns:p15="http://schemas.microsoft.com/office/powerpoint/2012/main" userId="424f5dd1d4d5a46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791" autoAdjust="0"/>
    <p:restoredTop sz="94632"/>
  </p:normalViewPr>
  <p:slideViewPr>
    <p:cSldViewPr snapToGrid="0">
      <p:cViewPr varScale="1">
        <p:scale>
          <a:sx n="72" d="100"/>
          <a:sy n="72" d="100"/>
        </p:scale>
        <p:origin x="240" y="376"/>
      </p:cViewPr>
      <p:guideLst/>
    </p:cSldViewPr>
  </p:slideViewPr>
  <p:notesTextViewPr>
    <p:cViewPr>
      <p:scale>
        <a:sx n="1" d="1"/>
        <a:sy n="1" d="1"/>
      </p:scale>
      <p:origin x="0" y="0"/>
    </p:cViewPr>
  </p:notesTextViewPr>
  <p:sorterViewPr>
    <p:cViewPr>
      <p:scale>
        <a:sx n="100" d="100"/>
        <a:sy n="100" d="100"/>
      </p:scale>
      <p:origin x="0" y="-48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1-04-10T16:50:29.127" idx="12">
    <p:pos x="781" y="1178"/>
    <p:text>The interview of Professor George  on communicating with others that I included in the Holy Saturday email.</p:text>
    <p:extLst>
      <p:ext uri="{C676402C-5697-4E1C-873F-D02D1690AC5C}">
        <p15:threadingInfo xmlns:p15="http://schemas.microsoft.com/office/powerpoint/2012/main" timeZoneBias="240"/>
      </p:ext>
    </p:extLst>
  </p:cm>
</p:cmLst>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CDFFA3-06A1-483E-8EA7-D45F9AD67C65}"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F01589DC-EE99-42BC-8C87-5D279B200509}">
      <dgm:prSet/>
      <dgm:spPr/>
      <dgm:t>
        <a:bodyPr/>
        <a:lstStyle/>
        <a:p>
          <a:r>
            <a:rPr lang="en-US"/>
            <a:t>“This is My Body,” means that transubstantiation occurs, and the bread becomes the body of Christ.</a:t>
          </a:r>
        </a:p>
      </dgm:t>
    </dgm:pt>
    <dgm:pt modelId="{2797229A-931A-4E52-B304-7A1786BC9648}" type="parTrans" cxnId="{F5044AEF-3353-4A04-88D5-BBE3D1AB8B23}">
      <dgm:prSet/>
      <dgm:spPr/>
      <dgm:t>
        <a:bodyPr/>
        <a:lstStyle/>
        <a:p>
          <a:endParaRPr lang="en-US"/>
        </a:p>
      </dgm:t>
    </dgm:pt>
    <dgm:pt modelId="{F2E517FD-FAFA-449E-8CF7-40F1D990560A}" type="sibTrans" cxnId="{F5044AEF-3353-4A04-88D5-BBE3D1AB8B23}">
      <dgm:prSet/>
      <dgm:spPr/>
      <dgm:t>
        <a:bodyPr/>
        <a:lstStyle/>
        <a:p>
          <a:endParaRPr lang="en-US"/>
        </a:p>
      </dgm:t>
    </dgm:pt>
    <dgm:pt modelId="{A5934909-CBEA-438D-80ED-4393C37AB425}">
      <dgm:prSet/>
      <dgm:spPr/>
      <dgm:t>
        <a:bodyPr/>
        <a:lstStyle/>
        <a:p>
          <a:r>
            <a:rPr lang="en-US"/>
            <a:t>Protestants believe that the Eucharist is a symbol of Christ, not actually the body of Christ.</a:t>
          </a:r>
        </a:p>
      </dgm:t>
    </dgm:pt>
    <dgm:pt modelId="{B65D6A05-BB5D-4BEE-A3C5-E26CE5841503}" type="parTrans" cxnId="{8C15D6F5-300D-4F42-8CF6-FB4CD0A47DA4}">
      <dgm:prSet/>
      <dgm:spPr/>
      <dgm:t>
        <a:bodyPr/>
        <a:lstStyle/>
        <a:p>
          <a:endParaRPr lang="en-US"/>
        </a:p>
      </dgm:t>
    </dgm:pt>
    <dgm:pt modelId="{046077D2-7695-43BE-93DC-925CD0CAD118}" type="sibTrans" cxnId="{8C15D6F5-300D-4F42-8CF6-FB4CD0A47DA4}">
      <dgm:prSet/>
      <dgm:spPr/>
      <dgm:t>
        <a:bodyPr/>
        <a:lstStyle/>
        <a:p>
          <a:endParaRPr lang="en-US"/>
        </a:p>
      </dgm:t>
    </dgm:pt>
    <dgm:pt modelId="{A3E7FD81-D901-4801-A7A8-CD7361E1D44E}">
      <dgm:prSet/>
      <dgm:spPr/>
      <dgm:t>
        <a:bodyPr/>
        <a:lstStyle/>
        <a:p>
          <a:r>
            <a:rPr lang="en-US"/>
            <a:t>This is a “protesting” of the authority of the Catholic Church and thus the authority of God. The Son of God taught with authority, “He who hears you hears me.” (Luke 10:16)</a:t>
          </a:r>
        </a:p>
      </dgm:t>
    </dgm:pt>
    <dgm:pt modelId="{4E9DCA97-CF0F-45CF-8756-E67EA77C0401}" type="parTrans" cxnId="{D148E302-50AD-45DB-B64B-4A06057909FE}">
      <dgm:prSet/>
      <dgm:spPr/>
      <dgm:t>
        <a:bodyPr/>
        <a:lstStyle/>
        <a:p>
          <a:endParaRPr lang="en-US"/>
        </a:p>
      </dgm:t>
    </dgm:pt>
    <dgm:pt modelId="{7B503664-091F-4CB7-9BE1-BE68C429FB38}" type="sibTrans" cxnId="{D148E302-50AD-45DB-B64B-4A06057909FE}">
      <dgm:prSet/>
      <dgm:spPr/>
      <dgm:t>
        <a:bodyPr/>
        <a:lstStyle/>
        <a:p>
          <a:endParaRPr lang="en-US"/>
        </a:p>
      </dgm:t>
    </dgm:pt>
    <dgm:pt modelId="{AF16A36C-F686-614A-9342-D68A1B3996FC}" type="pres">
      <dgm:prSet presAssocID="{0ACDFFA3-06A1-483E-8EA7-D45F9AD67C65}" presName="linear" presStyleCnt="0">
        <dgm:presLayoutVars>
          <dgm:animLvl val="lvl"/>
          <dgm:resizeHandles val="exact"/>
        </dgm:presLayoutVars>
      </dgm:prSet>
      <dgm:spPr/>
    </dgm:pt>
    <dgm:pt modelId="{C75FC3A7-3CA6-104B-A319-D384F08E0186}" type="pres">
      <dgm:prSet presAssocID="{F01589DC-EE99-42BC-8C87-5D279B200509}" presName="parentText" presStyleLbl="node1" presStyleIdx="0" presStyleCnt="3">
        <dgm:presLayoutVars>
          <dgm:chMax val="0"/>
          <dgm:bulletEnabled val="1"/>
        </dgm:presLayoutVars>
      </dgm:prSet>
      <dgm:spPr/>
    </dgm:pt>
    <dgm:pt modelId="{FE80C078-4170-5C47-A95A-0DF247A2A64D}" type="pres">
      <dgm:prSet presAssocID="{F2E517FD-FAFA-449E-8CF7-40F1D990560A}" presName="spacer" presStyleCnt="0"/>
      <dgm:spPr/>
    </dgm:pt>
    <dgm:pt modelId="{B5294087-72CB-BA42-A766-929D3055AFA1}" type="pres">
      <dgm:prSet presAssocID="{A5934909-CBEA-438D-80ED-4393C37AB425}" presName="parentText" presStyleLbl="node1" presStyleIdx="1" presStyleCnt="3">
        <dgm:presLayoutVars>
          <dgm:chMax val="0"/>
          <dgm:bulletEnabled val="1"/>
        </dgm:presLayoutVars>
      </dgm:prSet>
      <dgm:spPr/>
    </dgm:pt>
    <dgm:pt modelId="{79A69F9D-60B6-3347-938A-BA9A22205388}" type="pres">
      <dgm:prSet presAssocID="{046077D2-7695-43BE-93DC-925CD0CAD118}" presName="spacer" presStyleCnt="0"/>
      <dgm:spPr/>
    </dgm:pt>
    <dgm:pt modelId="{A2E6693E-794F-AE49-AEC6-4EE4372EA842}" type="pres">
      <dgm:prSet presAssocID="{A3E7FD81-D901-4801-A7A8-CD7361E1D44E}" presName="parentText" presStyleLbl="node1" presStyleIdx="2" presStyleCnt="3">
        <dgm:presLayoutVars>
          <dgm:chMax val="0"/>
          <dgm:bulletEnabled val="1"/>
        </dgm:presLayoutVars>
      </dgm:prSet>
      <dgm:spPr/>
    </dgm:pt>
  </dgm:ptLst>
  <dgm:cxnLst>
    <dgm:cxn modelId="{D148E302-50AD-45DB-B64B-4A06057909FE}" srcId="{0ACDFFA3-06A1-483E-8EA7-D45F9AD67C65}" destId="{A3E7FD81-D901-4801-A7A8-CD7361E1D44E}" srcOrd="2" destOrd="0" parTransId="{4E9DCA97-CF0F-45CF-8756-E67EA77C0401}" sibTransId="{7B503664-091F-4CB7-9BE1-BE68C429FB38}"/>
    <dgm:cxn modelId="{699F8A2E-0089-7F44-924D-99349D8B83A6}" type="presOf" srcId="{A3E7FD81-D901-4801-A7A8-CD7361E1D44E}" destId="{A2E6693E-794F-AE49-AEC6-4EE4372EA842}" srcOrd="0" destOrd="0" presId="urn:microsoft.com/office/officeart/2005/8/layout/vList2"/>
    <dgm:cxn modelId="{0367D853-CBDB-D84D-A891-04F5E903A348}" type="presOf" srcId="{A5934909-CBEA-438D-80ED-4393C37AB425}" destId="{B5294087-72CB-BA42-A766-929D3055AFA1}" srcOrd="0" destOrd="0" presId="urn:microsoft.com/office/officeart/2005/8/layout/vList2"/>
    <dgm:cxn modelId="{0BAFD8D5-4F6A-F14A-93A6-7C829AF63F06}" type="presOf" srcId="{0ACDFFA3-06A1-483E-8EA7-D45F9AD67C65}" destId="{AF16A36C-F686-614A-9342-D68A1B3996FC}" srcOrd="0" destOrd="0" presId="urn:microsoft.com/office/officeart/2005/8/layout/vList2"/>
    <dgm:cxn modelId="{F5044AEF-3353-4A04-88D5-BBE3D1AB8B23}" srcId="{0ACDFFA3-06A1-483E-8EA7-D45F9AD67C65}" destId="{F01589DC-EE99-42BC-8C87-5D279B200509}" srcOrd="0" destOrd="0" parTransId="{2797229A-931A-4E52-B304-7A1786BC9648}" sibTransId="{F2E517FD-FAFA-449E-8CF7-40F1D990560A}"/>
    <dgm:cxn modelId="{941317F3-EFE8-3F40-8CD2-2498794D6A27}" type="presOf" srcId="{F01589DC-EE99-42BC-8C87-5D279B200509}" destId="{C75FC3A7-3CA6-104B-A319-D384F08E0186}" srcOrd="0" destOrd="0" presId="urn:microsoft.com/office/officeart/2005/8/layout/vList2"/>
    <dgm:cxn modelId="{8C15D6F5-300D-4F42-8CF6-FB4CD0A47DA4}" srcId="{0ACDFFA3-06A1-483E-8EA7-D45F9AD67C65}" destId="{A5934909-CBEA-438D-80ED-4393C37AB425}" srcOrd="1" destOrd="0" parTransId="{B65D6A05-BB5D-4BEE-A3C5-E26CE5841503}" sibTransId="{046077D2-7695-43BE-93DC-925CD0CAD118}"/>
    <dgm:cxn modelId="{2647942B-CF4F-6745-B509-0EB7BE18C771}" type="presParOf" srcId="{AF16A36C-F686-614A-9342-D68A1B3996FC}" destId="{C75FC3A7-3CA6-104B-A319-D384F08E0186}" srcOrd="0" destOrd="0" presId="urn:microsoft.com/office/officeart/2005/8/layout/vList2"/>
    <dgm:cxn modelId="{C0C5025B-E6C9-3247-97D4-DAAB396E0FDB}" type="presParOf" srcId="{AF16A36C-F686-614A-9342-D68A1B3996FC}" destId="{FE80C078-4170-5C47-A95A-0DF247A2A64D}" srcOrd="1" destOrd="0" presId="urn:microsoft.com/office/officeart/2005/8/layout/vList2"/>
    <dgm:cxn modelId="{CC439BC3-5F10-3E4B-A500-4684B72B707C}" type="presParOf" srcId="{AF16A36C-F686-614A-9342-D68A1B3996FC}" destId="{B5294087-72CB-BA42-A766-929D3055AFA1}" srcOrd="2" destOrd="0" presId="urn:microsoft.com/office/officeart/2005/8/layout/vList2"/>
    <dgm:cxn modelId="{BFD5B7AB-D99C-E94B-8F6E-CA7D84F9781D}" type="presParOf" srcId="{AF16A36C-F686-614A-9342-D68A1B3996FC}" destId="{79A69F9D-60B6-3347-938A-BA9A22205388}" srcOrd="3" destOrd="0" presId="urn:microsoft.com/office/officeart/2005/8/layout/vList2"/>
    <dgm:cxn modelId="{44D217B8-6AA9-254C-9D35-1725F8711BF6}" type="presParOf" srcId="{AF16A36C-F686-614A-9342-D68A1B3996FC}" destId="{A2E6693E-794F-AE49-AEC6-4EE4372EA842}"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58E572A-9CC2-4485-9C96-C2E5A39ED2FC}"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74FCA269-4FAF-42A0-8B9A-F52C09E2BE1F}">
      <dgm:prSet/>
      <dgm:spPr/>
      <dgm:t>
        <a:bodyPr/>
        <a:lstStyle/>
        <a:p>
          <a:r>
            <a:rPr lang="en-US"/>
            <a:t>1. There </a:t>
          </a:r>
          <a:r>
            <a:rPr lang="en-US" dirty="0"/>
            <a:t>was a man named Jesus. (Matt 1:1) </a:t>
          </a:r>
        </a:p>
      </dgm:t>
    </dgm:pt>
    <dgm:pt modelId="{9431D83E-B126-4406-9F3E-1509C5CFE485}" type="parTrans" cxnId="{6095E8BE-0C9A-4128-976A-CA33560E60C5}">
      <dgm:prSet/>
      <dgm:spPr/>
      <dgm:t>
        <a:bodyPr/>
        <a:lstStyle/>
        <a:p>
          <a:endParaRPr lang="en-US"/>
        </a:p>
      </dgm:t>
    </dgm:pt>
    <dgm:pt modelId="{BAB4482D-A055-48FC-8AD7-9D2DB600CC4A}" type="sibTrans" cxnId="{6095E8BE-0C9A-4128-976A-CA33560E60C5}">
      <dgm:prSet/>
      <dgm:spPr/>
      <dgm:t>
        <a:bodyPr/>
        <a:lstStyle/>
        <a:p>
          <a:endParaRPr lang="en-US"/>
        </a:p>
      </dgm:t>
    </dgm:pt>
    <dgm:pt modelId="{831474D1-DED6-4DA4-804C-1DC72656C2C2}">
      <dgm:prSet/>
      <dgm:spPr/>
      <dgm:t>
        <a:bodyPr/>
        <a:lstStyle/>
        <a:p>
          <a:r>
            <a:rPr lang="en-US" dirty="0"/>
            <a:t>2. He claimed to be a messenger sent by God. (Mark 2:23-28; Matt 12:1-8)</a:t>
          </a:r>
        </a:p>
      </dgm:t>
    </dgm:pt>
    <dgm:pt modelId="{A93FB45C-8D2D-43BF-96EC-5A25D51AFACF}" type="parTrans" cxnId="{D81B46F7-6C25-4884-84EB-311A5AE7E57E}">
      <dgm:prSet/>
      <dgm:spPr/>
      <dgm:t>
        <a:bodyPr/>
        <a:lstStyle/>
        <a:p>
          <a:endParaRPr lang="en-US"/>
        </a:p>
      </dgm:t>
    </dgm:pt>
    <dgm:pt modelId="{B2C5446D-6634-4BEE-88C4-49018B82F123}" type="sibTrans" cxnId="{D81B46F7-6C25-4884-84EB-311A5AE7E57E}">
      <dgm:prSet/>
      <dgm:spPr/>
      <dgm:t>
        <a:bodyPr/>
        <a:lstStyle/>
        <a:p>
          <a:endParaRPr lang="en-US"/>
        </a:p>
      </dgm:t>
    </dgm:pt>
    <dgm:pt modelId="{8DDBA91E-C03D-4E4E-9DE2-1BCDAEE568D7}">
      <dgm:prSet/>
      <dgm:spPr/>
      <dgm:t>
        <a:bodyPr/>
        <a:lstStyle/>
        <a:p>
          <a:r>
            <a:rPr lang="en-US" dirty="0"/>
            <a:t>3. He did enough to prove this by miracles such that there was a connection between the claim and the miracle. (Luke 11:14-20; Luke 8:41-56; Matt 8:5-13; Matt 9-27-29)</a:t>
          </a:r>
        </a:p>
      </dgm:t>
    </dgm:pt>
    <dgm:pt modelId="{066ACFDE-67BA-4479-96FC-C46B693201E3}" type="parTrans" cxnId="{BC9894F2-453F-47B2-BC61-B6C0F805ED30}">
      <dgm:prSet/>
      <dgm:spPr/>
      <dgm:t>
        <a:bodyPr/>
        <a:lstStyle/>
        <a:p>
          <a:endParaRPr lang="en-US"/>
        </a:p>
      </dgm:t>
    </dgm:pt>
    <dgm:pt modelId="{865FB79E-DDE8-4E01-B0E9-9280CC040519}" type="sibTrans" cxnId="{BC9894F2-453F-47B2-BC61-B6C0F805ED30}">
      <dgm:prSet/>
      <dgm:spPr/>
      <dgm:t>
        <a:bodyPr/>
        <a:lstStyle/>
        <a:p>
          <a:endParaRPr lang="en-US"/>
        </a:p>
      </dgm:t>
    </dgm:pt>
    <dgm:pt modelId="{974F03F2-4C6D-B149-BDE3-E754966A2C6B}" type="pres">
      <dgm:prSet presAssocID="{958E572A-9CC2-4485-9C96-C2E5A39ED2FC}" presName="linear" presStyleCnt="0">
        <dgm:presLayoutVars>
          <dgm:animLvl val="lvl"/>
          <dgm:resizeHandles val="exact"/>
        </dgm:presLayoutVars>
      </dgm:prSet>
      <dgm:spPr/>
    </dgm:pt>
    <dgm:pt modelId="{E64B3A4A-6C34-464E-A3A5-261A0CF2E1C7}" type="pres">
      <dgm:prSet presAssocID="{74FCA269-4FAF-42A0-8B9A-F52C09E2BE1F}" presName="parentText" presStyleLbl="node1" presStyleIdx="0" presStyleCnt="3">
        <dgm:presLayoutVars>
          <dgm:chMax val="0"/>
          <dgm:bulletEnabled val="1"/>
        </dgm:presLayoutVars>
      </dgm:prSet>
      <dgm:spPr/>
    </dgm:pt>
    <dgm:pt modelId="{681EFB35-B2D8-CE45-868B-D24725F22D2F}" type="pres">
      <dgm:prSet presAssocID="{BAB4482D-A055-48FC-8AD7-9D2DB600CC4A}" presName="spacer" presStyleCnt="0"/>
      <dgm:spPr/>
    </dgm:pt>
    <dgm:pt modelId="{98903154-C3A6-4441-842F-E03E1A3CDEDF}" type="pres">
      <dgm:prSet presAssocID="{831474D1-DED6-4DA4-804C-1DC72656C2C2}" presName="parentText" presStyleLbl="node1" presStyleIdx="1" presStyleCnt="3">
        <dgm:presLayoutVars>
          <dgm:chMax val="0"/>
          <dgm:bulletEnabled val="1"/>
        </dgm:presLayoutVars>
      </dgm:prSet>
      <dgm:spPr/>
    </dgm:pt>
    <dgm:pt modelId="{97777261-1C09-A344-9AA6-1A1F4C5942C7}" type="pres">
      <dgm:prSet presAssocID="{B2C5446D-6634-4BEE-88C4-49018B82F123}" presName="spacer" presStyleCnt="0"/>
      <dgm:spPr/>
    </dgm:pt>
    <dgm:pt modelId="{4952F733-69E8-3E40-9994-E52F51DE8FED}" type="pres">
      <dgm:prSet presAssocID="{8DDBA91E-C03D-4E4E-9DE2-1BCDAEE568D7}" presName="parentText" presStyleLbl="node1" presStyleIdx="2" presStyleCnt="3">
        <dgm:presLayoutVars>
          <dgm:chMax val="0"/>
          <dgm:bulletEnabled val="1"/>
        </dgm:presLayoutVars>
      </dgm:prSet>
      <dgm:spPr/>
    </dgm:pt>
  </dgm:ptLst>
  <dgm:cxnLst>
    <dgm:cxn modelId="{5F5CFB49-31B8-0E4B-8FE0-3607BB79C0CD}" type="presOf" srcId="{74FCA269-4FAF-42A0-8B9A-F52C09E2BE1F}" destId="{E64B3A4A-6C34-464E-A3A5-261A0CF2E1C7}" srcOrd="0" destOrd="0" presId="urn:microsoft.com/office/officeart/2005/8/layout/vList2"/>
    <dgm:cxn modelId="{18F8935B-3A8E-9346-98AF-453D1472031A}" type="presOf" srcId="{831474D1-DED6-4DA4-804C-1DC72656C2C2}" destId="{98903154-C3A6-4441-842F-E03E1A3CDEDF}" srcOrd="0" destOrd="0" presId="urn:microsoft.com/office/officeart/2005/8/layout/vList2"/>
    <dgm:cxn modelId="{6095E8BE-0C9A-4128-976A-CA33560E60C5}" srcId="{958E572A-9CC2-4485-9C96-C2E5A39ED2FC}" destId="{74FCA269-4FAF-42A0-8B9A-F52C09E2BE1F}" srcOrd="0" destOrd="0" parTransId="{9431D83E-B126-4406-9F3E-1509C5CFE485}" sibTransId="{BAB4482D-A055-48FC-8AD7-9D2DB600CC4A}"/>
    <dgm:cxn modelId="{75F134EA-65A3-A74A-94BB-4CF6442B7CBF}" type="presOf" srcId="{958E572A-9CC2-4485-9C96-C2E5A39ED2FC}" destId="{974F03F2-4C6D-B149-BDE3-E754966A2C6B}" srcOrd="0" destOrd="0" presId="urn:microsoft.com/office/officeart/2005/8/layout/vList2"/>
    <dgm:cxn modelId="{8E0F93F1-1296-5B4D-A5E7-C319BFCC2864}" type="presOf" srcId="{8DDBA91E-C03D-4E4E-9DE2-1BCDAEE568D7}" destId="{4952F733-69E8-3E40-9994-E52F51DE8FED}" srcOrd="0" destOrd="0" presId="urn:microsoft.com/office/officeart/2005/8/layout/vList2"/>
    <dgm:cxn modelId="{BC9894F2-453F-47B2-BC61-B6C0F805ED30}" srcId="{958E572A-9CC2-4485-9C96-C2E5A39ED2FC}" destId="{8DDBA91E-C03D-4E4E-9DE2-1BCDAEE568D7}" srcOrd="2" destOrd="0" parTransId="{066ACFDE-67BA-4479-96FC-C46B693201E3}" sibTransId="{865FB79E-DDE8-4E01-B0E9-9280CC040519}"/>
    <dgm:cxn modelId="{D81B46F7-6C25-4884-84EB-311A5AE7E57E}" srcId="{958E572A-9CC2-4485-9C96-C2E5A39ED2FC}" destId="{831474D1-DED6-4DA4-804C-1DC72656C2C2}" srcOrd="1" destOrd="0" parTransId="{A93FB45C-8D2D-43BF-96EC-5A25D51AFACF}" sibTransId="{B2C5446D-6634-4BEE-88C4-49018B82F123}"/>
    <dgm:cxn modelId="{A76242C2-D13D-8442-917D-8993324C6FFD}" type="presParOf" srcId="{974F03F2-4C6D-B149-BDE3-E754966A2C6B}" destId="{E64B3A4A-6C34-464E-A3A5-261A0CF2E1C7}" srcOrd="0" destOrd="0" presId="urn:microsoft.com/office/officeart/2005/8/layout/vList2"/>
    <dgm:cxn modelId="{ECBD741E-B6B2-F84A-80B6-FB1519B20B51}" type="presParOf" srcId="{974F03F2-4C6D-B149-BDE3-E754966A2C6B}" destId="{681EFB35-B2D8-CE45-868B-D24725F22D2F}" srcOrd="1" destOrd="0" presId="urn:microsoft.com/office/officeart/2005/8/layout/vList2"/>
    <dgm:cxn modelId="{8587BF21-4BEC-664E-B59D-6379723FD775}" type="presParOf" srcId="{974F03F2-4C6D-B149-BDE3-E754966A2C6B}" destId="{98903154-C3A6-4441-842F-E03E1A3CDEDF}" srcOrd="2" destOrd="0" presId="urn:microsoft.com/office/officeart/2005/8/layout/vList2"/>
    <dgm:cxn modelId="{5EDABFEA-FA07-7C45-B462-E5D8C8BF1F1F}" type="presParOf" srcId="{974F03F2-4C6D-B149-BDE3-E754966A2C6B}" destId="{97777261-1C09-A344-9AA6-1A1F4C5942C7}" srcOrd="3" destOrd="0" presId="urn:microsoft.com/office/officeart/2005/8/layout/vList2"/>
    <dgm:cxn modelId="{262D266E-7C85-194B-93D1-32173281AAAE}" type="presParOf" srcId="{974F03F2-4C6D-B149-BDE3-E754966A2C6B}" destId="{4952F733-69E8-3E40-9994-E52F51DE8FED}"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8E572A-9CC2-4485-9C96-C2E5A39ED2FC}"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74FCA269-4FAF-42A0-8B9A-F52C09E2BE1F}">
      <dgm:prSet/>
      <dgm:spPr/>
      <dgm:t>
        <a:bodyPr/>
        <a:lstStyle/>
        <a:p>
          <a:r>
            <a:rPr lang="en-US"/>
            <a:t>4. He has an inner circle to whom He spoke more often. (Matt 10:1-4) (Matt 25:14-29)</a:t>
          </a:r>
        </a:p>
      </dgm:t>
    </dgm:pt>
    <dgm:pt modelId="{9431D83E-B126-4406-9F3E-1509C5CFE485}" type="parTrans" cxnId="{6095E8BE-0C9A-4128-976A-CA33560E60C5}">
      <dgm:prSet/>
      <dgm:spPr/>
      <dgm:t>
        <a:bodyPr/>
        <a:lstStyle/>
        <a:p>
          <a:endParaRPr lang="en-US"/>
        </a:p>
      </dgm:t>
    </dgm:pt>
    <dgm:pt modelId="{BAB4482D-A055-48FC-8AD7-9D2DB600CC4A}" type="sibTrans" cxnId="{6095E8BE-0C9A-4128-976A-CA33560E60C5}">
      <dgm:prSet/>
      <dgm:spPr/>
      <dgm:t>
        <a:bodyPr/>
        <a:lstStyle/>
        <a:p>
          <a:endParaRPr lang="en-US"/>
        </a:p>
      </dgm:t>
    </dgm:pt>
    <dgm:pt modelId="{831474D1-DED6-4DA4-804C-1DC72656C2C2}">
      <dgm:prSet/>
      <dgm:spPr/>
      <dgm:t>
        <a:bodyPr/>
        <a:lstStyle/>
        <a:p>
          <a:r>
            <a:rPr lang="en-US"/>
            <a:t>5. He told them to continue His work, His teaching. (Matt 28:16-20)</a:t>
          </a:r>
        </a:p>
      </dgm:t>
    </dgm:pt>
    <dgm:pt modelId="{A93FB45C-8D2D-43BF-96EC-5A25D51AFACF}" type="parTrans" cxnId="{D81B46F7-6C25-4884-84EB-311A5AE7E57E}">
      <dgm:prSet/>
      <dgm:spPr/>
      <dgm:t>
        <a:bodyPr/>
        <a:lstStyle/>
        <a:p>
          <a:endParaRPr lang="en-US"/>
        </a:p>
      </dgm:t>
    </dgm:pt>
    <dgm:pt modelId="{B2C5446D-6634-4BEE-88C4-49018B82F123}" type="sibTrans" cxnId="{D81B46F7-6C25-4884-84EB-311A5AE7E57E}">
      <dgm:prSet/>
      <dgm:spPr/>
      <dgm:t>
        <a:bodyPr/>
        <a:lstStyle/>
        <a:p>
          <a:endParaRPr lang="en-US"/>
        </a:p>
      </dgm:t>
    </dgm:pt>
    <dgm:pt modelId="{8DDBA91E-C03D-4E4E-9DE2-1BCDAEE568D7}">
      <dgm:prSet/>
      <dgm:spPr/>
      <dgm:t>
        <a:bodyPr/>
        <a:lstStyle/>
        <a:p>
          <a:r>
            <a:rPr lang="en-US"/>
            <a:t>6. He promised that God would protect the teaching, “He who hears you hears me, and he who rejects you rejects me, and he who rejects me rejects him who sent me.” (Lk 10:16)</a:t>
          </a:r>
        </a:p>
      </dgm:t>
    </dgm:pt>
    <dgm:pt modelId="{066ACFDE-67BA-4479-96FC-C46B693201E3}" type="parTrans" cxnId="{BC9894F2-453F-47B2-BC61-B6C0F805ED30}">
      <dgm:prSet/>
      <dgm:spPr/>
      <dgm:t>
        <a:bodyPr/>
        <a:lstStyle/>
        <a:p>
          <a:endParaRPr lang="en-US"/>
        </a:p>
      </dgm:t>
    </dgm:pt>
    <dgm:pt modelId="{865FB79E-DDE8-4E01-B0E9-9280CC040519}" type="sibTrans" cxnId="{BC9894F2-453F-47B2-BC61-B6C0F805ED30}">
      <dgm:prSet/>
      <dgm:spPr/>
      <dgm:t>
        <a:bodyPr/>
        <a:lstStyle/>
        <a:p>
          <a:endParaRPr lang="en-US"/>
        </a:p>
      </dgm:t>
    </dgm:pt>
    <dgm:pt modelId="{974F03F2-4C6D-B149-BDE3-E754966A2C6B}" type="pres">
      <dgm:prSet presAssocID="{958E572A-9CC2-4485-9C96-C2E5A39ED2FC}" presName="linear" presStyleCnt="0">
        <dgm:presLayoutVars>
          <dgm:animLvl val="lvl"/>
          <dgm:resizeHandles val="exact"/>
        </dgm:presLayoutVars>
      </dgm:prSet>
      <dgm:spPr/>
    </dgm:pt>
    <dgm:pt modelId="{E64B3A4A-6C34-464E-A3A5-261A0CF2E1C7}" type="pres">
      <dgm:prSet presAssocID="{74FCA269-4FAF-42A0-8B9A-F52C09E2BE1F}" presName="parentText" presStyleLbl="node1" presStyleIdx="0" presStyleCnt="3">
        <dgm:presLayoutVars>
          <dgm:chMax val="0"/>
          <dgm:bulletEnabled val="1"/>
        </dgm:presLayoutVars>
      </dgm:prSet>
      <dgm:spPr/>
    </dgm:pt>
    <dgm:pt modelId="{681EFB35-B2D8-CE45-868B-D24725F22D2F}" type="pres">
      <dgm:prSet presAssocID="{BAB4482D-A055-48FC-8AD7-9D2DB600CC4A}" presName="spacer" presStyleCnt="0"/>
      <dgm:spPr/>
    </dgm:pt>
    <dgm:pt modelId="{98903154-C3A6-4441-842F-E03E1A3CDEDF}" type="pres">
      <dgm:prSet presAssocID="{831474D1-DED6-4DA4-804C-1DC72656C2C2}" presName="parentText" presStyleLbl="node1" presStyleIdx="1" presStyleCnt="3">
        <dgm:presLayoutVars>
          <dgm:chMax val="0"/>
          <dgm:bulletEnabled val="1"/>
        </dgm:presLayoutVars>
      </dgm:prSet>
      <dgm:spPr/>
    </dgm:pt>
    <dgm:pt modelId="{97777261-1C09-A344-9AA6-1A1F4C5942C7}" type="pres">
      <dgm:prSet presAssocID="{B2C5446D-6634-4BEE-88C4-49018B82F123}" presName="spacer" presStyleCnt="0"/>
      <dgm:spPr/>
    </dgm:pt>
    <dgm:pt modelId="{4952F733-69E8-3E40-9994-E52F51DE8FED}" type="pres">
      <dgm:prSet presAssocID="{8DDBA91E-C03D-4E4E-9DE2-1BCDAEE568D7}" presName="parentText" presStyleLbl="node1" presStyleIdx="2" presStyleCnt="3">
        <dgm:presLayoutVars>
          <dgm:chMax val="0"/>
          <dgm:bulletEnabled val="1"/>
        </dgm:presLayoutVars>
      </dgm:prSet>
      <dgm:spPr/>
    </dgm:pt>
  </dgm:ptLst>
  <dgm:cxnLst>
    <dgm:cxn modelId="{5F5CFB49-31B8-0E4B-8FE0-3607BB79C0CD}" type="presOf" srcId="{74FCA269-4FAF-42A0-8B9A-F52C09E2BE1F}" destId="{E64B3A4A-6C34-464E-A3A5-261A0CF2E1C7}" srcOrd="0" destOrd="0" presId="urn:microsoft.com/office/officeart/2005/8/layout/vList2"/>
    <dgm:cxn modelId="{18F8935B-3A8E-9346-98AF-453D1472031A}" type="presOf" srcId="{831474D1-DED6-4DA4-804C-1DC72656C2C2}" destId="{98903154-C3A6-4441-842F-E03E1A3CDEDF}" srcOrd="0" destOrd="0" presId="urn:microsoft.com/office/officeart/2005/8/layout/vList2"/>
    <dgm:cxn modelId="{6095E8BE-0C9A-4128-976A-CA33560E60C5}" srcId="{958E572A-9CC2-4485-9C96-C2E5A39ED2FC}" destId="{74FCA269-4FAF-42A0-8B9A-F52C09E2BE1F}" srcOrd="0" destOrd="0" parTransId="{9431D83E-B126-4406-9F3E-1509C5CFE485}" sibTransId="{BAB4482D-A055-48FC-8AD7-9D2DB600CC4A}"/>
    <dgm:cxn modelId="{75F134EA-65A3-A74A-94BB-4CF6442B7CBF}" type="presOf" srcId="{958E572A-9CC2-4485-9C96-C2E5A39ED2FC}" destId="{974F03F2-4C6D-B149-BDE3-E754966A2C6B}" srcOrd="0" destOrd="0" presId="urn:microsoft.com/office/officeart/2005/8/layout/vList2"/>
    <dgm:cxn modelId="{8E0F93F1-1296-5B4D-A5E7-C319BFCC2864}" type="presOf" srcId="{8DDBA91E-C03D-4E4E-9DE2-1BCDAEE568D7}" destId="{4952F733-69E8-3E40-9994-E52F51DE8FED}" srcOrd="0" destOrd="0" presId="urn:microsoft.com/office/officeart/2005/8/layout/vList2"/>
    <dgm:cxn modelId="{BC9894F2-453F-47B2-BC61-B6C0F805ED30}" srcId="{958E572A-9CC2-4485-9C96-C2E5A39ED2FC}" destId="{8DDBA91E-C03D-4E4E-9DE2-1BCDAEE568D7}" srcOrd="2" destOrd="0" parTransId="{066ACFDE-67BA-4479-96FC-C46B693201E3}" sibTransId="{865FB79E-DDE8-4E01-B0E9-9280CC040519}"/>
    <dgm:cxn modelId="{D81B46F7-6C25-4884-84EB-311A5AE7E57E}" srcId="{958E572A-9CC2-4485-9C96-C2E5A39ED2FC}" destId="{831474D1-DED6-4DA4-804C-1DC72656C2C2}" srcOrd="1" destOrd="0" parTransId="{A93FB45C-8D2D-43BF-96EC-5A25D51AFACF}" sibTransId="{B2C5446D-6634-4BEE-88C4-49018B82F123}"/>
    <dgm:cxn modelId="{A76242C2-D13D-8442-917D-8993324C6FFD}" type="presParOf" srcId="{974F03F2-4C6D-B149-BDE3-E754966A2C6B}" destId="{E64B3A4A-6C34-464E-A3A5-261A0CF2E1C7}" srcOrd="0" destOrd="0" presId="urn:microsoft.com/office/officeart/2005/8/layout/vList2"/>
    <dgm:cxn modelId="{ECBD741E-B6B2-F84A-80B6-FB1519B20B51}" type="presParOf" srcId="{974F03F2-4C6D-B149-BDE3-E754966A2C6B}" destId="{681EFB35-B2D8-CE45-868B-D24725F22D2F}" srcOrd="1" destOrd="0" presId="urn:microsoft.com/office/officeart/2005/8/layout/vList2"/>
    <dgm:cxn modelId="{8587BF21-4BEC-664E-B59D-6379723FD775}" type="presParOf" srcId="{974F03F2-4C6D-B149-BDE3-E754966A2C6B}" destId="{98903154-C3A6-4441-842F-E03E1A3CDEDF}" srcOrd="2" destOrd="0" presId="urn:microsoft.com/office/officeart/2005/8/layout/vList2"/>
    <dgm:cxn modelId="{5EDABFEA-FA07-7C45-B462-E5D8C8BF1F1F}" type="presParOf" srcId="{974F03F2-4C6D-B149-BDE3-E754966A2C6B}" destId="{97777261-1C09-A344-9AA6-1A1F4C5942C7}" srcOrd="3" destOrd="0" presId="urn:microsoft.com/office/officeart/2005/8/layout/vList2"/>
    <dgm:cxn modelId="{262D266E-7C85-194B-93D1-32173281AAAE}" type="presParOf" srcId="{974F03F2-4C6D-B149-BDE3-E754966A2C6B}" destId="{4952F733-69E8-3E40-9994-E52F51DE8FED}"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B9DEC7B-D9ED-49E6-8519-5BD9A69DE407}" type="doc">
      <dgm:prSet loTypeId="urn:microsoft.com/office/officeart/2016/7/layout/BasicLinearProcessNumbered" loCatId="process" qsTypeId="urn:microsoft.com/office/officeart/2005/8/quickstyle/simple1" qsCatId="simple" csTypeId="urn:microsoft.com/office/officeart/2005/8/colors/colorful2" csCatId="colorful"/>
      <dgm:spPr/>
      <dgm:t>
        <a:bodyPr/>
        <a:lstStyle/>
        <a:p>
          <a:endParaRPr lang="en-US"/>
        </a:p>
      </dgm:t>
    </dgm:pt>
    <dgm:pt modelId="{C8555EC1-8A43-4425-BF5D-8428989C82B4}">
      <dgm:prSet/>
      <dgm:spPr/>
      <dgm:t>
        <a:bodyPr/>
        <a:lstStyle/>
        <a:p>
          <a:r>
            <a:rPr lang="en-US"/>
            <a:t>Level I</a:t>
          </a:r>
        </a:p>
      </dgm:t>
    </dgm:pt>
    <dgm:pt modelId="{D5B094EF-0CA5-4A79-AF4C-908B0D02E9A3}" type="parTrans" cxnId="{46E500E8-AB85-4792-9CCD-39240EC747CF}">
      <dgm:prSet/>
      <dgm:spPr/>
      <dgm:t>
        <a:bodyPr/>
        <a:lstStyle/>
        <a:p>
          <a:endParaRPr lang="en-US"/>
        </a:p>
      </dgm:t>
    </dgm:pt>
    <dgm:pt modelId="{6E606162-219C-4BFD-94ED-4CB4D8D759F1}" type="sibTrans" cxnId="{46E500E8-AB85-4792-9CCD-39240EC747CF}">
      <dgm:prSet phldrT="1" phldr="0"/>
      <dgm:spPr/>
      <dgm:t>
        <a:bodyPr/>
        <a:lstStyle/>
        <a:p>
          <a:r>
            <a:rPr lang="en-US"/>
            <a:t>1</a:t>
          </a:r>
        </a:p>
      </dgm:t>
    </dgm:pt>
    <dgm:pt modelId="{34CFDB9D-BBB0-4263-AE8B-C1904D89E109}">
      <dgm:prSet/>
      <dgm:spPr/>
      <dgm:t>
        <a:bodyPr/>
        <a:lstStyle/>
        <a:p>
          <a:r>
            <a:rPr lang="en-US"/>
            <a:t>Level II</a:t>
          </a:r>
        </a:p>
      </dgm:t>
    </dgm:pt>
    <dgm:pt modelId="{A71D58E6-6182-404A-B720-92695DA71DC4}" type="parTrans" cxnId="{EEBA6CAE-190B-407D-AF36-947FC40D14F2}">
      <dgm:prSet/>
      <dgm:spPr/>
      <dgm:t>
        <a:bodyPr/>
        <a:lstStyle/>
        <a:p>
          <a:endParaRPr lang="en-US"/>
        </a:p>
      </dgm:t>
    </dgm:pt>
    <dgm:pt modelId="{79807CD1-FE1A-4E0E-9B86-BC7D5C646884}" type="sibTrans" cxnId="{EEBA6CAE-190B-407D-AF36-947FC40D14F2}">
      <dgm:prSet phldrT="2" phldr="0"/>
      <dgm:spPr/>
      <dgm:t>
        <a:bodyPr/>
        <a:lstStyle/>
        <a:p>
          <a:r>
            <a:rPr lang="en-US"/>
            <a:t>2</a:t>
          </a:r>
        </a:p>
      </dgm:t>
    </dgm:pt>
    <dgm:pt modelId="{F904E603-807D-4649-A590-1BADE7FEE70E}">
      <dgm:prSet/>
      <dgm:spPr/>
      <dgm:t>
        <a:bodyPr/>
        <a:lstStyle/>
        <a:p>
          <a:r>
            <a:rPr lang="en-US"/>
            <a:t>Level III</a:t>
          </a:r>
        </a:p>
      </dgm:t>
    </dgm:pt>
    <dgm:pt modelId="{23D4E40A-8962-4F9E-AF18-B8040B3AB42E}" type="parTrans" cxnId="{35059D90-73EE-4E04-B531-BEEE2BA293B4}">
      <dgm:prSet/>
      <dgm:spPr/>
      <dgm:t>
        <a:bodyPr/>
        <a:lstStyle/>
        <a:p>
          <a:endParaRPr lang="en-US"/>
        </a:p>
      </dgm:t>
    </dgm:pt>
    <dgm:pt modelId="{CF788DD1-98AB-4783-B81E-6A8FC4753628}" type="sibTrans" cxnId="{35059D90-73EE-4E04-B531-BEEE2BA293B4}">
      <dgm:prSet phldrT="3" phldr="0"/>
      <dgm:spPr/>
      <dgm:t>
        <a:bodyPr/>
        <a:lstStyle/>
        <a:p>
          <a:r>
            <a:rPr lang="en-US"/>
            <a:t>3</a:t>
          </a:r>
        </a:p>
      </dgm:t>
    </dgm:pt>
    <dgm:pt modelId="{4DCA6C70-0A38-48C7-8F70-EFCDE05A209E}">
      <dgm:prSet/>
      <dgm:spPr/>
      <dgm:t>
        <a:bodyPr/>
        <a:lstStyle/>
        <a:p>
          <a:r>
            <a:rPr lang="en-US"/>
            <a:t>Level IV</a:t>
          </a:r>
        </a:p>
      </dgm:t>
    </dgm:pt>
    <dgm:pt modelId="{972EE0E1-AD88-44A7-8991-4E6EDFFF0264}" type="parTrans" cxnId="{4DCA7DAF-4719-4F1F-9FD5-0F1293BF742D}">
      <dgm:prSet/>
      <dgm:spPr/>
      <dgm:t>
        <a:bodyPr/>
        <a:lstStyle/>
        <a:p>
          <a:endParaRPr lang="en-US"/>
        </a:p>
      </dgm:t>
    </dgm:pt>
    <dgm:pt modelId="{538BAC3A-CAB5-454B-9CF6-FFB481BDFD50}" type="sibTrans" cxnId="{4DCA7DAF-4719-4F1F-9FD5-0F1293BF742D}">
      <dgm:prSet phldrT="4" phldr="0"/>
      <dgm:spPr/>
      <dgm:t>
        <a:bodyPr/>
        <a:lstStyle/>
        <a:p>
          <a:r>
            <a:rPr lang="en-US"/>
            <a:t>4</a:t>
          </a:r>
        </a:p>
      </dgm:t>
    </dgm:pt>
    <dgm:pt modelId="{C42C236A-57C3-3D4D-BB1C-E6A34D412EB9}" type="pres">
      <dgm:prSet presAssocID="{0B9DEC7B-D9ED-49E6-8519-5BD9A69DE407}" presName="Name0" presStyleCnt="0">
        <dgm:presLayoutVars>
          <dgm:animLvl val="lvl"/>
          <dgm:resizeHandles val="exact"/>
        </dgm:presLayoutVars>
      </dgm:prSet>
      <dgm:spPr/>
    </dgm:pt>
    <dgm:pt modelId="{A88A5D7B-DB70-4C46-80C8-CBC7A6B53115}" type="pres">
      <dgm:prSet presAssocID="{C8555EC1-8A43-4425-BF5D-8428989C82B4}" presName="compositeNode" presStyleCnt="0">
        <dgm:presLayoutVars>
          <dgm:bulletEnabled val="1"/>
        </dgm:presLayoutVars>
      </dgm:prSet>
      <dgm:spPr/>
    </dgm:pt>
    <dgm:pt modelId="{0EF725F2-6BB6-8F4E-8594-05F089065C09}" type="pres">
      <dgm:prSet presAssocID="{C8555EC1-8A43-4425-BF5D-8428989C82B4}" presName="bgRect" presStyleLbl="bgAccFollowNode1" presStyleIdx="0" presStyleCnt="4"/>
      <dgm:spPr/>
    </dgm:pt>
    <dgm:pt modelId="{A8878AC6-7AF3-B542-A808-E5E3C3A3622A}" type="pres">
      <dgm:prSet presAssocID="{6E606162-219C-4BFD-94ED-4CB4D8D759F1}" presName="sibTransNodeCircle" presStyleLbl="alignNode1" presStyleIdx="0" presStyleCnt="8">
        <dgm:presLayoutVars>
          <dgm:chMax val="0"/>
          <dgm:bulletEnabled/>
        </dgm:presLayoutVars>
      </dgm:prSet>
      <dgm:spPr/>
    </dgm:pt>
    <dgm:pt modelId="{D5644EBA-1004-634E-9C05-24CFBBD927F5}" type="pres">
      <dgm:prSet presAssocID="{C8555EC1-8A43-4425-BF5D-8428989C82B4}" presName="bottomLine" presStyleLbl="alignNode1" presStyleIdx="1" presStyleCnt="8">
        <dgm:presLayoutVars/>
      </dgm:prSet>
      <dgm:spPr/>
    </dgm:pt>
    <dgm:pt modelId="{67536582-8976-544C-8C81-82F9F4C77307}" type="pres">
      <dgm:prSet presAssocID="{C8555EC1-8A43-4425-BF5D-8428989C82B4}" presName="nodeText" presStyleLbl="bgAccFollowNode1" presStyleIdx="0" presStyleCnt="4">
        <dgm:presLayoutVars>
          <dgm:bulletEnabled val="1"/>
        </dgm:presLayoutVars>
      </dgm:prSet>
      <dgm:spPr/>
    </dgm:pt>
    <dgm:pt modelId="{A053AD0D-72D9-D34D-8BEA-192D4403AE76}" type="pres">
      <dgm:prSet presAssocID="{6E606162-219C-4BFD-94ED-4CB4D8D759F1}" presName="sibTrans" presStyleCnt="0"/>
      <dgm:spPr/>
    </dgm:pt>
    <dgm:pt modelId="{C749FB55-766E-8949-946B-D7F6213D44D5}" type="pres">
      <dgm:prSet presAssocID="{34CFDB9D-BBB0-4263-AE8B-C1904D89E109}" presName="compositeNode" presStyleCnt="0">
        <dgm:presLayoutVars>
          <dgm:bulletEnabled val="1"/>
        </dgm:presLayoutVars>
      </dgm:prSet>
      <dgm:spPr/>
    </dgm:pt>
    <dgm:pt modelId="{367F26C1-E8BB-8841-97D6-BE8371A79F00}" type="pres">
      <dgm:prSet presAssocID="{34CFDB9D-BBB0-4263-AE8B-C1904D89E109}" presName="bgRect" presStyleLbl="bgAccFollowNode1" presStyleIdx="1" presStyleCnt="4"/>
      <dgm:spPr/>
    </dgm:pt>
    <dgm:pt modelId="{55B85882-2036-4446-A465-625CBDE96455}" type="pres">
      <dgm:prSet presAssocID="{79807CD1-FE1A-4E0E-9B86-BC7D5C646884}" presName="sibTransNodeCircle" presStyleLbl="alignNode1" presStyleIdx="2" presStyleCnt="8">
        <dgm:presLayoutVars>
          <dgm:chMax val="0"/>
          <dgm:bulletEnabled/>
        </dgm:presLayoutVars>
      </dgm:prSet>
      <dgm:spPr/>
    </dgm:pt>
    <dgm:pt modelId="{1197C167-36B4-3042-9CCF-0B8CBA703949}" type="pres">
      <dgm:prSet presAssocID="{34CFDB9D-BBB0-4263-AE8B-C1904D89E109}" presName="bottomLine" presStyleLbl="alignNode1" presStyleIdx="3" presStyleCnt="8">
        <dgm:presLayoutVars/>
      </dgm:prSet>
      <dgm:spPr/>
    </dgm:pt>
    <dgm:pt modelId="{F0122760-6299-214D-AEB2-2221FF4C5123}" type="pres">
      <dgm:prSet presAssocID="{34CFDB9D-BBB0-4263-AE8B-C1904D89E109}" presName="nodeText" presStyleLbl="bgAccFollowNode1" presStyleIdx="1" presStyleCnt="4">
        <dgm:presLayoutVars>
          <dgm:bulletEnabled val="1"/>
        </dgm:presLayoutVars>
      </dgm:prSet>
      <dgm:spPr/>
    </dgm:pt>
    <dgm:pt modelId="{C9F24174-CBDB-A544-85C6-CC90FC4BF592}" type="pres">
      <dgm:prSet presAssocID="{79807CD1-FE1A-4E0E-9B86-BC7D5C646884}" presName="sibTrans" presStyleCnt="0"/>
      <dgm:spPr/>
    </dgm:pt>
    <dgm:pt modelId="{AF274F86-3F67-4845-8331-327D3EBA470B}" type="pres">
      <dgm:prSet presAssocID="{F904E603-807D-4649-A590-1BADE7FEE70E}" presName="compositeNode" presStyleCnt="0">
        <dgm:presLayoutVars>
          <dgm:bulletEnabled val="1"/>
        </dgm:presLayoutVars>
      </dgm:prSet>
      <dgm:spPr/>
    </dgm:pt>
    <dgm:pt modelId="{CA22C99B-C2CE-4144-A3E2-55BAFD313F4E}" type="pres">
      <dgm:prSet presAssocID="{F904E603-807D-4649-A590-1BADE7FEE70E}" presName="bgRect" presStyleLbl="bgAccFollowNode1" presStyleIdx="2" presStyleCnt="4"/>
      <dgm:spPr/>
    </dgm:pt>
    <dgm:pt modelId="{47168605-826C-7445-941E-8E772D9BBFF3}" type="pres">
      <dgm:prSet presAssocID="{CF788DD1-98AB-4783-B81E-6A8FC4753628}" presName="sibTransNodeCircle" presStyleLbl="alignNode1" presStyleIdx="4" presStyleCnt="8">
        <dgm:presLayoutVars>
          <dgm:chMax val="0"/>
          <dgm:bulletEnabled/>
        </dgm:presLayoutVars>
      </dgm:prSet>
      <dgm:spPr/>
    </dgm:pt>
    <dgm:pt modelId="{9D94D55A-1F2F-3C4A-86A8-D1B294161F59}" type="pres">
      <dgm:prSet presAssocID="{F904E603-807D-4649-A590-1BADE7FEE70E}" presName="bottomLine" presStyleLbl="alignNode1" presStyleIdx="5" presStyleCnt="8">
        <dgm:presLayoutVars/>
      </dgm:prSet>
      <dgm:spPr/>
    </dgm:pt>
    <dgm:pt modelId="{87987082-D81B-EA48-A923-1F7AB35ACBCD}" type="pres">
      <dgm:prSet presAssocID="{F904E603-807D-4649-A590-1BADE7FEE70E}" presName="nodeText" presStyleLbl="bgAccFollowNode1" presStyleIdx="2" presStyleCnt="4">
        <dgm:presLayoutVars>
          <dgm:bulletEnabled val="1"/>
        </dgm:presLayoutVars>
      </dgm:prSet>
      <dgm:spPr/>
    </dgm:pt>
    <dgm:pt modelId="{9B828736-3158-A347-9C66-A4E071FAF508}" type="pres">
      <dgm:prSet presAssocID="{CF788DD1-98AB-4783-B81E-6A8FC4753628}" presName="sibTrans" presStyleCnt="0"/>
      <dgm:spPr/>
    </dgm:pt>
    <dgm:pt modelId="{832528F2-8BBA-B54C-9D42-BBAA01A7CAAE}" type="pres">
      <dgm:prSet presAssocID="{4DCA6C70-0A38-48C7-8F70-EFCDE05A209E}" presName="compositeNode" presStyleCnt="0">
        <dgm:presLayoutVars>
          <dgm:bulletEnabled val="1"/>
        </dgm:presLayoutVars>
      </dgm:prSet>
      <dgm:spPr/>
    </dgm:pt>
    <dgm:pt modelId="{C20EEAAE-2DD2-4E40-BAAD-538697F8EC5B}" type="pres">
      <dgm:prSet presAssocID="{4DCA6C70-0A38-48C7-8F70-EFCDE05A209E}" presName="bgRect" presStyleLbl="bgAccFollowNode1" presStyleIdx="3" presStyleCnt="4"/>
      <dgm:spPr/>
    </dgm:pt>
    <dgm:pt modelId="{8044899A-7076-DF49-B885-7A01F68754F7}" type="pres">
      <dgm:prSet presAssocID="{538BAC3A-CAB5-454B-9CF6-FFB481BDFD50}" presName="sibTransNodeCircle" presStyleLbl="alignNode1" presStyleIdx="6" presStyleCnt="8">
        <dgm:presLayoutVars>
          <dgm:chMax val="0"/>
          <dgm:bulletEnabled/>
        </dgm:presLayoutVars>
      </dgm:prSet>
      <dgm:spPr/>
    </dgm:pt>
    <dgm:pt modelId="{2F18F995-5A2A-2346-9D14-79554ECE9B82}" type="pres">
      <dgm:prSet presAssocID="{4DCA6C70-0A38-48C7-8F70-EFCDE05A209E}" presName="bottomLine" presStyleLbl="alignNode1" presStyleIdx="7" presStyleCnt="8">
        <dgm:presLayoutVars/>
      </dgm:prSet>
      <dgm:spPr/>
    </dgm:pt>
    <dgm:pt modelId="{748B4F28-1C5F-0A42-AF6A-9C3CF8C725F7}" type="pres">
      <dgm:prSet presAssocID="{4DCA6C70-0A38-48C7-8F70-EFCDE05A209E}" presName="nodeText" presStyleLbl="bgAccFollowNode1" presStyleIdx="3" presStyleCnt="4">
        <dgm:presLayoutVars>
          <dgm:bulletEnabled val="1"/>
        </dgm:presLayoutVars>
      </dgm:prSet>
      <dgm:spPr/>
    </dgm:pt>
  </dgm:ptLst>
  <dgm:cxnLst>
    <dgm:cxn modelId="{6E424E06-7FD5-AF43-9499-D175960506A7}" type="presOf" srcId="{79807CD1-FE1A-4E0E-9B86-BC7D5C646884}" destId="{55B85882-2036-4446-A465-625CBDE96455}" srcOrd="0" destOrd="0" presId="urn:microsoft.com/office/officeart/2016/7/layout/BasicLinearProcessNumbered"/>
    <dgm:cxn modelId="{69B33509-C47B-9B43-944F-34635DCE2CB0}" type="presOf" srcId="{C8555EC1-8A43-4425-BF5D-8428989C82B4}" destId="{67536582-8976-544C-8C81-82F9F4C77307}" srcOrd="1" destOrd="0" presId="urn:microsoft.com/office/officeart/2016/7/layout/BasicLinearProcessNumbered"/>
    <dgm:cxn modelId="{A95F9D1A-5A05-AD4E-B111-95ADF220CAC0}" type="presOf" srcId="{4DCA6C70-0A38-48C7-8F70-EFCDE05A209E}" destId="{748B4F28-1C5F-0A42-AF6A-9C3CF8C725F7}" srcOrd="1" destOrd="0" presId="urn:microsoft.com/office/officeart/2016/7/layout/BasicLinearProcessNumbered"/>
    <dgm:cxn modelId="{44316A6A-CCF4-2A4C-A64A-D2CB8E96FDE2}" type="presOf" srcId="{34CFDB9D-BBB0-4263-AE8B-C1904D89E109}" destId="{F0122760-6299-214D-AEB2-2221FF4C5123}" srcOrd="1" destOrd="0" presId="urn:microsoft.com/office/officeart/2016/7/layout/BasicLinearProcessNumbered"/>
    <dgm:cxn modelId="{0558D770-7BA2-BF4F-B041-D1CFFEA14E41}" type="presOf" srcId="{F904E603-807D-4649-A590-1BADE7FEE70E}" destId="{CA22C99B-C2CE-4144-A3E2-55BAFD313F4E}" srcOrd="0" destOrd="0" presId="urn:microsoft.com/office/officeart/2016/7/layout/BasicLinearProcessNumbered"/>
    <dgm:cxn modelId="{7E7F4A81-236A-B145-A384-709DEA69CB7C}" type="presOf" srcId="{0B9DEC7B-D9ED-49E6-8519-5BD9A69DE407}" destId="{C42C236A-57C3-3D4D-BB1C-E6A34D412EB9}" srcOrd="0" destOrd="0" presId="urn:microsoft.com/office/officeart/2016/7/layout/BasicLinearProcessNumbered"/>
    <dgm:cxn modelId="{51410688-A710-994D-AF98-0544DE0300C5}" type="presOf" srcId="{4DCA6C70-0A38-48C7-8F70-EFCDE05A209E}" destId="{C20EEAAE-2DD2-4E40-BAAD-538697F8EC5B}" srcOrd="0" destOrd="0" presId="urn:microsoft.com/office/officeart/2016/7/layout/BasicLinearProcessNumbered"/>
    <dgm:cxn modelId="{35059D90-73EE-4E04-B531-BEEE2BA293B4}" srcId="{0B9DEC7B-D9ED-49E6-8519-5BD9A69DE407}" destId="{F904E603-807D-4649-A590-1BADE7FEE70E}" srcOrd="2" destOrd="0" parTransId="{23D4E40A-8962-4F9E-AF18-B8040B3AB42E}" sibTransId="{CF788DD1-98AB-4783-B81E-6A8FC4753628}"/>
    <dgm:cxn modelId="{EEBA6CAE-190B-407D-AF36-947FC40D14F2}" srcId="{0B9DEC7B-D9ED-49E6-8519-5BD9A69DE407}" destId="{34CFDB9D-BBB0-4263-AE8B-C1904D89E109}" srcOrd="1" destOrd="0" parTransId="{A71D58E6-6182-404A-B720-92695DA71DC4}" sibTransId="{79807CD1-FE1A-4E0E-9B86-BC7D5C646884}"/>
    <dgm:cxn modelId="{4DCA7DAF-4719-4F1F-9FD5-0F1293BF742D}" srcId="{0B9DEC7B-D9ED-49E6-8519-5BD9A69DE407}" destId="{4DCA6C70-0A38-48C7-8F70-EFCDE05A209E}" srcOrd="3" destOrd="0" parTransId="{972EE0E1-AD88-44A7-8991-4E6EDFFF0264}" sibTransId="{538BAC3A-CAB5-454B-9CF6-FFB481BDFD50}"/>
    <dgm:cxn modelId="{DD61D2BE-02CD-8E4B-A09A-110EBD0E1138}" type="presOf" srcId="{CF788DD1-98AB-4783-B81E-6A8FC4753628}" destId="{47168605-826C-7445-941E-8E772D9BBFF3}" srcOrd="0" destOrd="0" presId="urn:microsoft.com/office/officeart/2016/7/layout/BasicLinearProcessNumbered"/>
    <dgm:cxn modelId="{289CCAC1-40B0-B44C-AAAE-3BD9B81AC9A8}" type="presOf" srcId="{C8555EC1-8A43-4425-BF5D-8428989C82B4}" destId="{0EF725F2-6BB6-8F4E-8594-05F089065C09}" srcOrd="0" destOrd="0" presId="urn:microsoft.com/office/officeart/2016/7/layout/BasicLinearProcessNumbered"/>
    <dgm:cxn modelId="{F1C448D2-B037-E942-947F-ED7C8D1DB716}" type="presOf" srcId="{F904E603-807D-4649-A590-1BADE7FEE70E}" destId="{87987082-D81B-EA48-A923-1F7AB35ACBCD}" srcOrd="1" destOrd="0" presId="urn:microsoft.com/office/officeart/2016/7/layout/BasicLinearProcessNumbered"/>
    <dgm:cxn modelId="{93A755D6-B2FF-CF45-AAE2-438D408FF542}" type="presOf" srcId="{34CFDB9D-BBB0-4263-AE8B-C1904D89E109}" destId="{367F26C1-E8BB-8841-97D6-BE8371A79F00}" srcOrd="0" destOrd="0" presId="urn:microsoft.com/office/officeart/2016/7/layout/BasicLinearProcessNumbered"/>
    <dgm:cxn modelId="{46E500E8-AB85-4792-9CCD-39240EC747CF}" srcId="{0B9DEC7B-D9ED-49E6-8519-5BD9A69DE407}" destId="{C8555EC1-8A43-4425-BF5D-8428989C82B4}" srcOrd="0" destOrd="0" parTransId="{D5B094EF-0CA5-4A79-AF4C-908B0D02E9A3}" sibTransId="{6E606162-219C-4BFD-94ED-4CB4D8D759F1}"/>
    <dgm:cxn modelId="{DE13C1EC-5D06-D945-959E-DCDD817D57C3}" type="presOf" srcId="{6E606162-219C-4BFD-94ED-4CB4D8D759F1}" destId="{A8878AC6-7AF3-B542-A808-E5E3C3A3622A}" srcOrd="0" destOrd="0" presId="urn:microsoft.com/office/officeart/2016/7/layout/BasicLinearProcessNumbered"/>
    <dgm:cxn modelId="{18C33EF3-AE3C-5449-A90A-4179AE6B73C3}" type="presOf" srcId="{538BAC3A-CAB5-454B-9CF6-FFB481BDFD50}" destId="{8044899A-7076-DF49-B885-7A01F68754F7}" srcOrd="0" destOrd="0" presId="urn:microsoft.com/office/officeart/2016/7/layout/BasicLinearProcessNumbered"/>
    <dgm:cxn modelId="{535E60FE-F1C5-2D4B-844C-BF8E5531F6D9}" type="presParOf" srcId="{C42C236A-57C3-3D4D-BB1C-E6A34D412EB9}" destId="{A88A5D7B-DB70-4C46-80C8-CBC7A6B53115}" srcOrd="0" destOrd="0" presId="urn:microsoft.com/office/officeart/2016/7/layout/BasicLinearProcessNumbered"/>
    <dgm:cxn modelId="{6BFEBA4C-5D83-1D46-8813-79B07350B6CB}" type="presParOf" srcId="{A88A5D7B-DB70-4C46-80C8-CBC7A6B53115}" destId="{0EF725F2-6BB6-8F4E-8594-05F089065C09}" srcOrd="0" destOrd="0" presId="urn:microsoft.com/office/officeart/2016/7/layout/BasicLinearProcessNumbered"/>
    <dgm:cxn modelId="{C80A722D-761D-3041-B7C1-A8EADB10E363}" type="presParOf" srcId="{A88A5D7B-DB70-4C46-80C8-CBC7A6B53115}" destId="{A8878AC6-7AF3-B542-A808-E5E3C3A3622A}" srcOrd="1" destOrd="0" presId="urn:microsoft.com/office/officeart/2016/7/layout/BasicLinearProcessNumbered"/>
    <dgm:cxn modelId="{C36992EC-7270-D344-818A-5C9DE52D1168}" type="presParOf" srcId="{A88A5D7B-DB70-4C46-80C8-CBC7A6B53115}" destId="{D5644EBA-1004-634E-9C05-24CFBBD927F5}" srcOrd="2" destOrd="0" presId="urn:microsoft.com/office/officeart/2016/7/layout/BasicLinearProcessNumbered"/>
    <dgm:cxn modelId="{71D9E7E4-FB48-634A-BF15-0934E4569CAB}" type="presParOf" srcId="{A88A5D7B-DB70-4C46-80C8-CBC7A6B53115}" destId="{67536582-8976-544C-8C81-82F9F4C77307}" srcOrd="3" destOrd="0" presId="urn:microsoft.com/office/officeart/2016/7/layout/BasicLinearProcessNumbered"/>
    <dgm:cxn modelId="{909C156F-D3DD-CC44-A7C8-75D280666930}" type="presParOf" srcId="{C42C236A-57C3-3D4D-BB1C-E6A34D412EB9}" destId="{A053AD0D-72D9-D34D-8BEA-192D4403AE76}" srcOrd="1" destOrd="0" presId="urn:microsoft.com/office/officeart/2016/7/layout/BasicLinearProcessNumbered"/>
    <dgm:cxn modelId="{DB906C98-83A6-8540-95F9-B2D8F1856980}" type="presParOf" srcId="{C42C236A-57C3-3D4D-BB1C-E6A34D412EB9}" destId="{C749FB55-766E-8949-946B-D7F6213D44D5}" srcOrd="2" destOrd="0" presId="urn:microsoft.com/office/officeart/2016/7/layout/BasicLinearProcessNumbered"/>
    <dgm:cxn modelId="{CC3662E9-6C12-2E4E-ABD9-4F1E60F13CA2}" type="presParOf" srcId="{C749FB55-766E-8949-946B-D7F6213D44D5}" destId="{367F26C1-E8BB-8841-97D6-BE8371A79F00}" srcOrd="0" destOrd="0" presId="urn:microsoft.com/office/officeart/2016/7/layout/BasicLinearProcessNumbered"/>
    <dgm:cxn modelId="{9BD5C044-F4D9-E441-9FBF-3BE57CDB5D03}" type="presParOf" srcId="{C749FB55-766E-8949-946B-D7F6213D44D5}" destId="{55B85882-2036-4446-A465-625CBDE96455}" srcOrd="1" destOrd="0" presId="urn:microsoft.com/office/officeart/2016/7/layout/BasicLinearProcessNumbered"/>
    <dgm:cxn modelId="{49EAAEAD-2B73-F848-88E5-82297E53FE36}" type="presParOf" srcId="{C749FB55-766E-8949-946B-D7F6213D44D5}" destId="{1197C167-36B4-3042-9CCF-0B8CBA703949}" srcOrd="2" destOrd="0" presId="urn:microsoft.com/office/officeart/2016/7/layout/BasicLinearProcessNumbered"/>
    <dgm:cxn modelId="{7EDDEF37-31A3-D347-92C2-EDC7C8BD6411}" type="presParOf" srcId="{C749FB55-766E-8949-946B-D7F6213D44D5}" destId="{F0122760-6299-214D-AEB2-2221FF4C5123}" srcOrd="3" destOrd="0" presId="urn:microsoft.com/office/officeart/2016/7/layout/BasicLinearProcessNumbered"/>
    <dgm:cxn modelId="{D4E6B1B6-729E-B244-9B87-BC691245B269}" type="presParOf" srcId="{C42C236A-57C3-3D4D-BB1C-E6A34D412EB9}" destId="{C9F24174-CBDB-A544-85C6-CC90FC4BF592}" srcOrd="3" destOrd="0" presId="urn:microsoft.com/office/officeart/2016/7/layout/BasicLinearProcessNumbered"/>
    <dgm:cxn modelId="{09F8F28C-308C-0D4D-BF50-A8E61A8785C0}" type="presParOf" srcId="{C42C236A-57C3-3D4D-BB1C-E6A34D412EB9}" destId="{AF274F86-3F67-4845-8331-327D3EBA470B}" srcOrd="4" destOrd="0" presId="urn:microsoft.com/office/officeart/2016/7/layout/BasicLinearProcessNumbered"/>
    <dgm:cxn modelId="{F657D459-9C21-6F4C-8093-B516C80FE64D}" type="presParOf" srcId="{AF274F86-3F67-4845-8331-327D3EBA470B}" destId="{CA22C99B-C2CE-4144-A3E2-55BAFD313F4E}" srcOrd="0" destOrd="0" presId="urn:microsoft.com/office/officeart/2016/7/layout/BasicLinearProcessNumbered"/>
    <dgm:cxn modelId="{90F23DFC-15A4-FD4D-AA72-E9F8FBDF189A}" type="presParOf" srcId="{AF274F86-3F67-4845-8331-327D3EBA470B}" destId="{47168605-826C-7445-941E-8E772D9BBFF3}" srcOrd="1" destOrd="0" presId="urn:microsoft.com/office/officeart/2016/7/layout/BasicLinearProcessNumbered"/>
    <dgm:cxn modelId="{553F4B26-0540-984A-A2F2-807B3D04AD08}" type="presParOf" srcId="{AF274F86-3F67-4845-8331-327D3EBA470B}" destId="{9D94D55A-1F2F-3C4A-86A8-D1B294161F59}" srcOrd="2" destOrd="0" presId="urn:microsoft.com/office/officeart/2016/7/layout/BasicLinearProcessNumbered"/>
    <dgm:cxn modelId="{B2AC809C-C260-5B42-A49A-7DCD159402E2}" type="presParOf" srcId="{AF274F86-3F67-4845-8331-327D3EBA470B}" destId="{87987082-D81B-EA48-A923-1F7AB35ACBCD}" srcOrd="3" destOrd="0" presId="urn:microsoft.com/office/officeart/2016/7/layout/BasicLinearProcessNumbered"/>
    <dgm:cxn modelId="{281DD590-B587-3741-9611-B94476174FD1}" type="presParOf" srcId="{C42C236A-57C3-3D4D-BB1C-E6A34D412EB9}" destId="{9B828736-3158-A347-9C66-A4E071FAF508}" srcOrd="5" destOrd="0" presId="urn:microsoft.com/office/officeart/2016/7/layout/BasicLinearProcessNumbered"/>
    <dgm:cxn modelId="{CA2BD5F2-6BD0-C046-9A2E-0401B42C9BA4}" type="presParOf" srcId="{C42C236A-57C3-3D4D-BB1C-E6A34D412EB9}" destId="{832528F2-8BBA-B54C-9D42-BBAA01A7CAAE}" srcOrd="6" destOrd="0" presId="urn:microsoft.com/office/officeart/2016/7/layout/BasicLinearProcessNumbered"/>
    <dgm:cxn modelId="{9CAE47BB-5C5A-4E4A-B0C6-DE3AFE38B985}" type="presParOf" srcId="{832528F2-8BBA-B54C-9D42-BBAA01A7CAAE}" destId="{C20EEAAE-2DD2-4E40-BAAD-538697F8EC5B}" srcOrd="0" destOrd="0" presId="urn:microsoft.com/office/officeart/2016/7/layout/BasicLinearProcessNumbered"/>
    <dgm:cxn modelId="{C9C06B60-5AD0-834D-A663-DBB7489CF37C}" type="presParOf" srcId="{832528F2-8BBA-B54C-9D42-BBAA01A7CAAE}" destId="{8044899A-7076-DF49-B885-7A01F68754F7}" srcOrd="1" destOrd="0" presId="urn:microsoft.com/office/officeart/2016/7/layout/BasicLinearProcessNumbered"/>
    <dgm:cxn modelId="{5882AB13-1494-B34B-9BF5-D25D09753C5C}" type="presParOf" srcId="{832528F2-8BBA-B54C-9D42-BBAA01A7CAAE}" destId="{2F18F995-5A2A-2346-9D14-79554ECE9B82}" srcOrd="2" destOrd="0" presId="urn:microsoft.com/office/officeart/2016/7/layout/BasicLinearProcessNumbered"/>
    <dgm:cxn modelId="{8EDA18DD-2F9D-514E-96C6-F6FB722F4F13}" type="presParOf" srcId="{832528F2-8BBA-B54C-9D42-BBAA01A7CAAE}" destId="{748B4F28-1C5F-0A42-AF6A-9C3CF8C725F7}"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C3A7-3CA6-104B-A319-D384F08E0186}">
      <dsp:nvSpPr>
        <dsp:cNvPr id="0" name=""/>
        <dsp:cNvSpPr/>
      </dsp:nvSpPr>
      <dsp:spPr>
        <a:xfrm>
          <a:off x="0" y="38246"/>
          <a:ext cx="6263640" cy="1761398"/>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“This is My Body,” means that transubstantiation occurs, and the bread becomes the body of Christ.</a:t>
          </a:r>
        </a:p>
      </dsp:txBody>
      <dsp:txXfrm>
        <a:off x="85984" y="124230"/>
        <a:ext cx="6091672" cy="1589430"/>
      </dsp:txXfrm>
    </dsp:sp>
    <dsp:sp modelId="{B5294087-72CB-BA42-A766-929D3055AFA1}">
      <dsp:nvSpPr>
        <dsp:cNvPr id="0" name=""/>
        <dsp:cNvSpPr/>
      </dsp:nvSpPr>
      <dsp:spPr>
        <a:xfrm>
          <a:off x="0" y="1871644"/>
          <a:ext cx="6263640" cy="1761398"/>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Protestants believe that the Eucharist is a symbol of Christ, not actually the body of Christ.</a:t>
          </a:r>
        </a:p>
      </dsp:txBody>
      <dsp:txXfrm>
        <a:off x="85984" y="1957628"/>
        <a:ext cx="6091672" cy="1589430"/>
      </dsp:txXfrm>
    </dsp:sp>
    <dsp:sp modelId="{A2E6693E-794F-AE49-AEC6-4EE4372EA842}">
      <dsp:nvSpPr>
        <dsp:cNvPr id="0" name=""/>
        <dsp:cNvSpPr/>
      </dsp:nvSpPr>
      <dsp:spPr>
        <a:xfrm>
          <a:off x="0" y="3705043"/>
          <a:ext cx="6263640" cy="1761398"/>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This is a “protesting” of the authority of the Catholic Church and thus the authority of God. The Son of God taught with authority, “He who hears you hears me.” (Luke 10:16)</a:t>
          </a:r>
        </a:p>
      </dsp:txBody>
      <dsp:txXfrm>
        <a:off x="85984" y="3791027"/>
        <a:ext cx="6091672" cy="15894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4B3A4A-6C34-464E-A3A5-261A0CF2E1C7}">
      <dsp:nvSpPr>
        <dsp:cNvPr id="0" name=""/>
        <dsp:cNvSpPr/>
      </dsp:nvSpPr>
      <dsp:spPr>
        <a:xfrm>
          <a:off x="0" y="60546"/>
          <a:ext cx="6269038" cy="176901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1. There </a:t>
          </a:r>
          <a:r>
            <a:rPr lang="en-US" sz="2500" kern="1200" dirty="0"/>
            <a:t>was a man named Jesus. (Matt 1:1) </a:t>
          </a:r>
        </a:p>
      </dsp:txBody>
      <dsp:txXfrm>
        <a:off x="86356" y="146902"/>
        <a:ext cx="6096326" cy="1596298"/>
      </dsp:txXfrm>
    </dsp:sp>
    <dsp:sp modelId="{98903154-C3A6-4441-842F-E03E1A3CDEDF}">
      <dsp:nvSpPr>
        <dsp:cNvPr id="0" name=""/>
        <dsp:cNvSpPr/>
      </dsp:nvSpPr>
      <dsp:spPr>
        <a:xfrm>
          <a:off x="0" y="1901557"/>
          <a:ext cx="6269038" cy="176901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2. He claimed to be a messenger sent by God. (Mark 2:23-28; Matt 12:1-8)</a:t>
          </a:r>
        </a:p>
      </dsp:txBody>
      <dsp:txXfrm>
        <a:off x="86356" y="1987913"/>
        <a:ext cx="6096326" cy="1596298"/>
      </dsp:txXfrm>
    </dsp:sp>
    <dsp:sp modelId="{4952F733-69E8-3E40-9994-E52F51DE8FED}">
      <dsp:nvSpPr>
        <dsp:cNvPr id="0" name=""/>
        <dsp:cNvSpPr/>
      </dsp:nvSpPr>
      <dsp:spPr>
        <a:xfrm>
          <a:off x="0" y="3742567"/>
          <a:ext cx="6269038" cy="176901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3. He did enough to prove this by miracles such that there was a connection between the claim and the miracle. (Luke 11:14-20; Luke 8:41-56; Matt 8:5-13; Matt 9-27-29)</a:t>
          </a:r>
        </a:p>
      </dsp:txBody>
      <dsp:txXfrm>
        <a:off x="86356" y="3828923"/>
        <a:ext cx="6096326" cy="159629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4B3A4A-6C34-464E-A3A5-261A0CF2E1C7}">
      <dsp:nvSpPr>
        <dsp:cNvPr id="0" name=""/>
        <dsp:cNvSpPr/>
      </dsp:nvSpPr>
      <dsp:spPr>
        <a:xfrm>
          <a:off x="0" y="166050"/>
          <a:ext cx="6269038" cy="170059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4. He has an inner circle to whom He spoke more often. (Matt 10:1-4) (Matt 25:14-29)</a:t>
          </a:r>
        </a:p>
      </dsp:txBody>
      <dsp:txXfrm>
        <a:off x="83016" y="249066"/>
        <a:ext cx="6103006" cy="1534563"/>
      </dsp:txXfrm>
    </dsp:sp>
    <dsp:sp modelId="{98903154-C3A6-4441-842F-E03E1A3CDEDF}">
      <dsp:nvSpPr>
        <dsp:cNvPr id="0" name=""/>
        <dsp:cNvSpPr/>
      </dsp:nvSpPr>
      <dsp:spPr>
        <a:xfrm>
          <a:off x="0" y="1935765"/>
          <a:ext cx="6269038" cy="170059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5. He told them to continue His work, His teaching. (Matt 28:16-20)</a:t>
          </a:r>
        </a:p>
      </dsp:txBody>
      <dsp:txXfrm>
        <a:off x="83016" y="2018781"/>
        <a:ext cx="6103006" cy="1534563"/>
      </dsp:txXfrm>
    </dsp:sp>
    <dsp:sp modelId="{4952F733-69E8-3E40-9994-E52F51DE8FED}">
      <dsp:nvSpPr>
        <dsp:cNvPr id="0" name=""/>
        <dsp:cNvSpPr/>
      </dsp:nvSpPr>
      <dsp:spPr>
        <a:xfrm>
          <a:off x="0" y="3705480"/>
          <a:ext cx="6269038" cy="1700595"/>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6. He promised that God would protect the teaching, “He who hears you hears me, and he who rejects you rejects me, and he who rejects me rejects him who sent me.” (Lk 10:16)</a:t>
          </a:r>
        </a:p>
      </dsp:txBody>
      <dsp:txXfrm>
        <a:off x="83016" y="3788496"/>
        <a:ext cx="6103006" cy="153456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F725F2-6BB6-8F4E-8594-05F089065C09}">
      <dsp:nvSpPr>
        <dsp:cNvPr id="0" name=""/>
        <dsp:cNvSpPr/>
      </dsp:nvSpPr>
      <dsp:spPr>
        <a:xfrm>
          <a:off x="2957" y="373772"/>
          <a:ext cx="2346482" cy="3285075"/>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2941" tIns="330200" rIns="182941" bIns="330200" numCol="1" spcCol="1270" anchor="t" anchorCtr="0">
          <a:noAutofit/>
        </a:bodyPr>
        <a:lstStyle/>
        <a:p>
          <a:pPr marL="0" lvl="0" indent="0" algn="l" defTabSz="1155700">
            <a:lnSpc>
              <a:spcPct val="90000"/>
            </a:lnSpc>
            <a:spcBef>
              <a:spcPct val="0"/>
            </a:spcBef>
            <a:spcAft>
              <a:spcPct val="35000"/>
            </a:spcAft>
            <a:buNone/>
          </a:pPr>
          <a:r>
            <a:rPr lang="en-US" sz="2600" kern="1200"/>
            <a:t>Level I</a:t>
          </a:r>
        </a:p>
      </dsp:txBody>
      <dsp:txXfrm>
        <a:off x="2957" y="1622101"/>
        <a:ext cx="2346482" cy="1971045"/>
      </dsp:txXfrm>
    </dsp:sp>
    <dsp:sp modelId="{A8878AC6-7AF3-B542-A808-E5E3C3A3622A}">
      <dsp:nvSpPr>
        <dsp:cNvPr id="0" name=""/>
        <dsp:cNvSpPr/>
      </dsp:nvSpPr>
      <dsp:spPr>
        <a:xfrm>
          <a:off x="683437" y="702280"/>
          <a:ext cx="985522" cy="985522"/>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835" tIns="12700" rIns="76835"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827763" y="846606"/>
        <a:ext cx="696870" cy="696870"/>
      </dsp:txXfrm>
    </dsp:sp>
    <dsp:sp modelId="{D5644EBA-1004-634E-9C05-24CFBBD927F5}">
      <dsp:nvSpPr>
        <dsp:cNvPr id="0" name=""/>
        <dsp:cNvSpPr/>
      </dsp:nvSpPr>
      <dsp:spPr>
        <a:xfrm>
          <a:off x="2957" y="3658776"/>
          <a:ext cx="2346482" cy="72"/>
        </a:xfrm>
        <a:prstGeom prst="rect">
          <a:avLst/>
        </a:prstGeom>
        <a:solidFill>
          <a:schemeClr val="accent2">
            <a:hueOff val="-207909"/>
            <a:satOff val="-11990"/>
            <a:lumOff val="1233"/>
            <a:alphaOff val="0"/>
          </a:schemeClr>
        </a:solidFill>
        <a:ln w="12700" cap="flat" cmpd="sng" algn="ctr">
          <a:solidFill>
            <a:schemeClr val="accent2">
              <a:hueOff val="-207909"/>
              <a:satOff val="-11990"/>
              <a:lumOff val="123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7F26C1-E8BB-8841-97D6-BE8371A79F00}">
      <dsp:nvSpPr>
        <dsp:cNvPr id="0" name=""/>
        <dsp:cNvSpPr/>
      </dsp:nvSpPr>
      <dsp:spPr>
        <a:xfrm>
          <a:off x="2584088" y="373772"/>
          <a:ext cx="2346482" cy="3285075"/>
        </a:xfrm>
        <a:prstGeom prst="rect">
          <a:avLst/>
        </a:prstGeom>
        <a:solidFill>
          <a:schemeClr val="accent2">
            <a:tint val="40000"/>
            <a:alpha val="90000"/>
            <a:hueOff val="-283075"/>
            <a:satOff val="-25115"/>
            <a:lumOff val="-256"/>
            <a:alphaOff val="0"/>
          </a:schemeClr>
        </a:solidFill>
        <a:ln w="12700" cap="flat" cmpd="sng" algn="ctr">
          <a:solidFill>
            <a:schemeClr val="accent2">
              <a:tint val="40000"/>
              <a:alpha val="90000"/>
              <a:hueOff val="-283075"/>
              <a:satOff val="-25115"/>
              <a:lumOff val="-25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2941" tIns="330200" rIns="182941" bIns="330200" numCol="1" spcCol="1270" anchor="t" anchorCtr="0">
          <a:noAutofit/>
        </a:bodyPr>
        <a:lstStyle/>
        <a:p>
          <a:pPr marL="0" lvl="0" indent="0" algn="l" defTabSz="1155700">
            <a:lnSpc>
              <a:spcPct val="90000"/>
            </a:lnSpc>
            <a:spcBef>
              <a:spcPct val="0"/>
            </a:spcBef>
            <a:spcAft>
              <a:spcPct val="35000"/>
            </a:spcAft>
            <a:buNone/>
          </a:pPr>
          <a:r>
            <a:rPr lang="en-US" sz="2600" kern="1200"/>
            <a:t>Level II</a:t>
          </a:r>
        </a:p>
      </dsp:txBody>
      <dsp:txXfrm>
        <a:off x="2584088" y="1622101"/>
        <a:ext cx="2346482" cy="1971045"/>
      </dsp:txXfrm>
    </dsp:sp>
    <dsp:sp modelId="{55B85882-2036-4446-A465-625CBDE96455}">
      <dsp:nvSpPr>
        <dsp:cNvPr id="0" name=""/>
        <dsp:cNvSpPr/>
      </dsp:nvSpPr>
      <dsp:spPr>
        <a:xfrm>
          <a:off x="3264568" y="702280"/>
          <a:ext cx="985522" cy="985522"/>
        </a:xfrm>
        <a:prstGeom prst="ellipse">
          <a:avLst/>
        </a:prstGeom>
        <a:solidFill>
          <a:schemeClr val="accent2">
            <a:hueOff val="-415818"/>
            <a:satOff val="-23979"/>
            <a:lumOff val="2465"/>
            <a:alphaOff val="0"/>
          </a:schemeClr>
        </a:solidFill>
        <a:ln w="12700" cap="flat" cmpd="sng" algn="ctr">
          <a:solidFill>
            <a:schemeClr val="accent2">
              <a:hueOff val="-415818"/>
              <a:satOff val="-23979"/>
              <a:lumOff val="24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835" tIns="12700" rIns="76835"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408894" y="846606"/>
        <a:ext cx="696870" cy="696870"/>
      </dsp:txXfrm>
    </dsp:sp>
    <dsp:sp modelId="{1197C167-36B4-3042-9CCF-0B8CBA703949}">
      <dsp:nvSpPr>
        <dsp:cNvPr id="0" name=""/>
        <dsp:cNvSpPr/>
      </dsp:nvSpPr>
      <dsp:spPr>
        <a:xfrm>
          <a:off x="2584088" y="3658776"/>
          <a:ext cx="2346482" cy="72"/>
        </a:xfrm>
        <a:prstGeom prst="rect">
          <a:avLst/>
        </a:prstGeom>
        <a:solidFill>
          <a:schemeClr val="accent2">
            <a:hueOff val="-623727"/>
            <a:satOff val="-35969"/>
            <a:lumOff val="3698"/>
            <a:alphaOff val="0"/>
          </a:schemeClr>
        </a:solidFill>
        <a:ln w="12700" cap="flat" cmpd="sng" algn="ctr">
          <a:solidFill>
            <a:schemeClr val="accent2">
              <a:hueOff val="-623727"/>
              <a:satOff val="-35969"/>
              <a:lumOff val="369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A22C99B-C2CE-4144-A3E2-55BAFD313F4E}">
      <dsp:nvSpPr>
        <dsp:cNvPr id="0" name=""/>
        <dsp:cNvSpPr/>
      </dsp:nvSpPr>
      <dsp:spPr>
        <a:xfrm>
          <a:off x="5165218" y="373772"/>
          <a:ext cx="2346482" cy="3285075"/>
        </a:xfrm>
        <a:prstGeom prst="rect">
          <a:avLst/>
        </a:prstGeom>
        <a:solidFill>
          <a:schemeClr val="accent2">
            <a:tint val="40000"/>
            <a:alpha val="90000"/>
            <a:hueOff val="-566151"/>
            <a:satOff val="-50231"/>
            <a:lumOff val="-513"/>
            <a:alphaOff val="0"/>
          </a:schemeClr>
        </a:solidFill>
        <a:ln w="12700" cap="flat" cmpd="sng" algn="ctr">
          <a:solidFill>
            <a:schemeClr val="accent2">
              <a:tint val="40000"/>
              <a:alpha val="90000"/>
              <a:hueOff val="-566151"/>
              <a:satOff val="-50231"/>
              <a:lumOff val="-51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2941" tIns="330200" rIns="182941" bIns="330200" numCol="1" spcCol="1270" anchor="t" anchorCtr="0">
          <a:noAutofit/>
        </a:bodyPr>
        <a:lstStyle/>
        <a:p>
          <a:pPr marL="0" lvl="0" indent="0" algn="l" defTabSz="1155700">
            <a:lnSpc>
              <a:spcPct val="90000"/>
            </a:lnSpc>
            <a:spcBef>
              <a:spcPct val="0"/>
            </a:spcBef>
            <a:spcAft>
              <a:spcPct val="35000"/>
            </a:spcAft>
            <a:buNone/>
          </a:pPr>
          <a:r>
            <a:rPr lang="en-US" sz="2600" kern="1200"/>
            <a:t>Level III</a:t>
          </a:r>
        </a:p>
      </dsp:txBody>
      <dsp:txXfrm>
        <a:off x="5165218" y="1622101"/>
        <a:ext cx="2346482" cy="1971045"/>
      </dsp:txXfrm>
    </dsp:sp>
    <dsp:sp modelId="{47168605-826C-7445-941E-8E772D9BBFF3}">
      <dsp:nvSpPr>
        <dsp:cNvPr id="0" name=""/>
        <dsp:cNvSpPr/>
      </dsp:nvSpPr>
      <dsp:spPr>
        <a:xfrm>
          <a:off x="5845698" y="702280"/>
          <a:ext cx="985522" cy="985522"/>
        </a:xfrm>
        <a:prstGeom prst="ellipse">
          <a:avLst/>
        </a:prstGeom>
        <a:solidFill>
          <a:schemeClr val="accent2">
            <a:hueOff val="-831636"/>
            <a:satOff val="-47959"/>
            <a:lumOff val="4930"/>
            <a:alphaOff val="0"/>
          </a:schemeClr>
        </a:solidFill>
        <a:ln w="12700" cap="flat" cmpd="sng" algn="ctr">
          <a:solidFill>
            <a:schemeClr val="accent2">
              <a:hueOff val="-831636"/>
              <a:satOff val="-47959"/>
              <a:lumOff val="493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835" tIns="12700" rIns="76835"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5990024" y="846606"/>
        <a:ext cx="696870" cy="696870"/>
      </dsp:txXfrm>
    </dsp:sp>
    <dsp:sp modelId="{9D94D55A-1F2F-3C4A-86A8-D1B294161F59}">
      <dsp:nvSpPr>
        <dsp:cNvPr id="0" name=""/>
        <dsp:cNvSpPr/>
      </dsp:nvSpPr>
      <dsp:spPr>
        <a:xfrm>
          <a:off x="5165218" y="3658776"/>
          <a:ext cx="2346482" cy="72"/>
        </a:xfrm>
        <a:prstGeom prst="rect">
          <a:avLst/>
        </a:prstGeom>
        <a:solidFill>
          <a:schemeClr val="accent2">
            <a:hueOff val="-1039545"/>
            <a:satOff val="-59949"/>
            <a:lumOff val="6163"/>
            <a:alphaOff val="0"/>
          </a:schemeClr>
        </a:solidFill>
        <a:ln w="12700" cap="flat" cmpd="sng" algn="ctr">
          <a:solidFill>
            <a:schemeClr val="accent2">
              <a:hueOff val="-1039545"/>
              <a:satOff val="-59949"/>
              <a:lumOff val="616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0EEAAE-2DD2-4E40-BAAD-538697F8EC5B}">
      <dsp:nvSpPr>
        <dsp:cNvPr id="0" name=""/>
        <dsp:cNvSpPr/>
      </dsp:nvSpPr>
      <dsp:spPr>
        <a:xfrm>
          <a:off x="7746349" y="373772"/>
          <a:ext cx="2346482" cy="3285075"/>
        </a:xfrm>
        <a:prstGeom prst="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2941" tIns="330200" rIns="182941" bIns="330200" numCol="1" spcCol="1270" anchor="t" anchorCtr="0">
          <a:noAutofit/>
        </a:bodyPr>
        <a:lstStyle/>
        <a:p>
          <a:pPr marL="0" lvl="0" indent="0" algn="l" defTabSz="1155700">
            <a:lnSpc>
              <a:spcPct val="90000"/>
            </a:lnSpc>
            <a:spcBef>
              <a:spcPct val="0"/>
            </a:spcBef>
            <a:spcAft>
              <a:spcPct val="35000"/>
            </a:spcAft>
            <a:buNone/>
          </a:pPr>
          <a:r>
            <a:rPr lang="en-US" sz="2600" kern="1200"/>
            <a:t>Level IV</a:t>
          </a:r>
        </a:p>
      </dsp:txBody>
      <dsp:txXfrm>
        <a:off x="7746349" y="1622101"/>
        <a:ext cx="2346482" cy="1971045"/>
      </dsp:txXfrm>
    </dsp:sp>
    <dsp:sp modelId="{8044899A-7076-DF49-B885-7A01F68754F7}">
      <dsp:nvSpPr>
        <dsp:cNvPr id="0" name=""/>
        <dsp:cNvSpPr/>
      </dsp:nvSpPr>
      <dsp:spPr>
        <a:xfrm>
          <a:off x="8426828" y="702280"/>
          <a:ext cx="985522" cy="985522"/>
        </a:xfrm>
        <a:prstGeom prst="ellipse">
          <a:avLst/>
        </a:prstGeom>
        <a:solidFill>
          <a:schemeClr val="accent2">
            <a:hueOff val="-1247454"/>
            <a:satOff val="-71938"/>
            <a:lumOff val="7395"/>
            <a:alphaOff val="0"/>
          </a:schemeClr>
        </a:solidFill>
        <a:ln w="12700" cap="flat" cmpd="sng" algn="ctr">
          <a:solidFill>
            <a:schemeClr val="accent2">
              <a:hueOff val="-1247454"/>
              <a:satOff val="-71938"/>
              <a:lumOff val="739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835" tIns="12700" rIns="76835" bIns="12700" numCol="1" spcCol="1270" anchor="ctr" anchorCtr="0">
          <a:noAutofit/>
        </a:bodyPr>
        <a:lstStyle/>
        <a:p>
          <a:pPr marL="0" lvl="0" indent="0" algn="ctr" defTabSz="2133600">
            <a:lnSpc>
              <a:spcPct val="90000"/>
            </a:lnSpc>
            <a:spcBef>
              <a:spcPct val="0"/>
            </a:spcBef>
            <a:spcAft>
              <a:spcPct val="35000"/>
            </a:spcAft>
            <a:buNone/>
          </a:pPr>
          <a:r>
            <a:rPr lang="en-US" sz="4800" kern="1200"/>
            <a:t>4</a:t>
          </a:r>
        </a:p>
      </dsp:txBody>
      <dsp:txXfrm>
        <a:off x="8571154" y="846606"/>
        <a:ext cx="696870" cy="696870"/>
      </dsp:txXfrm>
    </dsp:sp>
    <dsp:sp modelId="{2F18F995-5A2A-2346-9D14-79554ECE9B82}">
      <dsp:nvSpPr>
        <dsp:cNvPr id="0" name=""/>
        <dsp:cNvSpPr/>
      </dsp:nvSpPr>
      <dsp:spPr>
        <a:xfrm>
          <a:off x="7746349" y="3658776"/>
          <a:ext cx="2346482" cy="72"/>
        </a:xfrm>
        <a:prstGeom prst="rect">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03T11:20:59.424"/>
    </inkml:context>
    <inkml:brush xml:id="br0">
      <inkml:brushProperty name="width" value="0.05" units="cm"/>
      <inkml:brushProperty name="height" value="0.05" units="cm"/>
      <inkml:brushProperty name="color" value="#E71224"/>
    </inkml:brush>
  </inkml:definitions>
  <inkml:trace contextRef="#ctx0" brushRef="#br0">1 1075 24575,'0'-14'0,"0"1"0,0-1 0,0 1 0,0-1 0,0 1 0,0-1 0,6 7 0,-5-5 0,11 5 0,-11-7 0,11 1 0,-10-1 0,9 1 0,-9-1 0,10 1 0,-5-1 0,1 1 0,3 5 0,-9-4 0,4 5 0,0 0 0,-5-5 0,11 4 0,-5 1 0,1-5 0,3 10 0,-9-10 0,10 5 0,-5-1 0,6-4 0,1 5 0,-1-7 0,0 1 0,1 5 0,-1-4 0,0 5 0,0-6 0,1 5 0,6-4 0,1 4 0,1 0 0,-2-4 0,-7 10 0,1-10 0,-1 11 0,0-5 0,1 0 0,-1 4 0,0-4 0,7 0 0,-5 4 0,12-4 0,-12 0 0,12 4 0,2-4 0,1 0 0,6 4 0,-8-10 0,1 10 0,-1-4 0,8-1 0,-6 5 0,6-4 0,-7-1 0,-1-1 0,0 0 0,1 2 0,7-1 0,-6 6 0,6-12 0,-8 11 0,1-4 0,-1-1 0,1 6 0,-1-6 0,1 7 0,-1-6 0,0 4 0,1-4 0,-1 0 0,-6 4 0,5-4 0,-6 6 0,15 0 0,-6 0 0,0-6 0,-4 4 0,-4-4 0,7 6 0,-1 0 0,-6-6 0,4 5 0,-4-5 0,0 6 0,4 0 0,-4 0 0,0 0 0,5 0 0,-6-6 0,8 4 0,-1-4 0,1 6 0,-1 0 0,0 0 0,1 0 0,-1 0 0,1-7 0,-1 6 0,-6-6 0,5 7 0,-13 0 0,13 0 0,-12 0 0,12-6 0,-12 4 0,12-4 0,-12 6 0,11 0 0,-4-6 0,0 4 0,4-4 0,-11 6 0,12 0 0,-12 0 0,5 0 0,0 0 0,-5-6 0,5 4 0,0-4 0,-5 6 0,5 0 0,0 0 0,-5 0 0,5 0 0,0 0 0,-5 0 0,12 0 0,-12 0 0,5 0 0,-7 0 0,0 0 0,1 0 0,-1 0 0,0 0 0,1 0 0,6-6 0,-5 4 0,5-4 0,0 6 0,-5 0 0,5 0 0,0 0 0,-5 0 0,5 0 0,0 0 0,-6 0 0,7 0 0,-8 0 0,0 0 0,0 0 0,1 0 0,6 0 0,-5 0 0,-1-6 0,-2 4 0,-5-4 0,6 6 0,0 0 0,1 0 0,-1 0 0,0 0 0,1-5 0,6 3 0,-5-4 0,5 6 0,-7-6 0,0 5 0,0-5 0,1 6 0,-1 0 0,0 0 0,1-6 0,-1 4 0,0-4 0,0 0 0,1 5 0,-1-5 0,0 6 0,1 0 0,-1 0 0,0-6 0,0 4 0,1-4 0,-1 6 0,0 0 0,1 0 0,-1 0 0,0 0 0,0-6 0,1 5 0,-1-5 0,0 6 0,1 0 0,-1 0 0,0 0 0,0 0 0,-5-6 0,4 4 0,-5-4 0,6 6 0,1 0 0,6 0 0,-5-6 0,5 5 0,-7-5 0,0 6 0,0-6 0,1 4 0,-1-4 0,0 6 0,1-6 0,-1 5 0,0-11 0,-5 5 0,3-1 0,-9-4 0,10 11 0,-11-11 0,11 10 0,-11-10 0,5 5 0,0-1 0,-4-4 0,9 11 0,-9-11 0,4 4 0,0-5 0,-5-1 0,11 7 0,-10 7 0,9 7 0,-9 7 0,10-7 0,-11 5 0,11-11 0,-11 11 0,11-11 0,-4 5 0,-1 0 0,5-4 0,-5 10 0,6-11 0,-5 11 0,-2-5 0,0 1 0,1-2 0,6-6 0,-5 5 0,3-3 0,-3 4 0,-1 0 0,5-5 0,-5 5 0,1 0 0,4-5 0,-5 5 0,0 0 0,5-4 0,-4 4 0,5 0 0,0-5 0,0 11 0,1-11 0,-1 5 0,0-6 0,-5 6 0,3-4 0,-3 4 0,5-6 0,-5 5 0,3-3 0,-3 4 0,5-6 0,0 6 0,1-5 0,-1 11 0,0-11 0,0 11 0,1-10 0,-1 4 0,0-6 0,1 0 0,-7 6 0,5-5 0,-5 5 0,6-6 0,1 6 0,-1-5 0,0 5 0,1-6 0,-7 6 0,5-4 0,-5 4 0,6-6 0,1 0 0,-1 0 0,0 5 0,7-3 0,-5 4 0,5-6 0,-6 0 0,-1 6 0,0-5 0,0 5 0,1-6 0,-1 0 0,0 0 0,1 6 0,6-5 0,-5 5 0,5-6 0,0 0 0,-5 0 0,5 0 0,-7 6 0,0-4 0,0 4 0,1-6 0,-1 0 0,0 0 0,1 0 0,-1 0 0,7 6 0,-5-4 0,5 4 0,0-6 0,-5 0 0,5 0 0,-7 6 0,7-5 0,-5 5 0,12-6 0,-12 0 0,12 6 0,-13-4 0,13 4 0,-12-6 0,12 0 0,-12 6 0,5-4 0,0 4 0,-5-6 0,12 6 0,-12-5 0,5 6 0,0-7 0,-5 0 0,5 0 0,0 6 0,-5-5 0,11 6 0,-11-7 0,12 0 0,-12 0 0,5 0 0,0 0 0,-5 0 0,5 0 0,0 6 0,-5-4 0,5 4 0,-7-6 0,7 0 0,-5 0 0,12 0 0,-12 0 0,12 0 0,-12 6 0,5-5 0,0 5 0,-5-6 0,5 0 0,-7 0 0,0 0 0,0 0 0,1 0 0,6 6 0,-5-4 0,12 4 0,-13-6 0,13 0 0,-12 0 0,12 0 0,-5 0 0,-1 6 0,6-4 0,-12 4 0,12-6 0,-6 0 0,1 0 0,-2 0 0,0 0 0,-5 0 0,12 0 0,-12 0 0,12 0 0,-12 0 0,11 0 0,-11 0 0,12 0 0,-12 0 0,12 0 0,-12 0 0,11 0 0,-11 0 0,12 0 0,-5 0 0,6 0 0,-6 0 0,5 0 0,-6 0 0,1 0 0,5 0 0,-12 0 0,11 0 0,-11 0 0,12 0 0,-12 0 0,12 0 0,-12 0 0,12 6 0,-6-5 0,8 6 0,-1-7 0,1 0 0,-8 0 0,6 0 0,-5 0 0,6 0 0,1 0 0,-1 0 0,0 0 0,-6 0 0,5 0 0,-12 0 0,11 0 0,-11 0 0,12 0 0,-5 0 0,0 6 0,-2-5 0,0 5 0,1-6 0,1 0 0,5 0 0,-12 0 0,11 0 0,-11 0 0,5 0 0,-6 0 0,6 0 0,-5 0 0,5 0 0,0 0 0,-5 0 0,11 0 0,-11 0 0,12 0 0,-12 0 0,12 0 0,-12 0 0,12 0 0,-13 0 0,7 0 0,-8 0 0,7 6 0,-5-4 0,5 4 0,-7-6 0,7 0 0,2 0 0,-1 0 0,6 0 0,-12 0 0,12 0 0,-12 0 0,12 0 0,-12 0 0,5 0 0,0 0 0,-5 0 0,5 0 0,-7 6 0,0-5 0,0 5 0,7-6 0,-5 0 0,5 0 0,-6 0 0,6 0 0,-5 0 0,5 6 0,-7-4 0,0 4 0,1-6 0,6 0 0,-5 0 0,11 0 0,-11 0 0,12 0 0,-12 0 0,5 0 0,0 0 0,-5 0 0,5 0 0,-7 0 0,1 0 0,-1 0 0,7 0 0,-5 0 0,5 6 0,-7-5 0,0 5 0,7-6 0,-5 0 0,12 0 0,-12 0 0,12 0 0,-12 0 0,5 0 0,-7 0 0,0 0 0,1 0 0,-1 0 0,0 0 0,0 0 0,1 0 0,-1 6 0,0-5 0,1 5 0,-1-6 0,0 0 0,0 0 0,1 0 0,-1 0 0,0 6 0,1-4 0,-1 4 0,0-6 0,0 5 0,1-3 0,-1 4 0,-6 0 0,12-5 0,-10 5 0,11-6 0,-7 0 0,1 0 0,-1 6 0,0-5 0,0 11 0,1-10 0,-1 4 0,-6 0 0,5-5 0,-4 5 0,5 0 0,0-5 0,0 11 0,1-10 0,-1 9 0,0-9 0,1 10 0,-1-11 0,0 11 0,0-11 0,1 5 0,-7 0 0,5-4 0,-5 10 0,7-11 0,-7 11 0,5-11 0,-5 5 0,1 0 0,3-4 0,-9 9 0,10-9 0,-11 10 0,11-11 0,-11 11 0,11-5 0,-4 1 0,-1 4 0,5-5 0,-11 6 0,11-5 0,-10 3 0,3-3 0,-5 5 0,0 0 0,0 1 0,0-1 0,0 0 0,0 1 0,0-1 0,0 0 0,0 0 0,0 1 0,0-1 0,0 0 0,-6-5 0,5-2 0,-5-6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03T11:21:20.241"/>
    </inkml:context>
    <inkml:brush xml:id="br0">
      <inkml:brushProperty name="width" value="0.05" units="cm"/>
      <inkml:brushProperty name="height" value="0.05" units="cm"/>
      <inkml:brushProperty name="color" value="#E71224"/>
    </inkml:brush>
  </inkml:definitions>
  <inkml:trace contextRef="#ctx0" brushRef="#br0">7079 1904 24575,'-11'0'0,"-2"0"0,2 0 0,-1 0 0,1 0 0,-7-6 0,5 0 0,-10-1 0,10-3 0,-10 3 0,10-5 0,-11-1 0,11 7 0,-10-10 0,9 12 0,-9-12 0,10 10 0,-5-6 0,1 0 0,4 6 0,-4-6 0,4 6 0,-4-6 0,-2 0 0,-5-6 0,-1 4 0,0-3 0,5-2 0,3 6 0,-1-10 0,5 10 0,-4-5 0,-1 0 0,5 5 0,-10 1 0,10 2 0,-5-2 0,12-1 0,-11-5 0,8 6 0,-13-1 0,8 2 0,-15-18 0,10 13 0,-7-19 0,3 16 0,4 0 0,-6 1 0,1 6 0,4-6 0,-4 10 0,11-9 0,-5 5 0,1 4 0,4-3 0,-6 6 0,8-2 0,-6-4 0,4 4 0,-5-4 0,0 5 0,5-1 0,-10-5 0,4 6 0,-5-7 0,-2 1 0,2 0 0,-1-1 0,0 1 0,7 0 0,-6 0 0,5 5 0,-6-4 0,1 4 0,-1-6 0,0 7 0,0-5 0,0 4 0,1-5 0,-1 5 0,1-4 0,-9-2 0,7-1 0,-12-5 0,12 7 0,-12-1 0,12 0 0,-12 0 0,18 1 0,-16-1 0,15 0 0,-10 1 0,7-1 0,-9 1 0,7-1 0,-5 1 0,0-1 0,4 0 0,-10 0 0,10 1 0,-4-1 0,0 1 0,5-1 0,-6 1 0,1-1 0,4 6 0,-4-5 0,7 6 0,-1-7 0,0 0 0,0 6 0,0-3 0,6 3 0,-4 0 0,5-3 0,-8 3 0,1 0 0,1-4 0,-1 4 0,1-5 0,5 5 0,-12-5 0,17 5 0,-16 1 0,11 0 0,0 1 0,-4 4 0,10-9 0,-11 8 0,6-8 0,-7 8 0,0-3 0,0 0 0,6 3 0,-4-3 0,4-1 0,0 5 0,-5-11 0,11 12 0,-10-6 0,4 0 0,-5 5 0,-1-5 0,-7 0 0,6 5 0,-12-11 0,12 11 0,-12-5 0,12 6 0,-5-6 0,6 5 0,0-5 0,0 6 0,0-5 0,1 3 0,-1-3 0,1 5 0,-2 0 0,1-5 0,7 3 0,-5-3 0,4 5 0,-7 0 0,2-6 0,-1 5 0,0-5 0,1 6 0,-1 0 0,0 0 0,0 0 0,0 0 0,1 0 0,-1 0 0,-7-5 0,6 3 0,-5-4 0,6 6 0,1 0 0,-1 0 0,0 0 0,0 0 0,0 0 0,1 0 0,-1 0 0,0 0 0,0 0 0,-6 0 0,4-5 0,-10 3 0,10-3 0,-10 5 0,10 0 0,-10 0 0,10 0 0,-4 0 0,6 0 0,-6 0 0,4 0 0,-4 0 0,7 0 0,-1 0 0,0-5 0,0 3 0,0-3 0,1 5 0,-1 0 0,0 0 0,0 0 0,6 0 0,-4 0 0,10 0 0,-10 0 0,10 0 0,-5 0 0,6-5 0,-5 3 0,4-3 0,-5 5 0,1 0 0,3 0 0,-8 0 0,8 0 0,-10 0 0,6 0 0,-7 0 0,0 0 0,1 0 0,5 0 0,-5 0 0,5 0 0,-5 0 0,-1 0 0,0 0 0,0 0 0,0-5 0,6 3 0,-3-3 0,3 5 0,-7 0 0,1 0 0,7 0 0,-5 0 0,4 0 0,-6 0 0,5 0 0,-3 0 0,10 0 0,-10-6 0,10 5 0,-5-5 0,1 6 0,4 0 0,-10 0 0,10 0 0,-11 0 0,11 0 0,-10 0 0,4 0 0,-6-6 0,0 6 0,0-7 0,1 7 0,-1 0 0,0 0 0,6-5 0,-4 4 0,10-4 0,-10 5 0,9 0 0,-9 0 0,9 0 0,-8 0 0,8-5 0,-9 3 0,10-3 0,-11 5 0,11 0 0,-4-5 0,0 4 0,4-4 0,-5 5 0,0 0 0,0-5 0,-7 3 0,6-3 0,-5 5 0,11-6 0,-10 5 0,10-4 0,-4 5 0,4 0 0,2-6 0,-6 5 0,4-4 0,-5 5 0,6 0 0,1-5 0,-1 3 0,-5-3 0,4 0 0,-11 4 0,11-4 0,-10 0 0,10 3 0,-5-3 0,0-1 0,5 5 0,-4-5 0,6 6 0,-1 0 0,0 0 0,0-5 0,1 4 0,-1-5 0,0 6 0,-5 0 0,4-5 0,-5 4 0,7-5 0,-1 6 0,0 0 0,1 0 0,-1 0 0,6-5 0,-5 4 0,10-9 0,-10 8 0,5-3 0,-6 5 0,1 0 0,4-4 0,-4 2 0,5-3 0,-6 5 0,1 0 0,5-6 0,1 10 0,14-2 0,-6 9 0,12 0 0,-13 1 0,8 0 0,-9-1 0,10 1 0,-10-1 0,4 1 0,0-6 0,-4 4 0,4-3 0,0 4 0,2 6 0,-1-4 0,5-2 0,-10-1 0,4-4 0,-5 7 0,5-7 0,-3 4 0,2-4 0,1 6 0,-3-1 0,3 1 0,0-5 0,-4 2 0,5-2 0,-6-6 0,-6-2 0,0-11 0,-1 1 0,-3-1 0,4 0 0,-6 0 0,6 1 0,-5-1 0,10 1 0,-10-2 0,5 2 0,-1 0 0,2-1 0,0 6 0,4-5 0,-10 4 0,10-4 0,-4-1 0,-1 6 0,5-5 0,-4 5 0,0-1 0,4-3 0,-9 3 0,8-4 0,-3 0 0,0 4 0,4-4 0,-4 5 0,-1-1 0,5-3 0,-5 4 0,1-6 0,4 0 0,-9 0 0,13 6 0,-1 1 0,9 5 0,1 0 0,-1 0 0,1 0 0,-1 0 0,1 0 0,0 0 0,-1 0 0,0 0 0,1 0 0,0 0 0,-1 0 0,0 0 0,1 0 0,0 0 0,-1 0 0,0 0 0,1 0 0,0 0 0,-1 0 0,1 0 0,-1 0 0,1 5 0,-1-4 0,1 4 0,-1-5 0,0 0 0,2 0 0,-2 0 0,0 0 0,0 0 0,2 0 0,-2 0 0,0 0 0,1 0 0,-1 0 0,1 0 0,-1 0 0,1 0 0,-1 0 0,1 0 0,0 0 0,-6 0 0,-1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03T11:21:22.153"/>
    </inkml:context>
    <inkml:brush xml:id="br0">
      <inkml:brushProperty name="width" value="0.05" units="cm"/>
      <inkml:brushProperty name="height" value="0.05" units="cm"/>
      <inkml:brushProperty name="color" value="#E71224"/>
    </inkml:brush>
  </inkml:definitions>
  <inkml:trace contextRef="#ctx0" brushRef="#br0">1 0 24575,'0'0'0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03T16:44:27.345"/>
    </inkml:context>
    <inkml:brush xml:id="br0">
      <inkml:brushProperty name="width" value="0.1" units="cm"/>
      <inkml:brushProperty name="height" value="0.1" units="cm"/>
      <inkml:brushProperty name="color" value="#004F8B"/>
    </inkml:brush>
  </inkml:definitions>
  <inkml:trace contextRef="#ctx0" brushRef="#br0">27 41 24575,'-6'-14'0,"-1"1"0,-1 5 0,2 2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03T16:50:42.668"/>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332 525,'51'-21,"-1"7,-35 2,12 4,-12 1,5-6,0 5,-5 1,12-6,-6 5,8-6,7-1,-6 1,6-1,0 1,-6-1,6 1,-8-1,8 1,-6 6,14-6,-14 6,6 0,-8-5,8 5,-5-7,5 7,-1-5,3 5,0-1,14-5,-20 6,28-8,-20 8,6 1,-10 0,0-1,1 0,9-5,-1 4,-7 1,5-6,-5 13,0-6,-3 7,1 0,-5-6,12 4,-13-4,14 6,-14 0,6 0,-8 0,8 0,-6 0,14-7,14 5,-8-4,15 6,-20 0,1 0,-9 0,7 0,-14-7,14 6,-14-6,13 7,-13 0,14 0,2 0,1 0,15 0,-6 0,-1 0,7 0,-6 0,-1 0,7 0,-15 0,7 0,11 0,-22 0,13 0,-20 0,-6 0,14 0,-7 0,9 0,-1 0,0 7,0-5,9 4,-7-6,7 0,-9 7,0-5,-7 4,5-6,-12 6,12 3,3 6,1-7,7-1,-1-7,15 7,-10-5,8 4,-21 1,9-5,-7 4,15-6,-7 7,1-5,6 12,-7-12,1 5,-10-7,6 0,-13 0,15 7,0-6,-7 13,15-13,-15 6,7-7,-1 0,-6 7,15-6,6 13,-10-13,8 13,-29-13,-1 12,-7-5,7 0,-6 4,13-3,-13 5,0 0,4 0,-11 0,13-5,-7 3,7-4,1 7,1-1,5 8,-12-12,5 16,-8-17,1 12,6-7,8 13,4-9,-4 15,-7-17,0 12,-6-12,6 5,-8-7,1 0,-1 0,0 1,-6-2,5 1,-12 0,12 0,-12 6,5-5,-6 5,6-6,-5-1,5 8,-7-6,1 5,-1-7,7 13,-5-3,-1 5,-2-8,-5-7,1 0,4 0,-11 7,5-6,0 6,-5 0,5 1,-6 1,0-2,0-7,0 7,0-5,0 5,0-6,0 5,0-5,0 6,0-7,-6 6,5-4,-5 4,0 1,4-5,-10 5,10-7,-10 1,5-1,-1 0,-4 1,5-1,-7 0,7 0,-5 1,4-1,-5 0,0 1,-1-1,1-6,-1 5,1 1,-1 2,1-2,-1-1,7-4,-5 5,4 0,-5-6,0 5,-1-4,7 5,-11 0,9-5,-11 3,7-3,-1 5,1 0,-7-5,5 4,-6-5,1 7,5-1,-12 1,12-1,-12 1,12 0,-12 0,5 0,0-1,2-5,0 4,5-10,-5 10,0-4,-2 6,-7 0,7-7,-12 6,10-5,-12 1,0 4,6-6,-14 8,14 0,-22 0,19-1,-19-5,14 4,0-12,-5 13,12-13,-12 13,5-6,0 0,-14-1,12 0,-13-6,7 6,1 0,7-6,-6 13,6-13,-7 13,-21-13,23 6,-20 0,25-6,-8 6,1-7,7 0,-6 0,6 0,-7 0,0 0,-1 0,-7 0,5 0,-14 0,15 0,-15 7,14-5,-6 5,1-7,13 0,-12 0,14 0,-7 0,-21 0,23 0,-21 0,26 0,-7 0,0 0,7 0,-6 0,6 0,-7 0,-1 0,1 0,0-7,-1 5,8-4,-5 6,5 0,0 0,-6 0,6 0,0-7,-13 6,18-6,-19 7,-6-6,15 4,-21-5,26 7,-7 0,0-6,7 4,-6-5,20 1,-17 5,24-11,-25 10,18-10,-12 4,7-6,-7-1,-2 7,-7-6,0 13,7-12,-6 11,14-11,-14 12,14-12,-34 12,28-6,-20 7,28 0,-1-6,0 4,-12-4,9 0,-9 4,12-4,1-1,6 6,-5-6,12 1,-12 5,5-11,-6 10,-1-4,7 0,2 4,7-10,-1 11,-12-12,9 12,-16-12,18 5,-12-6,12 7,-12 0,12 1,-5-1,7-1,-1-4,-6 11,5-11,-12 10,12-9,-12 9,12-10,-12 11,5-12,-7 5,1-6,-1 0,1-1,-1 1,0 0,-7 6,12-11,-10 9,18-10,-11 12,12-4,-12 4,12 1,-5-6,0 6,5-1,-6-4,1 4,-2-6,-6 0,6 0,-5 0,5 6,0-11,-5 16,5-16,0 11,2 0,6-4,1 5,-13-7,9 1,-16 5,11-10,0 15,2-16,0 11,5 0,-5-4,6 5,-6-7,5 6,-5-4,6 4,1-5,-1 0,-6 5,5-4,-5 5,6-7,-6 0,5 1,-5 5,7-4,-1 5,1-1,-1-10,1 9,-1-4,0-6,1 10,5-11,-4 6,11 1,-11-1,4 1,1-1,-5 1,10 0,-10-1,11-6,-11 5,4-5,1 6,1 1,0-1,4-5,-10 10,11-15,-5 15,0-10,5-1,-5 5,6-4,0 5,0-5,0 4,0-5,0 7,6-13,-5 9,12-9,-12 13,5-1,6 1,-9-1,9 1,-7-1,3 1,-1-1,11 7,-9-5,10 10,-6-9,0 9,1-10,5 5,-4-1,4 2,-6 6,0-6,13-1,-9-7,15 7,-22-5,8 10,-5-10,2 11,4-5,-5 0,-1-2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470895"/>
          </a:xfrm>
          <a:prstGeom prst="rect">
            <a:avLst/>
          </a:prstGeom>
        </p:spPr>
        <p:txBody>
          <a:bodyPr vert="horz" lIns="94192" tIns="47096" rIns="94192" bIns="47096" rtlCol="0"/>
          <a:lstStyle>
            <a:lvl1pPr algn="l">
              <a:defRPr sz="1200"/>
            </a:lvl1pPr>
          </a:lstStyle>
          <a:p>
            <a:endParaRPr lang="en-US"/>
          </a:p>
        </p:txBody>
      </p:sp>
      <p:sp>
        <p:nvSpPr>
          <p:cNvPr id="3" name="Date Placeholder 2"/>
          <p:cNvSpPr>
            <a:spLocks noGrp="1"/>
          </p:cNvSpPr>
          <p:nvPr>
            <p:ph type="dt" idx="1"/>
          </p:nvPr>
        </p:nvSpPr>
        <p:spPr>
          <a:xfrm>
            <a:off x="4021294" y="0"/>
            <a:ext cx="3076363" cy="470895"/>
          </a:xfrm>
          <a:prstGeom prst="rect">
            <a:avLst/>
          </a:prstGeom>
        </p:spPr>
        <p:txBody>
          <a:bodyPr vert="horz" lIns="94192" tIns="47096" rIns="94192" bIns="47096" rtlCol="0"/>
          <a:lstStyle>
            <a:lvl1pPr algn="r">
              <a:defRPr sz="1200"/>
            </a:lvl1pPr>
          </a:lstStyle>
          <a:p>
            <a:fld id="{77042F4F-88F4-402D-BA6C-65C2290EB912}" type="datetimeFigureOut">
              <a:rPr lang="en-US" smtClean="0"/>
              <a:t>4/30/22</a:t>
            </a:fld>
            <a:endParaRPr lang="en-US"/>
          </a:p>
        </p:txBody>
      </p:sp>
      <p:sp>
        <p:nvSpPr>
          <p:cNvPr id="4" name="Slide Image Placeholder 3"/>
          <p:cNvSpPr>
            <a:spLocks noGrp="1" noRot="1" noChangeAspect="1"/>
          </p:cNvSpPr>
          <p:nvPr>
            <p:ph type="sldImg" idx="2"/>
          </p:nvPr>
        </p:nvSpPr>
        <p:spPr>
          <a:xfrm>
            <a:off x="735013" y="1173163"/>
            <a:ext cx="5629275" cy="3167062"/>
          </a:xfrm>
          <a:prstGeom prst="rect">
            <a:avLst/>
          </a:prstGeom>
          <a:noFill/>
          <a:ln w="12700">
            <a:solidFill>
              <a:prstClr val="black"/>
            </a:solidFill>
          </a:ln>
        </p:spPr>
        <p:txBody>
          <a:bodyPr vert="horz" lIns="94192" tIns="47096" rIns="94192" bIns="47096" rtlCol="0" anchor="ctr"/>
          <a:lstStyle/>
          <a:p>
            <a:endParaRPr lang="en-US"/>
          </a:p>
        </p:txBody>
      </p:sp>
      <p:sp>
        <p:nvSpPr>
          <p:cNvPr id="5" name="Notes Placeholder 4"/>
          <p:cNvSpPr>
            <a:spLocks noGrp="1"/>
          </p:cNvSpPr>
          <p:nvPr>
            <p:ph type="body" sz="quarter" idx="3"/>
          </p:nvPr>
        </p:nvSpPr>
        <p:spPr>
          <a:xfrm>
            <a:off x="709930" y="4516676"/>
            <a:ext cx="5679440" cy="3695462"/>
          </a:xfrm>
          <a:prstGeom prst="rect">
            <a:avLst/>
          </a:prstGeom>
        </p:spPr>
        <p:txBody>
          <a:bodyPr vert="horz" lIns="94192" tIns="47096" rIns="94192" bIns="4709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4407"/>
            <a:ext cx="3076363" cy="470894"/>
          </a:xfrm>
          <a:prstGeom prst="rect">
            <a:avLst/>
          </a:prstGeom>
        </p:spPr>
        <p:txBody>
          <a:bodyPr vert="horz" lIns="94192" tIns="47096" rIns="94192" bIns="47096" rtlCol="0" anchor="b"/>
          <a:lstStyle>
            <a:lvl1pPr algn="l">
              <a:defRPr sz="1200"/>
            </a:lvl1pPr>
          </a:lstStyle>
          <a:p>
            <a:endParaRPr lang="en-US"/>
          </a:p>
        </p:txBody>
      </p:sp>
      <p:sp>
        <p:nvSpPr>
          <p:cNvPr id="7" name="Slide Number Placeholder 6"/>
          <p:cNvSpPr>
            <a:spLocks noGrp="1"/>
          </p:cNvSpPr>
          <p:nvPr>
            <p:ph type="sldNum" sz="quarter" idx="5"/>
          </p:nvPr>
        </p:nvSpPr>
        <p:spPr>
          <a:xfrm>
            <a:off x="4021294" y="8914407"/>
            <a:ext cx="3076363" cy="470894"/>
          </a:xfrm>
          <a:prstGeom prst="rect">
            <a:avLst/>
          </a:prstGeom>
        </p:spPr>
        <p:txBody>
          <a:bodyPr vert="horz" lIns="94192" tIns="47096" rIns="94192" bIns="47096" rtlCol="0" anchor="b"/>
          <a:lstStyle>
            <a:lvl1pPr algn="r">
              <a:defRPr sz="1200"/>
            </a:lvl1pPr>
          </a:lstStyle>
          <a:p>
            <a:fld id="{8E8FF91D-8D21-4F08-AB0A-4CC7C0D470D6}" type="slidenum">
              <a:rPr lang="en-US" smtClean="0"/>
              <a:t>‹#›</a:t>
            </a:fld>
            <a:endParaRPr lang="en-US"/>
          </a:p>
        </p:txBody>
      </p:sp>
    </p:spTree>
    <p:extLst>
      <p:ext uri="{BB962C8B-B14F-4D97-AF65-F5344CB8AC3E}">
        <p14:creationId xmlns:p14="http://schemas.microsoft.com/office/powerpoint/2010/main" val="1656102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CBFFF5-C3BB-154F-AE1E-E2ABEA4C3A7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1910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parents note: https://</a:t>
            </a:r>
            <a:r>
              <a:rPr lang="en-US" dirty="0" err="1"/>
              <a:t>www.youtube.com</a:t>
            </a:r>
            <a:r>
              <a:rPr lang="en-US" dirty="0"/>
              <a:t>/</a:t>
            </a:r>
            <a:r>
              <a:rPr lang="en-US" dirty="0" err="1"/>
              <a:t>watch?v</a:t>
            </a:r>
            <a:r>
              <a:rPr lang="en-US" dirty="0"/>
              <a:t>=2_zLFQwlPNQ – “I don’t understand the Catholic faith.” “They don’t answer </a:t>
            </a:r>
            <a:r>
              <a:rPr lang="en-US"/>
              <a:t>my questions!”</a:t>
            </a:r>
            <a:endParaRPr lang="en-US" dirty="0"/>
          </a:p>
          <a:p>
            <a:r>
              <a:rPr lang="en-US" dirty="0"/>
              <a:t>Not dumbing down the faith.</a:t>
            </a:r>
          </a:p>
        </p:txBody>
      </p:sp>
      <p:sp>
        <p:nvSpPr>
          <p:cNvPr id="4" name="Slide Number Placeholder 3"/>
          <p:cNvSpPr>
            <a:spLocks noGrp="1"/>
          </p:cNvSpPr>
          <p:nvPr>
            <p:ph type="sldNum" sz="quarter" idx="5"/>
          </p:nvPr>
        </p:nvSpPr>
        <p:spPr/>
        <p:txBody>
          <a:bodyPr/>
          <a:lstStyle/>
          <a:p>
            <a:fld id="{8E8FF91D-8D21-4F08-AB0A-4CC7C0D470D6}" type="slidenum">
              <a:rPr lang="en-US" smtClean="0"/>
              <a:t>10</a:t>
            </a:fld>
            <a:endParaRPr lang="en-US"/>
          </a:p>
        </p:txBody>
      </p:sp>
    </p:spTree>
    <p:extLst>
      <p:ext uri="{BB962C8B-B14F-4D97-AF65-F5344CB8AC3E}">
        <p14:creationId xmlns:p14="http://schemas.microsoft.com/office/powerpoint/2010/main" val="33443466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to clean up these definitions and maybe even move them to later.</a:t>
            </a:r>
          </a:p>
        </p:txBody>
      </p:sp>
      <p:sp>
        <p:nvSpPr>
          <p:cNvPr id="4" name="Slide Number Placeholder 3"/>
          <p:cNvSpPr>
            <a:spLocks noGrp="1"/>
          </p:cNvSpPr>
          <p:nvPr>
            <p:ph type="sldNum" sz="quarter" idx="5"/>
          </p:nvPr>
        </p:nvSpPr>
        <p:spPr/>
        <p:txBody>
          <a:bodyPr/>
          <a:lstStyle/>
          <a:p>
            <a:fld id="{8E8FF91D-8D21-4F08-AB0A-4CC7C0D470D6}" type="slidenum">
              <a:rPr lang="en-US" smtClean="0"/>
              <a:t>21</a:t>
            </a:fld>
            <a:endParaRPr lang="en-US"/>
          </a:p>
        </p:txBody>
      </p:sp>
    </p:spTree>
    <p:extLst>
      <p:ext uri="{BB962C8B-B14F-4D97-AF65-F5344CB8AC3E}">
        <p14:creationId xmlns:p14="http://schemas.microsoft.com/office/powerpoint/2010/main" val="4193854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be using the terms Marxism and communism interchangeably. </a:t>
            </a:r>
          </a:p>
        </p:txBody>
      </p:sp>
      <p:sp>
        <p:nvSpPr>
          <p:cNvPr id="4" name="Slide Number Placeholder 3"/>
          <p:cNvSpPr>
            <a:spLocks noGrp="1"/>
          </p:cNvSpPr>
          <p:nvPr>
            <p:ph type="sldNum" sz="quarter" idx="5"/>
          </p:nvPr>
        </p:nvSpPr>
        <p:spPr/>
        <p:txBody>
          <a:bodyPr/>
          <a:lstStyle/>
          <a:p>
            <a:fld id="{8E8FF91D-8D21-4F08-AB0A-4CC7C0D470D6}" type="slidenum">
              <a:rPr lang="en-US" smtClean="0"/>
              <a:t>33</a:t>
            </a:fld>
            <a:endParaRPr lang="en-US"/>
          </a:p>
        </p:txBody>
      </p:sp>
    </p:spTree>
    <p:extLst>
      <p:ext uri="{BB962C8B-B14F-4D97-AF65-F5344CB8AC3E}">
        <p14:creationId xmlns:p14="http://schemas.microsoft.com/office/powerpoint/2010/main" val="11787671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8FF91D-8D21-4F08-AB0A-4CC7C0D470D6}" type="slidenum">
              <a:rPr lang="en-US" smtClean="0"/>
              <a:t>49</a:t>
            </a:fld>
            <a:endParaRPr lang="en-US"/>
          </a:p>
        </p:txBody>
      </p:sp>
    </p:spTree>
    <p:extLst>
      <p:ext uri="{BB962C8B-B14F-4D97-AF65-F5344CB8AC3E}">
        <p14:creationId xmlns:p14="http://schemas.microsoft.com/office/powerpoint/2010/main" val="39785404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1FD54-4458-4B57-B1DF-FE0BCB326EA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2AF2E4A-D81E-43EA-8843-EF0A348FF7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D0F53F8-3E67-4EA2-BFB6-DECE7CCEC725}"/>
              </a:ext>
            </a:extLst>
          </p:cNvPr>
          <p:cNvSpPr>
            <a:spLocks noGrp="1"/>
          </p:cNvSpPr>
          <p:nvPr>
            <p:ph type="dt" sz="half" idx="10"/>
          </p:nvPr>
        </p:nvSpPr>
        <p:spPr/>
        <p:txBody>
          <a:bodyPr/>
          <a:lstStyle/>
          <a:p>
            <a:fld id="{E3AFEFCD-A593-444D-8D0D-3FDE70F00866}" type="datetimeFigureOut">
              <a:rPr lang="en-US" smtClean="0"/>
              <a:t>4/30/22</a:t>
            </a:fld>
            <a:endParaRPr lang="en-US"/>
          </a:p>
        </p:txBody>
      </p:sp>
      <p:sp>
        <p:nvSpPr>
          <p:cNvPr id="5" name="Footer Placeholder 4">
            <a:extLst>
              <a:ext uri="{FF2B5EF4-FFF2-40B4-BE49-F238E27FC236}">
                <a16:creationId xmlns:a16="http://schemas.microsoft.com/office/drawing/2014/main" id="{D22AB7AF-D129-4D40-ADD4-64113D4DAB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8A01C7-74A6-42CF-9879-088CBA88BCA0}"/>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2991375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6DE15-087B-4BDB-981D-5F8A292B95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85205E9-B8B4-4732-8D0A-829364AB90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A79922-2035-4C50-ACF4-D7B473B24FA3}"/>
              </a:ext>
            </a:extLst>
          </p:cNvPr>
          <p:cNvSpPr>
            <a:spLocks noGrp="1"/>
          </p:cNvSpPr>
          <p:nvPr>
            <p:ph type="dt" sz="half" idx="10"/>
          </p:nvPr>
        </p:nvSpPr>
        <p:spPr/>
        <p:txBody>
          <a:bodyPr/>
          <a:lstStyle/>
          <a:p>
            <a:fld id="{E3AFEFCD-A593-444D-8D0D-3FDE70F00866}" type="datetimeFigureOut">
              <a:rPr lang="en-US" smtClean="0"/>
              <a:t>4/30/22</a:t>
            </a:fld>
            <a:endParaRPr lang="en-US"/>
          </a:p>
        </p:txBody>
      </p:sp>
      <p:sp>
        <p:nvSpPr>
          <p:cNvPr id="5" name="Footer Placeholder 4">
            <a:extLst>
              <a:ext uri="{FF2B5EF4-FFF2-40B4-BE49-F238E27FC236}">
                <a16:creationId xmlns:a16="http://schemas.microsoft.com/office/drawing/2014/main" id="{9AB8005A-C728-4C97-B8AF-C07B1F92EA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6BD159-A976-4FEC-9D26-35C08497E6CC}"/>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24037404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5247B-809B-454A-974F-6B2A2456747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5B76C8E-5B07-47CE-86CB-31C5416228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3DC6E44-D31F-4B52-B75D-48760F54080F}"/>
              </a:ext>
            </a:extLst>
          </p:cNvPr>
          <p:cNvSpPr>
            <a:spLocks noGrp="1"/>
          </p:cNvSpPr>
          <p:nvPr>
            <p:ph type="dt" sz="half" idx="10"/>
          </p:nvPr>
        </p:nvSpPr>
        <p:spPr/>
        <p:txBody>
          <a:bodyPr/>
          <a:lstStyle/>
          <a:p>
            <a:fld id="{E3AFEFCD-A593-444D-8D0D-3FDE70F00866}" type="datetimeFigureOut">
              <a:rPr lang="en-US" smtClean="0"/>
              <a:t>4/30/22</a:t>
            </a:fld>
            <a:endParaRPr lang="en-US"/>
          </a:p>
        </p:txBody>
      </p:sp>
      <p:sp>
        <p:nvSpPr>
          <p:cNvPr id="5" name="Footer Placeholder 4">
            <a:extLst>
              <a:ext uri="{FF2B5EF4-FFF2-40B4-BE49-F238E27FC236}">
                <a16:creationId xmlns:a16="http://schemas.microsoft.com/office/drawing/2014/main" id="{2CBB0789-9299-4DB0-84F1-974C8DD4D0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5B054B-B1EB-4C4D-A264-99953ECDD607}"/>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9908102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C06B1-3D88-4B7F-B155-F97798EC4F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C245F4-2A7C-4710-B878-B524F1C3374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2B0438-2551-40B9-81B7-0DD71AEF6D0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5D7B6BC-4878-4D69-A2E6-654F22876D3B}"/>
              </a:ext>
            </a:extLst>
          </p:cNvPr>
          <p:cNvSpPr>
            <a:spLocks noGrp="1"/>
          </p:cNvSpPr>
          <p:nvPr>
            <p:ph type="dt" sz="half" idx="10"/>
          </p:nvPr>
        </p:nvSpPr>
        <p:spPr/>
        <p:txBody>
          <a:bodyPr/>
          <a:lstStyle/>
          <a:p>
            <a:fld id="{E3AFEFCD-A593-444D-8D0D-3FDE70F00866}" type="datetimeFigureOut">
              <a:rPr lang="en-US" smtClean="0"/>
              <a:t>4/30/22</a:t>
            </a:fld>
            <a:endParaRPr lang="en-US"/>
          </a:p>
        </p:txBody>
      </p:sp>
      <p:sp>
        <p:nvSpPr>
          <p:cNvPr id="6" name="Footer Placeholder 5">
            <a:extLst>
              <a:ext uri="{FF2B5EF4-FFF2-40B4-BE49-F238E27FC236}">
                <a16:creationId xmlns:a16="http://schemas.microsoft.com/office/drawing/2014/main" id="{4494EA86-C913-45D9-9226-0F050A9129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68EC49-1D43-4AE3-834D-3FC7DCE5D50F}"/>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573565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4B472-9BDB-4242-8E45-EAE10D14AD9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C289AFF-6097-4EE6-BD24-1AB5BE5AF0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DB81F1B-F259-4367-8E55-035C09C5E1D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257751D-92B2-484C-9CAA-6674F76271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BDA0D91-ED43-4FC8-B369-8AE39B34DC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A486F23-771C-41CC-9EEB-3E2BAD6E6EFE}"/>
              </a:ext>
            </a:extLst>
          </p:cNvPr>
          <p:cNvSpPr>
            <a:spLocks noGrp="1"/>
          </p:cNvSpPr>
          <p:nvPr>
            <p:ph type="dt" sz="half" idx="10"/>
          </p:nvPr>
        </p:nvSpPr>
        <p:spPr/>
        <p:txBody>
          <a:bodyPr/>
          <a:lstStyle/>
          <a:p>
            <a:fld id="{E3AFEFCD-A593-444D-8D0D-3FDE70F00866}" type="datetimeFigureOut">
              <a:rPr lang="en-US" smtClean="0"/>
              <a:t>4/30/22</a:t>
            </a:fld>
            <a:endParaRPr lang="en-US"/>
          </a:p>
        </p:txBody>
      </p:sp>
      <p:sp>
        <p:nvSpPr>
          <p:cNvPr id="8" name="Footer Placeholder 7">
            <a:extLst>
              <a:ext uri="{FF2B5EF4-FFF2-40B4-BE49-F238E27FC236}">
                <a16:creationId xmlns:a16="http://schemas.microsoft.com/office/drawing/2014/main" id="{3B1DF849-CBC1-4D5E-9D76-C27C4BEFBBE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506748E-E5DF-482A-87C5-C834FBBA09A5}"/>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2182941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452D0-F4CF-4D33-B5A8-30F45D308B3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167F4C4-4C93-410A-8F59-4450C9DD71B4}"/>
              </a:ext>
            </a:extLst>
          </p:cNvPr>
          <p:cNvSpPr>
            <a:spLocks noGrp="1"/>
          </p:cNvSpPr>
          <p:nvPr>
            <p:ph type="dt" sz="half" idx="10"/>
          </p:nvPr>
        </p:nvSpPr>
        <p:spPr/>
        <p:txBody>
          <a:bodyPr/>
          <a:lstStyle/>
          <a:p>
            <a:fld id="{E3AFEFCD-A593-444D-8D0D-3FDE70F00866}" type="datetimeFigureOut">
              <a:rPr lang="en-US" smtClean="0"/>
              <a:t>4/30/22</a:t>
            </a:fld>
            <a:endParaRPr lang="en-US"/>
          </a:p>
        </p:txBody>
      </p:sp>
      <p:sp>
        <p:nvSpPr>
          <p:cNvPr id="4" name="Footer Placeholder 3">
            <a:extLst>
              <a:ext uri="{FF2B5EF4-FFF2-40B4-BE49-F238E27FC236}">
                <a16:creationId xmlns:a16="http://schemas.microsoft.com/office/drawing/2014/main" id="{96382847-34A2-4C4E-83AB-39FFBCA51AF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1CD1813-D3D0-4BB7-866D-C983CD272E8B}"/>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2743287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6B8793-4CAA-4C80-BDF3-0EBC206FCF25}"/>
              </a:ext>
            </a:extLst>
          </p:cNvPr>
          <p:cNvSpPr>
            <a:spLocks noGrp="1"/>
          </p:cNvSpPr>
          <p:nvPr>
            <p:ph type="dt" sz="half" idx="10"/>
          </p:nvPr>
        </p:nvSpPr>
        <p:spPr/>
        <p:txBody>
          <a:bodyPr/>
          <a:lstStyle/>
          <a:p>
            <a:fld id="{E3AFEFCD-A593-444D-8D0D-3FDE70F00866}" type="datetimeFigureOut">
              <a:rPr lang="en-US" smtClean="0"/>
              <a:t>4/30/22</a:t>
            </a:fld>
            <a:endParaRPr lang="en-US"/>
          </a:p>
        </p:txBody>
      </p:sp>
      <p:sp>
        <p:nvSpPr>
          <p:cNvPr id="3" name="Footer Placeholder 2">
            <a:extLst>
              <a:ext uri="{FF2B5EF4-FFF2-40B4-BE49-F238E27FC236}">
                <a16:creationId xmlns:a16="http://schemas.microsoft.com/office/drawing/2014/main" id="{ACE8A04F-798F-4BEE-A6BF-AACDD0455D7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48DA813-5F4F-48A8-9C33-2C01BD964246}"/>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3229170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30687-CE35-4686-8108-9EE46C7A20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FB45CE9-41A8-464A-AEDE-9DF3E1FD78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6736032-25B2-4EBD-BE1B-15A98D8FBF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E09221-E697-413A-8C65-C4E95D224BAE}"/>
              </a:ext>
            </a:extLst>
          </p:cNvPr>
          <p:cNvSpPr>
            <a:spLocks noGrp="1"/>
          </p:cNvSpPr>
          <p:nvPr>
            <p:ph type="dt" sz="half" idx="10"/>
          </p:nvPr>
        </p:nvSpPr>
        <p:spPr/>
        <p:txBody>
          <a:bodyPr/>
          <a:lstStyle/>
          <a:p>
            <a:fld id="{E3AFEFCD-A593-444D-8D0D-3FDE70F00866}" type="datetimeFigureOut">
              <a:rPr lang="en-US" smtClean="0"/>
              <a:t>4/30/22</a:t>
            </a:fld>
            <a:endParaRPr lang="en-US"/>
          </a:p>
        </p:txBody>
      </p:sp>
      <p:sp>
        <p:nvSpPr>
          <p:cNvPr id="6" name="Footer Placeholder 5">
            <a:extLst>
              <a:ext uri="{FF2B5EF4-FFF2-40B4-BE49-F238E27FC236}">
                <a16:creationId xmlns:a16="http://schemas.microsoft.com/office/drawing/2014/main" id="{225BC43F-7EBB-4414-B547-3B58D16D6A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BCA22-8216-4D60-8FCE-C8479FE3CBE8}"/>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2348677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297CF-FEFF-4838-B33E-3F94BAE303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BB65B64-7CB2-4BA9-97EA-988E1A2674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076060F-CFE5-4FDB-A2E2-91077C8DDD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466718-6139-48A3-B95B-EAF996E1A7C1}"/>
              </a:ext>
            </a:extLst>
          </p:cNvPr>
          <p:cNvSpPr>
            <a:spLocks noGrp="1"/>
          </p:cNvSpPr>
          <p:nvPr>
            <p:ph type="dt" sz="half" idx="10"/>
          </p:nvPr>
        </p:nvSpPr>
        <p:spPr/>
        <p:txBody>
          <a:bodyPr/>
          <a:lstStyle/>
          <a:p>
            <a:fld id="{E3AFEFCD-A593-444D-8D0D-3FDE70F00866}" type="datetimeFigureOut">
              <a:rPr lang="en-US" smtClean="0"/>
              <a:t>4/30/22</a:t>
            </a:fld>
            <a:endParaRPr lang="en-US"/>
          </a:p>
        </p:txBody>
      </p:sp>
      <p:sp>
        <p:nvSpPr>
          <p:cNvPr id="6" name="Footer Placeholder 5">
            <a:extLst>
              <a:ext uri="{FF2B5EF4-FFF2-40B4-BE49-F238E27FC236}">
                <a16:creationId xmlns:a16="http://schemas.microsoft.com/office/drawing/2014/main" id="{E4476D3B-36A9-4379-9997-10DBEF9B81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1D417C-9825-40C5-9BFB-A79F05452C07}"/>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2035925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C2ECB-4652-4E2C-B499-F8AAC989630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AE031F-389E-4EFC-84BB-11B807E618F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02CDDF-059F-4840-982F-152CA92D7C67}"/>
              </a:ext>
            </a:extLst>
          </p:cNvPr>
          <p:cNvSpPr>
            <a:spLocks noGrp="1"/>
          </p:cNvSpPr>
          <p:nvPr>
            <p:ph type="dt" sz="half" idx="10"/>
          </p:nvPr>
        </p:nvSpPr>
        <p:spPr/>
        <p:txBody>
          <a:bodyPr/>
          <a:lstStyle/>
          <a:p>
            <a:fld id="{E3AFEFCD-A593-444D-8D0D-3FDE70F00866}" type="datetimeFigureOut">
              <a:rPr lang="en-US" smtClean="0"/>
              <a:t>4/30/22</a:t>
            </a:fld>
            <a:endParaRPr lang="en-US"/>
          </a:p>
        </p:txBody>
      </p:sp>
      <p:sp>
        <p:nvSpPr>
          <p:cNvPr id="5" name="Footer Placeholder 4">
            <a:extLst>
              <a:ext uri="{FF2B5EF4-FFF2-40B4-BE49-F238E27FC236}">
                <a16:creationId xmlns:a16="http://schemas.microsoft.com/office/drawing/2014/main" id="{4F1AB75D-EAD5-4F0D-A536-9F27CE0FAE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5FD162-D7A5-4BFB-BFF5-16D021B681F3}"/>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29324049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5342D9D-4EAE-4288-AE47-E248E8510D0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F6EFA55-1BC2-4E97-969D-5A1CEFE489A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3E33D9-A34B-40CC-ACEC-119497CB81B0}"/>
              </a:ext>
            </a:extLst>
          </p:cNvPr>
          <p:cNvSpPr>
            <a:spLocks noGrp="1"/>
          </p:cNvSpPr>
          <p:nvPr>
            <p:ph type="dt" sz="half" idx="10"/>
          </p:nvPr>
        </p:nvSpPr>
        <p:spPr/>
        <p:txBody>
          <a:bodyPr/>
          <a:lstStyle/>
          <a:p>
            <a:fld id="{E3AFEFCD-A593-444D-8D0D-3FDE70F00866}" type="datetimeFigureOut">
              <a:rPr lang="en-US" smtClean="0"/>
              <a:t>4/30/22</a:t>
            </a:fld>
            <a:endParaRPr lang="en-US"/>
          </a:p>
        </p:txBody>
      </p:sp>
      <p:sp>
        <p:nvSpPr>
          <p:cNvPr id="5" name="Footer Placeholder 4">
            <a:extLst>
              <a:ext uri="{FF2B5EF4-FFF2-40B4-BE49-F238E27FC236}">
                <a16:creationId xmlns:a16="http://schemas.microsoft.com/office/drawing/2014/main" id="{85AE7EFD-E7A4-4C8F-A50F-E77C8F5DE1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8C012F-CC7E-4F6A-B8C0-5CAA7B159FA6}"/>
              </a:ext>
            </a:extLst>
          </p:cNvPr>
          <p:cNvSpPr>
            <a:spLocks noGrp="1"/>
          </p:cNvSpPr>
          <p:nvPr>
            <p:ph type="sldNum" sz="quarter" idx="12"/>
          </p:nvPr>
        </p:nvSpPr>
        <p:spPr/>
        <p:txBody>
          <a:bodyPr/>
          <a:lstStyle/>
          <a:p>
            <a:fld id="{63AEB68A-50BF-4B36-8444-66DD2EA96659}" type="slidenum">
              <a:rPr lang="en-US" smtClean="0"/>
              <a:t>‹#›</a:t>
            </a:fld>
            <a:endParaRPr lang="en-US"/>
          </a:p>
        </p:txBody>
      </p:sp>
    </p:spTree>
    <p:extLst>
      <p:ext uri="{BB962C8B-B14F-4D97-AF65-F5344CB8AC3E}">
        <p14:creationId xmlns:p14="http://schemas.microsoft.com/office/powerpoint/2010/main" val="2706829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AF88C4-2F9E-41C6-9859-51C0FA1E09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669CC54-8F60-493A-9416-08D7A88F36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DD059D-B49A-444B-A2FF-53288B65BB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AFEFCD-A593-444D-8D0D-3FDE70F00866}" type="datetimeFigureOut">
              <a:rPr lang="en-US" smtClean="0"/>
              <a:t>4/30/22</a:t>
            </a:fld>
            <a:endParaRPr lang="en-US"/>
          </a:p>
        </p:txBody>
      </p:sp>
      <p:sp>
        <p:nvSpPr>
          <p:cNvPr id="5" name="Footer Placeholder 4">
            <a:extLst>
              <a:ext uri="{FF2B5EF4-FFF2-40B4-BE49-F238E27FC236}">
                <a16:creationId xmlns:a16="http://schemas.microsoft.com/office/drawing/2014/main" id="{B8E6603D-F9C3-486F-B958-4F1D62DC5E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303A196-8AFB-429B-8B2B-05911AE0EB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AEB68A-50BF-4B36-8444-66DD2EA96659}" type="slidenum">
              <a:rPr lang="en-US" smtClean="0"/>
              <a:t>‹#›</a:t>
            </a:fld>
            <a:endParaRPr lang="en-US"/>
          </a:p>
        </p:txBody>
      </p:sp>
    </p:spTree>
    <p:extLst>
      <p:ext uri="{BB962C8B-B14F-4D97-AF65-F5344CB8AC3E}">
        <p14:creationId xmlns:p14="http://schemas.microsoft.com/office/powerpoint/2010/main" val="12030252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hqY0O0xNZJA"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customXml" Target="../ink/ink1.xml"/><Relationship Id="rId1" Type="http://schemas.openxmlformats.org/officeDocument/2006/relationships/slideLayout" Target="../slideLayouts/slideLayout2.xml"/><Relationship Id="rId6" Type="http://schemas.openxmlformats.org/officeDocument/2006/relationships/customXml" Target="../ink/ink3.xml"/><Relationship Id="rId11" Type="http://schemas.openxmlformats.org/officeDocument/2006/relationships/image" Target="NULL"/><Relationship Id="rId5" Type="http://schemas.openxmlformats.org/officeDocument/2006/relationships/image" Target="NULL"/><Relationship Id="rId10" Type="http://schemas.openxmlformats.org/officeDocument/2006/relationships/customXml" Target="../ink/ink5.xml"/><Relationship Id="rId4" Type="http://schemas.openxmlformats.org/officeDocument/2006/relationships/customXml" Target="../ink/ink2.xml"/><Relationship Id="rId9" Type="http://schemas.openxmlformats.org/officeDocument/2006/relationships/image" Target="NUL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C77138-314F-9942-A25E-06B8E4121AF9}"/>
              </a:ext>
            </a:extLst>
          </p:cNvPr>
          <p:cNvSpPr>
            <a:spLocks noGrp="1"/>
          </p:cNvSpPr>
          <p:nvPr>
            <p:ph idx="1"/>
          </p:nvPr>
        </p:nvSpPr>
        <p:spPr>
          <a:xfrm>
            <a:off x="-53421101" y="2060574"/>
            <a:ext cx="65170189" cy="6995599"/>
          </a:xfrm>
        </p:spPr>
        <p:txBody>
          <a:bodyPr/>
          <a:lstStyle/>
          <a:p>
            <a:br>
              <a:rPr lang="en-US" dirty="0"/>
            </a:br>
            <a:br>
              <a:rPr lang="en-US" dirty="0"/>
            </a:br>
            <a:br>
              <a:rPr lang="en-US" dirty="0"/>
            </a:br>
            <a:endParaRPr lang="en-US" dirty="0"/>
          </a:p>
        </p:txBody>
      </p:sp>
      <p:sp>
        <p:nvSpPr>
          <p:cNvPr id="4" name="AutoShape 2">
            <a:extLst>
              <a:ext uri="{FF2B5EF4-FFF2-40B4-BE49-F238E27FC236}">
                <a16:creationId xmlns:a16="http://schemas.microsoft.com/office/drawing/2014/main" id="{89A3C5FB-177E-E44B-96AF-019FC9111701}"/>
              </a:ext>
            </a:extLst>
          </p:cNvPr>
          <p:cNvSpPr>
            <a:spLocks noChangeAspect="1" noChangeArrowheads="1"/>
          </p:cNvSpPr>
          <p:nvPr/>
        </p:nvSpPr>
        <p:spPr bwMode="auto">
          <a:xfrm>
            <a:off x="4339525" y="3276599"/>
            <a:ext cx="1908875" cy="19088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Rectangle 5">
            <a:extLst>
              <a:ext uri="{FF2B5EF4-FFF2-40B4-BE49-F238E27FC236}">
                <a16:creationId xmlns:a16="http://schemas.microsoft.com/office/drawing/2014/main" id="{1E0D9853-653F-BE44-B2D9-2B19934CD105}"/>
              </a:ext>
            </a:extLst>
          </p:cNvPr>
          <p:cNvSpPr/>
          <p:nvPr/>
        </p:nvSpPr>
        <p:spPr>
          <a:xfrm>
            <a:off x="6896726" y="895749"/>
            <a:ext cx="4728463" cy="2800767"/>
          </a:xfrm>
          <a:prstGeom prst="rect">
            <a:avLst/>
          </a:prstGeom>
        </p:spPr>
        <p:txBody>
          <a:bodyPr wrap="square" lIns="91440" tIns="45720" rIns="91440" bIns="45720" anchor="t">
            <a:spAutoFit/>
          </a:bodyPr>
          <a:lstStyle/>
          <a:p>
            <a:pPr algn="ctr"/>
            <a:r>
              <a:rPr lang="en-US" sz="4400" dirty="0">
                <a:solidFill>
                  <a:srgbClr val="050505"/>
                </a:solidFill>
                <a:latin typeface="system-ui"/>
              </a:rPr>
              <a:t>Ninth Grade CCD Class #26</a:t>
            </a:r>
          </a:p>
          <a:p>
            <a:pPr algn="ctr"/>
            <a:r>
              <a:rPr lang="en-US" sz="4400" dirty="0">
                <a:solidFill>
                  <a:srgbClr val="050505"/>
                </a:solidFill>
                <a:latin typeface="system-ui"/>
              </a:rPr>
              <a:t>May 1, 2022</a:t>
            </a:r>
          </a:p>
          <a:p>
            <a:pPr algn="ctr"/>
            <a:endParaRPr lang="en-US" sz="4400" dirty="0"/>
          </a:p>
        </p:txBody>
      </p:sp>
      <p:sp>
        <p:nvSpPr>
          <p:cNvPr id="2" name="TextBox 1">
            <a:extLst>
              <a:ext uri="{FF2B5EF4-FFF2-40B4-BE49-F238E27FC236}">
                <a16:creationId xmlns:a16="http://schemas.microsoft.com/office/drawing/2014/main" id="{787AC7C7-6728-FE40-AD68-29EA40A344DF}"/>
              </a:ext>
            </a:extLst>
          </p:cNvPr>
          <p:cNvSpPr txBox="1"/>
          <p:nvPr/>
        </p:nvSpPr>
        <p:spPr>
          <a:xfrm>
            <a:off x="7548503" y="3611880"/>
            <a:ext cx="3506304" cy="2246769"/>
          </a:xfrm>
          <a:prstGeom prst="rect">
            <a:avLst/>
          </a:prstGeom>
          <a:noFill/>
        </p:spPr>
        <p:txBody>
          <a:bodyPr wrap="square" rtlCol="0">
            <a:spAutoFit/>
          </a:bodyPr>
          <a:lstStyle/>
          <a:p>
            <a:pPr algn="ctr"/>
            <a:r>
              <a:rPr lang="en-US" sz="2800" dirty="0"/>
              <a:t>The American Experiment and its Relation to our Catholic Faith: The “isms”</a:t>
            </a:r>
          </a:p>
        </p:txBody>
      </p:sp>
      <p:sp>
        <p:nvSpPr>
          <p:cNvPr id="7" name="TextBox 6">
            <a:extLst>
              <a:ext uri="{FF2B5EF4-FFF2-40B4-BE49-F238E27FC236}">
                <a16:creationId xmlns:a16="http://schemas.microsoft.com/office/drawing/2014/main" id="{9927F4E0-0528-2F43-9EEF-35F72FD6907C}"/>
              </a:ext>
            </a:extLst>
          </p:cNvPr>
          <p:cNvSpPr txBox="1"/>
          <p:nvPr/>
        </p:nvSpPr>
        <p:spPr>
          <a:xfrm>
            <a:off x="-1253871" y="1965232"/>
            <a:ext cx="4950465" cy="3457522"/>
          </a:xfrm>
          <a:prstGeom prst="rect">
            <a:avLst/>
          </a:prstGeom>
          <a:noFill/>
        </p:spPr>
        <p:txBody>
          <a:bodyPr wrap="square" rtlCol="0">
            <a:spAutoFit/>
          </a:bodyPr>
          <a:lstStyle/>
          <a:p>
            <a:endParaRPr lang="en-US" dirty="0"/>
          </a:p>
        </p:txBody>
      </p:sp>
      <p:pic>
        <p:nvPicPr>
          <p:cNvPr id="1026" name="Picture 2" descr="May be an image of 1 person, beard and text that says '&quot; You... The CHOSEN Yes, you... Follow me.&quot;'">
            <a:extLst>
              <a:ext uri="{FF2B5EF4-FFF2-40B4-BE49-F238E27FC236}">
                <a16:creationId xmlns:a16="http://schemas.microsoft.com/office/drawing/2014/main" id="{1283F1A8-24B0-4570-800F-6E3BCC2754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035" y="324088"/>
            <a:ext cx="6209824" cy="6209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6665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Shape 3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0E28DD0-3819-1E40-9BDA-758CAE020B52}"/>
              </a:ext>
            </a:extLst>
          </p:cNvPr>
          <p:cNvSpPr>
            <a:spLocks noGrp="1"/>
          </p:cNvSpPr>
          <p:nvPr>
            <p:ph type="title"/>
          </p:nvPr>
        </p:nvSpPr>
        <p:spPr>
          <a:xfrm>
            <a:off x="934872" y="982272"/>
            <a:ext cx="3388419" cy="4560970"/>
          </a:xfrm>
        </p:spPr>
        <p:txBody>
          <a:bodyPr>
            <a:normAutofit/>
          </a:bodyPr>
          <a:lstStyle/>
          <a:p>
            <a:r>
              <a:rPr lang="en-US" sz="4000">
                <a:solidFill>
                  <a:srgbClr val="FFFFFF"/>
                </a:solidFill>
              </a:rPr>
              <a:t>Anima Christi</a:t>
            </a:r>
          </a:p>
        </p:txBody>
      </p:sp>
      <p:sp>
        <p:nvSpPr>
          <p:cNvPr id="3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a:extLst>
              <a:ext uri="{FF2B5EF4-FFF2-40B4-BE49-F238E27FC236}">
                <a16:creationId xmlns:a16="http://schemas.microsoft.com/office/drawing/2014/main" id="{92F2B98B-8FFA-6843-B5D6-E599B2883BC3}"/>
              </a:ext>
            </a:extLst>
          </p:cNvPr>
          <p:cNvSpPr>
            <a:spLocks noGrp="1"/>
          </p:cNvSpPr>
          <p:nvPr>
            <p:ph idx="1"/>
          </p:nvPr>
        </p:nvSpPr>
        <p:spPr>
          <a:xfrm>
            <a:off x="5221862" y="1719618"/>
            <a:ext cx="5948831" cy="4334629"/>
          </a:xfrm>
        </p:spPr>
        <p:txBody>
          <a:bodyPr anchor="ctr">
            <a:normAutofit/>
          </a:bodyPr>
          <a:lstStyle/>
          <a:p>
            <a:pPr marL="0" indent="0">
              <a:buNone/>
            </a:pPr>
            <a:r>
              <a:rPr lang="en-US" sz="2200">
                <a:solidFill>
                  <a:srgbClr val="FEFFFF"/>
                </a:solidFill>
              </a:rPr>
              <a:t>Soul of Christ, sanctify me.</a:t>
            </a:r>
            <a:br>
              <a:rPr lang="en-US" sz="2200">
                <a:solidFill>
                  <a:srgbClr val="FEFFFF"/>
                </a:solidFill>
              </a:rPr>
            </a:br>
            <a:r>
              <a:rPr lang="en-US" sz="2200">
                <a:solidFill>
                  <a:srgbClr val="FEFFFF"/>
                </a:solidFill>
              </a:rPr>
              <a:t>Body of Christ, save me.</a:t>
            </a:r>
            <a:br>
              <a:rPr lang="en-US" sz="2200">
                <a:solidFill>
                  <a:srgbClr val="FEFFFF"/>
                </a:solidFill>
              </a:rPr>
            </a:br>
            <a:r>
              <a:rPr lang="en-US" sz="2200">
                <a:solidFill>
                  <a:srgbClr val="FEFFFF"/>
                </a:solidFill>
              </a:rPr>
              <a:t>Blood of Christ, inebriate me.</a:t>
            </a:r>
            <a:br>
              <a:rPr lang="en-US" sz="2200">
                <a:solidFill>
                  <a:srgbClr val="FEFFFF"/>
                </a:solidFill>
              </a:rPr>
            </a:br>
            <a:r>
              <a:rPr lang="en-US" sz="2200">
                <a:solidFill>
                  <a:srgbClr val="FEFFFF"/>
                </a:solidFill>
              </a:rPr>
              <a:t>Water from the side of Christ, wash me.</a:t>
            </a:r>
            <a:br>
              <a:rPr lang="en-US" sz="2200">
                <a:solidFill>
                  <a:srgbClr val="FEFFFF"/>
                </a:solidFill>
              </a:rPr>
            </a:br>
            <a:r>
              <a:rPr lang="en-US" sz="2200">
                <a:solidFill>
                  <a:srgbClr val="FEFFFF"/>
                </a:solidFill>
              </a:rPr>
              <a:t>Passion of Christ, strengthen me.</a:t>
            </a:r>
            <a:br>
              <a:rPr lang="en-US" sz="2200">
                <a:solidFill>
                  <a:srgbClr val="FEFFFF"/>
                </a:solidFill>
              </a:rPr>
            </a:br>
            <a:r>
              <a:rPr lang="en-US" sz="2200">
                <a:solidFill>
                  <a:srgbClr val="FEFFFF"/>
                </a:solidFill>
              </a:rPr>
              <a:t>O Good Jesus, hear me.</a:t>
            </a:r>
            <a:br>
              <a:rPr lang="en-US" sz="2200">
                <a:solidFill>
                  <a:srgbClr val="FEFFFF"/>
                </a:solidFill>
              </a:rPr>
            </a:br>
            <a:r>
              <a:rPr lang="en-US" sz="2200">
                <a:solidFill>
                  <a:srgbClr val="FEFFFF"/>
                </a:solidFill>
              </a:rPr>
              <a:t>Within your wounds hide me.</a:t>
            </a:r>
            <a:br>
              <a:rPr lang="en-US" sz="2200">
                <a:solidFill>
                  <a:srgbClr val="FEFFFF"/>
                </a:solidFill>
              </a:rPr>
            </a:br>
            <a:r>
              <a:rPr lang="en-US" sz="2200">
                <a:solidFill>
                  <a:srgbClr val="FEFFFF"/>
                </a:solidFill>
              </a:rPr>
              <a:t>Permit me not to be separated from you.</a:t>
            </a:r>
            <a:br>
              <a:rPr lang="en-US" sz="2200">
                <a:solidFill>
                  <a:srgbClr val="FEFFFF"/>
                </a:solidFill>
              </a:rPr>
            </a:br>
            <a:r>
              <a:rPr lang="en-US" sz="2200">
                <a:solidFill>
                  <a:srgbClr val="FEFFFF"/>
                </a:solidFill>
              </a:rPr>
              <a:t>From the wicked foe, defend me.</a:t>
            </a:r>
            <a:br>
              <a:rPr lang="en-US" sz="2200">
                <a:solidFill>
                  <a:srgbClr val="FEFFFF"/>
                </a:solidFill>
              </a:rPr>
            </a:br>
            <a:r>
              <a:rPr lang="en-US" sz="2200">
                <a:solidFill>
                  <a:srgbClr val="FEFFFF"/>
                </a:solidFill>
              </a:rPr>
              <a:t>At the hour of my death, call me</a:t>
            </a:r>
            <a:br>
              <a:rPr lang="en-US" sz="2200">
                <a:solidFill>
                  <a:srgbClr val="FEFFFF"/>
                </a:solidFill>
              </a:rPr>
            </a:br>
            <a:r>
              <a:rPr lang="en-US" sz="2200">
                <a:solidFill>
                  <a:srgbClr val="FEFFFF"/>
                </a:solidFill>
              </a:rPr>
              <a:t>and bid me come to you</a:t>
            </a:r>
            <a:br>
              <a:rPr lang="en-US" sz="2200">
                <a:solidFill>
                  <a:srgbClr val="FEFFFF"/>
                </a:solidFill>
              </a:rPr>
            </a:br>
            <a:r>
              <a:rPr lang="en-US" sz="2200">
                <a:solidFill>
                  <a:srgbClr val="FEFFFF"/>
                </a:solidFill>
              </a:rPr>
              <a:t>That with your saints I may praise you</a:t>
            </a:r>
            <a:br>
              <a:rPr lang="en-US" sz="2200">
                <a:solidFill>
                  <a:srgbClr val="FEFFFF"/>
                </a:solidFill>
              </a:rPr>
            </a:br>
            <a:r>
              <a:rPr lang="en-US" sz="2200">
                <a:solidFill>
                  <a:srgbClr val="FEFFFF"/>
                </a:solidFill>
              </a:rPr>
              <a:t>For ever and ever. Amen.</a:t>
            </a:r>
          </a:p>
          <a:p>
            <a:endParaRPr lang="en-US" sz="2200">
              <a:solidFill>
                <a:srgbClr val="FEFFFF"/>
              </a:solidFill>
            </a:endParaRPr>
          </a:p>
        </p:txBody>
      </p:sp>
    </p:spTree>
    <p:extLst>
      <p:ext uri="{BB962C8B-B14F-4D97-AF65-F5344CB8AC3E}">
        <p14:creationId xmlns:p14="http://schemas.microsoft.com/office/powerpoint/2010/main" val="3633260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6B319F-86FE-4754-878E-06F0804D8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2385"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1" name="Rectangle 10">
            <a:extLst>
              <a:ext uri="{FF2B5EF4-FFF2-40B4-BE49-F238E27FC236}">
                <a16:creationId xmlns:a16="http://schemas.microsoft.com/office/drawing/2014/main" id="{DCF7D1B5-3477-499F-ACC5-2C8B07F4E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385" y="0"/>
            <a:ext cx="3218914"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A2EA56-C333-46EC-B7AD-3EACCA039319}"/>
              </a:ext>
            </a:extLst>
          </p:cNvPr>
          <p:cNvSpPr>
            <a:spLocks noGrp="1"/>
          </p:cNvSpPr>
          <p:nvPr>
            <p:ph type="title"/>
          </p:nvPr>
        </p:nvSpPr>
        <p:spPr>
          <a:xfrm>
            <a:off x="992206" y="1608667"/>
            <a:ext cx="2823275" cy="4501127"/>
          </a:xfrm>
        </p:spPr>
        <p:txBody>
          <a:bodyPr anchor="t">
            <a:normAutofit/>
          </a:bodyPr>
          <a:lstStyle/>
          <a:p>
            <a:pPr algn="r"/>
            <a:r>
              <a:rPr lang="en-US" sz="3200">
                <a:solidFill>
                  <a:srgbClr val="FFFFFF"/>
                </a:solidFill>
              </a:rPr>
              <a:t>You Gov America Poll</a:t>
            </a:r>
            <a:br>
              <a:rPr lang="en-US" sz="3200">
                <a:solidFill>
                  <a:srgbClr val="FFFFFF"/>
                </a:solidFill>
              </a:rPr>
            </a:br>
            <a:r>
              <a:rPr lang="en-US" sz="3200">
                <a:solidFill>
                  <a:srgbClr val="FFFFFF"/>
                </a:solidFill>
              </a:rPr>
              <a:t>(January 14-20, 2022)</a:t>
            </a:r>
          </a:p>
        </p:txBody>
      </p:sp>
      <p:sp>
        <p:nvSpPr>
          <p:cNvPr id="3" name="Content Placeholder 2">
            <a:extLst>
              <a:ext uri="{FF2B5EF4-FFF2-40B4-BE49-F238E27FC236}">
                <a16:creationId xmlns:a16="http://schemas.microsoft.com/office/drawing/2014/main" id="{9D9D8E94-1BD1-49C8-99A6-62BD4949A0AD}"/>
              </a:ext>
            </a:extLst>
          </p:cNvPr>
          <p:cNvSpPr>
            <a:spLocks noGrp="1"/>
          </p:cNvSpPr>
          <p:nvPr>
            <p:ph sz="half" idx="1"/>
          </p:nvPr>
        </p:nvSpPr>
        <p:spPr>
          <a:xfrm>
            <a:off x="4547698" y="1608667"/>
            <a:ext cx="3421958" cy="4501127"/>
          </a:xfrm>
        </p:spPr>
        <p:txBody>
          <a:bodyPr>
            <a:normAutofit/>
          </a:bodyPr>
          <a:lstStyle/>
          <a:p>
            <a:pPr marL="0" indent="0">
              <a:buNone/>
            </a:pPr>
            <a:endParaRPr lang="en-US" sz="2000"/>
          </a:p>
          <a:p>
            <a:pPr marL="0" indent="0">
              <a:buNone/>
            </a:pPr>
            <a:r>
              <a:rPr lang="en-US" sz="2000"/>
              <a:t>How many Americans do you think are Catholic?</a:t>
            </a:r>
          </a:p>
          <a:p>
            <a:pPr marL="0" indent="0">
              <a:buNone/>
            </a:pPr>
            <a:endParaRPr lang="en-US" sz="2000"/>
          </a:p>
          <a:p>
            <a:pPr marL="0" indent="0">
              <a:buNone/>
            </a:pPr>
            <a:r>
              <a:rPr lang="en-US" sz="2000"/>
              <a:t>How many do you think are atheists?</a:t>
            </a:r>
          </a:p>
        </p:txBody>
      </p:sp>
      <p:sp>
        <p:nvSpPr>
          <p:cNvPr id="4" name="Content Placeholder 3">
            <a:extLst>
              <a:ext uri="{FF2B5EF4-FFF2-40B4-BE49-F238E27FC236}">
                <a16:creationId xmlns:a16="http://schemas.microsoft.com/office/drawing/2014/main" id="{0C5F2D32-F35C-4C0E-B68B-B49C8A8A69A0}"/>
              </a:ext>
            </a:extLst>
          </p:cNvPr>
          <p:cNvSpPr>
            <a:spLocks noGrp="1"/>
          </p:cNvSpPr>
          <p:nvPr>
            <p:ph sz="half" idx="2"/>
          </p:nvPr>
        </p:nvSpPr>
        <p:spPr>
          <a:xfrm>
            <a:off x="8289696" y="1608667"/>
            <a:ext cx="3421957" cy="4501127"/>
          </a:xfrm>
        </p:spPr>
        <p:txBody>
          <a:bodyPr>
            <a:normAutofit/>
          </a:bodyPr>
          <a:lstStyle/>
          <a:p>
            <a:pPr marL="0" indent="0">
              <a:buNone/>
            </a:pPr>
            <a:endParaRPr lang="en-US" sz="2000"/>
          </a:p>
          <a:p>
            <a:pPr marL="0" indent="0">
              <a:buNone/>
            </a:pPr>
            <a:r>
              <a:rPr lang="en-US" sz="2000"/>
              <a:t>Poll/Class</a:t>
            </a:r>
          </a:p>
          <a:p>
            <a:pPr marL="0" indent="0">
              <a:buNone/>
            </a:pPr>
            <a:r>
              <a:rPr lang="en-US" sz="2000"/>
              <a:t>41%</a:t>
            </a:r>
          </a:p>
          <a:p>
            <a:pPr marL="0" indent="0">
              <a:buNone/>
            </a:pPr>
            <a:r>
              <a:rPr lang="en-US" sz="2000"/>
              <a:t>22%</a:t>
            </a:r>
          </a:p>
          <a:p>
            <a:pPr marL="0" indent="0">
              <a:buNone/>
            </a:pPr>
            <a:endParaRPr lang="en-US" sz="2000"/>
          </a:p>
          <a:p>
            <a:pPr marL="0" indent="0">
              <a:buNone/>
            </a:pPr>
            <a:r>
              <a:rPr lang="en-US" sz="2000"/>
              <a:t>33%</a:t>
            </a:r>
          </a:p>
          <a:p>
            <a:pPr marL="0" indent="0">
              <a:buNone/>
            </a:pPr>
            <a:r>
              <a:rPr lang="en-US" sz="2000"/>
              <a:t>3%</a:t>
            </a:r>
          </a:p>
        </p:txBody>
      </p:sp>
    </p:spTree>
    <p:extLst>
      <p:ext uri="{BB962C8B-B14F-4D97-AF65-F5344CB8AC3E}">
        <p14:creationId xmlns:p14="http://schemas.microsoft.com/office/powerpoint/2010/main" val="3498624152"/>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6B319F-86FE-4754-878E-06F0804D8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2385"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1" name="Rectangle 10">
            <a:extLst>
              <a:ext uri="{FF2B5EF4-FFF2-40B4-BE49-F238E27FC236}">
                <a16:creationId xmlns:a16="http://schemas.microsoft.com/office/drawing/2014/main" id="{DCF7D1B5-3477-499F-ACC5-2C8B07F4E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385" y="0"/>
            <a:ext cx="3218914"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A2EA56-C333-46EC-B7AD-3EACCA039319}"/>
              </a:ext>
            </a:extLst>
          </p:cNvPr>
          <p:cNvSpPr>
            <a:spLocks noGrp="1"/>
          </p:cNvSpPr>
          <p:nvPr>
            <p:ph type="title"/>
          </p:nvPr>
        </p:nvSpPr>
        <p:spPr>
          <a:xfrm>
            <a:off x="992206" y="1608667"/>
            <a:ext cx="2823275" cy="4501127"/>
          </a:xfrm>
        </p:spPr>
        <p:txBody>
          <a:bodyPr anchor="t">
            <a:normAutofit/>
          </a:bodyPr>
          <a:lstStyle/>
          <a:p>
            <a:pPr algn="r"/>
            <a:r>
              <a:rPr lang="en-US" sz="3200">
                <a:solidFill>
                  <a:srgbClr val="FFFFFF"/>
                </a:solidFill>
              </a:rPr>
              <a:t>You Gov America Poll</a:t>
            </a:r>
            <a:br>
              <a:rPr lang="en-US" sz="3200">
                <a:solidFill>
                  <a:srgbClr val="FFFFFF"/>
                </a:solidFill>
              </a:rPr>
            </a:br>
            <a:r>
              <a:rPr lang="en-US" sz="3200">
                <a:solidFill>
                  <a:srgbClr val="FFFFFF"/>
                </a:solidFill>
              </a:rPr>
              <a:t>(January 14-20, 2022)</a:t>
            </a:r>
          </a:p>
        </p:txBody>
      </p:sp>
      <p:sp>
        <p:nvSpPr>
          <p:cNvPr id="3" name="Content Placeholder 2">
            <a:extLst>
              <a:ext uri="{FF2B5EF4-FFF2-40B4-BE49-F238E27FC236}">
                <a16:creationId xmlns:a16="http://schemas.microsoft.com/office/drawing/2014/main" id="{9D9D8E94-1BD1-49C8-99A6-62BD4949A0AD}"/>
              </a:ext>
            </a:extLst>
          </p:cNvPr>
          <p:cNvSpPr>
            <a:spLocks noGrp="1"/>
          </p:cNvSpPr>
          <p:nvPr>
            <p:ph sz="half" idx="1"/>
          </p:nvPr>
        </p:nvSpPr>
        <p:spPr>
          <a:xfrm>
            <a:off x="4547698" y="1608667"/>
            <a:ext cx="3421958" cy="4501127"/>
          </a:xfrm>
        </p:spPr>
        <p:txBody>
          <a:bodyPr>
            <a:normAutofit/>
          </a:bodyPr>
          <a:lstStyle/>
          <a:p>
            <a:pPr marL="0" indent="0">
              <a:buNone/>
            </a:pPr>
            <a:endParaRPr lang="en-US" sz="2000"/>
          </a:p>
          <a:p>
            <a:pPr marL="0" indent="0">
              <a:buNone/>
            </a:pPr>
            <a:r>
              <a:rPr lang="en-US" sz="2000"/>
              <a:t>How many Americans do you think are Catholic?</a:t>
            </a:r>
          </a:p>
          <a:p>
            <a:pPr marL="0" indent="0">
              <a:buNone/>
            </a:pPr>
            <a:endParaRPr lang="en-US" sz="2000"/>
          </a:p>
          <a:p>
            <a:pPr marL="0" indent="0">
              <a:buNone/>
            </a:pPr>
            <a:r>
              <a:rPr lang="en-US" sz="2000"/>
              <a:t>How many do you think are atheists?</a:t>
            </a:r>
          </a:p>
        </p:txBody>
      </p:sp>
      <p:sp>
        <p:nvSpPr>
          <p:cNvPr id="4" name="Content Placeholder 3">
            <a:extLst>
              <a:ext uri="{FF2B5EF4-FFF2-40B4-BE49-F238E27FC236}">
                <a16:creationId xmlns:a16="http://schemas.microsoft.com/office/drawing/2014/main" id="{0C5F2D32-F35C-4C0E-B68B-B49C8A8A69A0}"/>
              </a:ext>
            </a:extLst>
          </p:cNvPr>
          <p:cNvSpPr>
            <a:spLocks noGrp="1"/>
          </p:cNvSpPr>
          <p:nvPr>
            <p:ph sz="half" idx="2"/>
          </p:nvPr>
        </p:nvSpPr>
        <p:spPr>
          <a:xfrm>
            <a:off x="8289696" y="1608667"/>
            <a:ext cx="3421957" cy="4501127"/>
          </a:xfrm>
        </p:spPr>
        <p:txBody>
          <a:bodyPr>
            <a:normAutofit/>
          </a:bodyPr>
          <a:lstStyle/>
          <a:p>
            <a:pPr marL="0" indent="0">
              <a:buNone/>
            </a:pPr>
            <a:endParaRPr lang="en-US" sz="2000"/>
          </a:p>
          <a:p>
            <a:pPr marL="0" indent="0">
              <a:buNone/>
            </a:pPr>
            <a:r>
              <a:rPr lang="en-US" sz="2000"/>
              <a:t>Poll/Class</a:t>
            </a:r>
          </a:p>
          <a:p>
            <a:pPr marL="0" indent="0">
              <a:buNone/>
            </a:pPr>
            <a:r>
              <a:rPr lang="en-US" sz="2000"/>
              <a:t>41%/34.6%</a:t>
            </a:r>
          </a:p>
          <a:p>
            <a:pPr marL="0" indent="0">
              <a:buNone/>
            </a:pPr>
            <a:r>
              <a:rPr lang="en-US" sz="2000"/>
              <a:t>22%</a:t>
            </a:r>
          </a:p>
          <a:p>
            <a:pPr marL="0" indent="0">
              <a:buNone/>
            </a:pPr>
            <a:endParaRPr lang="en-US" sz="2000"/>
          </a:p>
          <a:p>
            <a:pPr marL="0" indent="0">
              <a:buNone/>
            </a:pPr>
            <a:r>
              <a:rPr lang="en-US" sz="2000"/>
              <a:t>33%/30.3%</a:t>
            </a:r>
          </a:p>
          <a:p>
            <a:pPr marL="0" indent="0">
              <a:buNone/>
            </a:pPr>
            <a:r>
              <a:rPr lang="en-US" sz="2000"/>
              <a:t>3%</a:t>
            </a:r>
          </a:p>
        </p:txBody>
      </p:sp>
    </p:spTree>
    <p:extLst>
      <p:ext uri="{BB962C8B-B14F-4D97-AF65-F5344CB8AC3E}">
        <p14:creationId xmlns:p14="http://schemas.microsoft.com/office/powerpoint/2010/main" val="146404651"/>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6B319F-86FE-4754-878E-06F0804D8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2385"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1" name="Rectangle 10">
            <a:extLst>
              <a:ext uri="{FF2B5EF4-FFF2-40B4-BE49-F238E27FC236}">
                <a16:creationId xmlns:a16="http://schemas.microsoft.com/office/drawing/2014/main" id="{DCF7D1B5-3477-499F-ACC5-2C8B07F4E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385" y="0"/>
            <a:ext cx="3218914"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49CD81-F6A1-4E79-B361-A07C7294A34A}"/>
              </a:ext>
            </a:extLst>
          </p:cNvPr>
          <p:cNvSpPr>
            <a:spLocks noGrp="1"/>
          </p:cNvSpPr>
          <p:nvPr>
            <p:ph type="title"/>
          </p:nvPr>
        </p:nvSpPr>
        <p:spPr>
          <a:xfrm>
            <a:off x="992206" y="1608667"/>
            <a:ext cx="2823275" cy="4501127"/>
          </a:xfrm>
        </p:spPr>
        <p:txBody>
          <a:bodyPr anchor="t">
            <a:normAutofit/>
          </a:bodyPr>
          <a:lstStyle/>
          <a:p>
            <a:pPr algn="r"/>
            <a:r>
              <a:rPr lang="en-US" sz="3200">
                <a:solidFill>
                  <a:srgbClr val="FFFFFF"/>
                </a:solidFill>
              </a:rPr>
              <a:t>You Gov America Poll</a:t>
            </a:r>
          </a:p>
        </p:txBody>
      </p:sp>
      <p:sp>
        <p:nvSpPr>
          <p:cNvPr id="3" name="Content Placeholder 2">
            <a:extLst>
              <a:ext uri="{FF2B5EF4-FFF2-40B4-BE49-F238E27FC236}">
                <a16:creationId xmlns:a16="http://schemas.microsoft.com/office/drawing/2014/main" id="{C17FF8EA-7D8E-4EE5-8C2D-FF82ED8434EC}"/>
              </a:ext>
            </a:extLst>
          </p:cNvPr>
          <p:cNvSpPr>
            <a:spLocks noGrp="1"/>
          </p:cNvSpPr>
          <p:nvPr>
            <p:ph sz="half" idx="1"/>
          </p:nvPr>
        </p:nvSpPr>
        <p:spPr>
          <a:xfrm>
            <a:off x="4547698" y="1608667"/>
            <a:ext cx="3421958" cy="4501127"/>
          </a:xfrm>
        </p:spPr>
        <p:txBody>
          <a:bodyPr>
            <a:normAutofit/>
          </a:bodyPr>
          <a:lstStyle/>
          <a:p>
            <a:pPr marL="0" indent="0">
              <a:buNone/>
            </a:pPr>
            <a:r>
              <a:rPr lang="en-US" sz="2000"/>
              <a:t>How many American families have an annual income of over $500,000?</a:t>
            </a:r>
          </a:p>
          <a:p>
            <a:pPr marL="0" indent="0">
              <a:buNone/>
            </a:pPr>
            <a:endParaRPr lang="en-US" sz="2000"/>
          </a:p>
          <a:p>
            <a:pPr marL="0" indent="0">
              <a:buNone/>
            </a:pPr>
            <a:r>
              <a:rPr lang="en-US" sz="2000"/>
              <a:t>How many Americans have read a book in the past year?</a:t>
            </a:r>
          </a:p>
        </p:txBody>
      </p:sp>
      <p:sp>
        <p:nvSpPr>
          <p:cNvPr id="4" name="Content Placeholder 3">
            <a:extLst>
              <a:ext uri="{FF2B5EF4-FFF2-40B4-BE49-F238E27FC236}">
                <a16:creationId xmlns:a16="http://schemas.microsoft.com/office/drawing/2014/main" id="{3426B000-57B8-49BE-B2E5-DBA20E0E7D48}"/>
              </a:ext>
            </a:extLst>
          </p:cNvPr>
          <p:cNvSpPr>
            <a:spLocks noGrp="1"/>
          </p:cNvSpPr>
          <p:nvPr>
            <p:ph sz="half" idx="2"/>
          </p:nvPr>
        </p:nvSpPr>
        <p:spPr>
          <a:xfrm>
            <a:off x="8289696" y="1608667"/>
            <a:ext cx="3421957" cy="4501127"/>
          </a:xfrm>
        </p:spPr>
        <p:txBody>
          <a:bodyPr>
            <a:normAutofit/>
          </a:bodyPr>
          <a:lstStyle/>
          <a:p>
            <a:pPr marL="0" indent="0">
              <a:buNone/>
            </a:pPr>
            <a:r>
              <a:rPr lang="en-US" sz="2000"/>
              <a:t>26%</a:t>
            </a:r>
          </a:p>
          <a:p>
            <a:pPr marL="0" indent="0">
              <a:buNone/>
            </a:pPr>
            <a:r>
              <a:rPr lang="en-US" sz="2000"/>
              <a:t>1%</a:t>
            </a:r>
          </a:p>
          <a:p>
            <a:pPr marL="0" indent="0">
              <a:buNone/>
            </a:pPr>
            <a:endParaRPr lang="en-US" sz="2000"/>
          </a:p>
          <a:p>
            <a:pPr marL="0" indent="0">
              <a:buNone/>
            </a:pPr>
            <a:endParaRPr lang="en-US" sz="2000"/>
          </a:p>
          <a:p>
            <a:pPr marL="0" indent="0">
              <a:buNone/>
            </a:pPr>
            <a:r>
              <a:rPr lang="en-US" sz="2000"/>
              <a:t>50%</a:t>
            </a:r>
          </a:p>
          <a:p>
            <a:pPr marL="0" indent="0">
              <a:buNone/>
            </a:pPr>
            <a:r>
              <a:rPr lang="en-US" sz="2000"/>
              <a:t>77%</a:t>
            </a:r>
          </a:p>
        </p:txBody>
      </p:sp>
    </p:spTree>
    <p:extLst>
      <p:ext uri="{BB962C8B-B14F-4D97-AF65-F5344CB8AC3E}">
        <p14:creationId xmlns:p14="http://schemas.microsoft.com/office/powerpoint/2010/main" val="2085489105"/>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6B319F-86FE-4754-878E-06F0804D8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2385"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1" name="Rectangle 10">
            <a:extLst>
              <a:ext uri="{FF2B5EF4-FFF2-40B4-BE49-F238E27FC236}">
                <a16:creationId xmlns:a16="http://schemas.microsoft.com/office/drawing/2014/main" id="{DCF7D1B5-3477-499F-ACC5-2C8B07F4E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385" y="0"/>
            <a:ext cx="3218914"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49CD81-F6A1-4E79-B361-A07C7294A34A}"/>
              </a:ext>
            </a:extLst>
          </p:cNvPr>
          <p:cNvSpPr>
            <a:spLocks noGrp="1"/>
          </p:cNvSpPr>
          <p:nvPr>
            <p:ph type="title"/>
          </p:nvPr>
        </p:nvSpPr>
        <p:spPr>
          <a:xfrm>
            <a:off x="992206" y="1608667"/>
            <a:ext cx="2823275" cy="4501127"/>
          </a:xfrm>
        </p:spPr>
        <p:txBody>
          <a:bodyPr anchor="t">
            <a:normAutofit/>
          </a:bodyPr>
          <a:lstStyle/>
          <a:p>
            <a:pPr algn="r"/>
            <a:r>
              <a:rPr lang="en-US" sz="3200">
                <a:solidFill>
                  <a:srgbClr val="FFFFFF"/>
                </a:solidFill>
              </a:rPr>
              <a:t>You Gov America Poll</a:t>
            </a:r>
          </a:p>
        </p:txBody>
      </p:sp>
      <p:sp>
        <p:nvSpPr>
          <p:cNvPr id="3" name="Content Placeholder 2">
            <a:extLst>
              <a:ext uri="{FF2B5EF4-FFF2-40B4-BE49-F238E27FC236}">
                <a16:creationId xmlns:a16="http://schemas.microsoft.com/office/drawing/2014/main" id="{C17FF8EA-7D8E-4EE5-8C2D-FF82ED8434EC}"/>
              </a:ext>
            </a:extLst>
          </p:cNvPr>
          <p:cNvSpPr>
            <a:spLocks noGrp="1"/>
          </p:cNvSpPr>
          <p:nvPr>
            <p:ph sz="half" idx="1"/>
          </p:nvPr>
        </p:nvSpPr>
        <p:spPr>
          <a:xfrm>
            <a:off x="4547698" y="1608667"/>
            <a:ext cx="3421958" cy="4501127"/>
          </a:xfrm>
        </p:spPr>
        <p:txBody>
          <a:bodyPr>
            <a:normAutofit/>
          </a:bodyPr>
          <a:lstStyle/>
          <a:p>
            <a:pPr marL="0" indent="0">
              <a:buNone/>
            </a:pPr>
            <a:r>
              <a:rPr lang="en-US" sz="2000"/>
              <a:t>How many American families have an annual income of over $500,000?</a:t>
            </a:r>
          </a:p>
          <a:p>
            <a:pPr marL="0" indent="0">
              <a:buNone/>
            </a:pPr>
            <a:endParaRPr lang="en-US" sz="2000"/>
          </a:p>
          <a:p>
            <a:pPr marL="0" indent="0">
              <a:buNone/>
            </a:pPr>
            <a:r>
              <a:rPr lang="en-US" sz="2000"/>
              <a:t>How many Americans have read a book in the past year?</a:t>
            </a:r>
          </a:p>
        </p:txBody>
      </p:sp>
      <p:sp>
        <p:nvSpPr>
          <p:cNvPr id="4" name="Content Placeholder 3">
            <a:extLst>
              <a:ext uri="{FF2B5EF4-FFF2-40B4-BE49-F238E27FC236}">
                <a16:creationId xmlns:a16="http://schemas.microsoft.com/office/drawing/2014/main" id="{3426B000-57B8-49BE-B2E5-DBA20E0E7D48}"/>
              </a:ext>
            </a:extLst>
          </p:cNvPr>
          <p:cNvSpPr>
            <a:spLocks noGrp="1"/>
          </p:cNvSpPr>
          <p:nvPr>
            <p:ph sz="half" idx="2"/>
          </p:nvPr>
        </p:nvSpPr>
        <p:spPr>
          <a:xfrm>
            <a:off x="8289696" y="1608667"/>
            <a:ext cx="3421957" cy="4501127"/>
          </a:xfrm>
        </p:spPr>
        <p:txBody>
          <a:bodyPr>
            <a:normAutofit/>
          </a:bodyPr>
          <a:lstStyle/>
          <a:p>
            <a:pPr marL="0" indent="0">
              <a:buNone/>
            </a:pPr>
            <a:r>
              <a:rPr lang="en-US" sz="2000"/>
              <a:t>26%/13.8%</a:t>
            </a:r>
          </a:p>
          <a:p>
            <a:pPr marL="0" indent="0">
              <a:buNone/>
            </a:pPr>
            <a:r>
              <a:rPr lang="en-US" sz="2000"/>
              <a:t>1%</a:t>
            </a:r>
          </a:p>
          <a:p>
            <a:pPr marL="0" indent="0">
              <a:buNone/>
            </a:pPr>
            <a:endParaRPr lang="en-US" sz="2000"/>
          </a:p>
          <a:p>
            <a:pPr marL="0" indent="0">
              <a:buNone/>
            </a:pPr>
            <a:endParaRPr lang="en-US" sz="2000"/>
          </a:p>
          <a:p>
            <a:pPr marL="0" indent="0">
              <a:buNone/>
            </a:pPr>
            <a:r>
              <a:rPr lang="en-US" sz="2000"/>
              <a:t>50%/62%</a:t>
            </a:r>
          </a:p>
          <a:p>
            <a:pPr marL="0" indent="0">
              <a:buNone/>
            </a:pPr>
            <a:r>
              <a:rPr lang="en-US" sz="2000"/>
              <a:t>77%</a:t>
            </a:r>
          </a:p>
        </p:txBody>
      </p:sp>
    </p:spTree>
    <p:extLst>
      <p:ext uri="{BB962C8B-B14F-4D97-AF65-F5344CB8AC3E}">
        <p14:creationId xmlns:p14="http://schemas.microsoft.com/office/powerpoint/2010/main" val="3148967164"/>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6B319F-86FE-4754-878E-06F0804D8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2385"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1" name="Rectangle 10">
            <a:extLst>
              <a:ext uri="{FF2B5EF4-FFF2-40B4-BE49-F238E27FC236}">
                <a16:creationId xmlns:a16="http://schemas.microsoft.com/office/drawing/2014/main" id="{DCF7D1B5-3477-499F-ACC5-2C8B07F4E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385" y="0"/>
            <a:ext cx="3218914"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7767DC-477B-4016-A544-104647FD7A85}"/>
              </a:ext>
            </a:extLst>
          </p:cNvPr>
          <p:cNvSpPr>
            <a:spLocks noGrp="1"/>
          </p:cNvSpPr>
          <p:nvPr>
            <p:ph type="title"/>
          </p:nvPr>
        </p:nvSpPr>
        <p:spPr>
          <a:xfrm>
            <a:off x="992206" y="1608667"/>
            <a:ext cx="2823275" cy="4501127"/>
          </a:xfrm>
        </p:spPr>
        <p:txBody>
          <a:bodyPr anchor="t">
            <a:normAutofit/>
          </a:bodyPr>
          <a:lstStyle/>
          <a:p>
            <a:pPr algn="r"/>
            <a:r>
              <a:rPr lang="en-US" sz="3200">
                <a:solidFill>
                  <a:srgbClr val="FFFFFF"/>
                </a:solidFill>
              </a:rPr>
              <a:t>You Gov America Poll</a:t>
            </a:r>
          </a:p>
        </p:txBody>
      </p:sp>
      <p:sp>
        <p:nvSpPr>
          <p:cNvPr id="3" name="Content Placeholder 2">
            <a:extLst>
              <a:ext uri="{FF2B5EF4-FFF2-40B4-BE49-F238E27FC236}">
                <a16:creationId xmlns:a16="http://schemas.microsoft.com/office/drawing/2014/main" id="{9C792AE7-9816-43EC-B53F-E6F6BD4995A8}"/>
              </a:ext>
            </a:extLst>
          </p:cNvPr>
          <p:cNvSpPr>
            <a:spLocks noGrp="1"/>
          </p:cNvSpPr>
          <p:nvPr>
            <p:ph sz="half" idx="1"/>
          </p:nvPr>
        </p:nvSpPr>
        <p:spPr>
          <a:xfrm>
            <a:off x="4547698" y="1608667"/>
            <a:ext cx="3421958" cy="4501127"/>
          </a:xfrm>
        </p:spPr>
        <p:txBody>
          <a:bodyPr>
            <a:normAutofit/>
          </a:bodyPr>
          <a:lstStyle/>
          <a:p>
            <a:pPr marL="0" indent="0">
              <a:buNone/>
            </a:pPr>
            <a:r>
              <a:rPr lang="en-US" sz="2000"/>
              <a:t>How much of America’s population lives in New York City?</a:t>
            </a:r>
          </a:p>
          <a:p>
            <a:pPr marL="0" indent="0">
              <a:buNone/>
            </a:pPr>
            <a:endParaRPr lang="en-US" sz="2000"/>
          </a:p>
          <a:p>
            <a:pPr marL="0" indent="0">
              <a:buNone/>
            </a:pPr>
            <a:r>
              <a:rPr lang="en-US" sz="2000"/>
              <a:t>How much of the population lives in California?</a:t>
            </a:r>
          </a:p>
        </p:txBody>
      </p:sp>
      <p:sp>
        <p:nvSpPr>
          <p:cNvPr id="4" name="Content Placeholder 3">
            <a:extLst>
              <a:ext uri="{FF2B5EF4-FFF2-40B4-BE49-F238E27FC236}">
                <a16:creationId xmlns:a16="http://schemas.microsoft.com/office/drawing/2014/main" id="{5D852978-145E-4FD9-96EB-866819D9E256}"/>
              </a:ext>
            </a:extLst>
          </p:cNvPr>
          <p:cNvSpPr>
            <a:spLocks noGrp="1"/>
          </p:cNvSpPr>
          <p:nvPr>
            <p:ph sz="half" idx="2"/>
          </p:nvPr>
        </p:nvSpPr>
        <p:spPr>
          <a:xfrm>
            <a:off x="8289696" y="1608667"/>
            <a:ext cx="3421957" cy="4501127"/>
          </a:xfrm>
        </p:spPr>
        <p:txBody>
          <a:bodyPr>
            <a:normAutofit/>
          </a:bodyPr>
          <a:lstStyle/>
          <a:p>
            <a:pPr marL="0" indent="0">
              <a:buNone/>
            </a:pPr>
            <a:endParaRPr lang="en-US" sz="2000"/>
          </a:p>
          <a:p>
            <a:pPr marL="0" indent="0">
              <a:buNone/>
            </a:pPr>
            <a:r>
              <a:rPr lang="en-US" sz="2000"/>
              <a:t>30%</a:t>
            </a:r>
          </a:p>
          <a:p>
            <a:pPr marL="0" indent="0">
              <a:buNone/>
            </a:pPr>
            <a:r>
              <a:rPr lang="en-US" sz="2000"/>
              <a:t>3%</a:t>
            </a:r>
          </a:p>
          <a:p>
            <a:pPr marL="0" indent="0">
              <a:buNone/>
            </a:pPr>
            <a:endParaRPr lang="en-US" sz="2000"/>
          </a:p>
          <a:p>
            <a:pPr marL="0" indent="0">
              <a:buNone/>
            </a:pPr>
            <a:r>
              <a:rPr lang="en-US" sz="2000"/>
              <a:t>32%</a:t>
            </a:r>
          </a:p>
          <a:p>
            <a:pPr marL="0" indent="0">
              <a:buNone/>
            </a:pPr>
            <a:r>
              <a:rPr lang="en-US" sz="2000"/>
              <a:t>12%</a:t>
            </a:r>
          </a:p>
          <a:p>
            <a:pPr marL="0" indent="0">
              <a:buNone/>
            </a:pPr>
            <a:endParaRPr lang="en-US" sz="2000"/>
          </a:p>
          <a:p>
            <a:pPr marL="0" indent="0">
              <a:buNone/>
            </a:pPr>
            <a:endParaRPr lang="en-US" sz="2000"/>
          </a:p>
        </p:txBody>
      </p:sp>
    </p:spTree>
    <p:extLst>
      <p:ext uri="{BB962C8B-B14F-4D97-AF65-F5344CB8AC3E}">
        <p14:creationId xmlns:p14="http://schemas.microsoft.com/office/powerpoint/2010/main" val="3542628722"/>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6B319F-86FE-4754-878E-06F0804D8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2385"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1" name="Rectangle 10">
            <a:extLst>
              <a:ext uri="{FF2B5EF4-FFF2-40B4-BE49-F238E27FC236}">
                <a16:creationId xmlns:a16="http://schemas.microsoft.com/office/drawing/2014/main" id="{DCF7D1B5-3477-499F-ACC5-2C8B07F4E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385" y="0"/>
            <a:ext cx="3218914"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7767DC-477B-4016-A544-104647FD7A85}"/>
              </a:ext>
            </a:extLst>
          </p:cNvPr>
          <p:cNvSpPr>
            <a:spLocks noGrp="1"/>
          </p:cNvSpPr>
          <p:nvPr>
            <p:ph type="title"/>
          </p:nvPr>
        </p:nvSpPr>
        <p:spPr>
          <a:xfrm>
            <a:off x="992206" y="1608667"/>
            <a:ext cx="2823275" cy="4501127"/>
          </a:xfrm>
        </p:spPr>
        <p:txBody>
          <a:bodyPr anchor="t">
            <a:normAutofit/>
          </a:bodyPr>
          <a:lstStyle/>
          <a:p>
            <a:pPr algn="r"/>
            <a:r>
              <a:rPr lang="en-US" sz="3200">
                <a:solidFill>
                  <a:srgbClr val="FFFFFF"/>
                </a:solidFill>
              </a:rPr>
              <a:t>You Gov America Poll</a:t>
            </a:r>
          </a:p>
        </p:txBody>
      </p:sp>
      <p:sp>
        <p:nvSpPr>
          <p:cNvPr id="3" name="Content Placeholder 2">
            <a:extLst>
              <a:ext uri="{FF2B5EF4-FFF2-40B4-BE49-F238E27FC236}">
                <a16:creationId xmlns:a16="http://schemas.microsoft.com/office/drawing/2014/main" id="{9C792AE7-9816-43EC-B53F-E6F6BD4995A8}"/>
              </a:ext>
            </a:extLst>
          </p:cNvPr>
          <p:cNvSpPr>
            <a:spLocks noGrp="1"/>
          </p:cNvSpPr>
          <p:nvPr>
            <p:ph sz="half" idx="1"/>
          </p:nvPr>
        </p:nvSpPr>
        <p:spPr>
          <a:xfrm>
            <a:off x="4547698" y="1608667"/>
            <a:ext cx="3421958" cy="4501127"/>
          </a:xfrm>
        </p:spPr>
        <p:txBody>
          <a:bodyPr>
            <a:normAutofit/>
          </a:bodyPr>
          <a:lstStyle/>
          <a:p>
            <a:pPr marL="0" indent="0">
              <a:buNone/>
            </a:pPr>
            <a:r>
              <a:rPr lang="en-US" sz="2000"/>
              <a:t>How much of America’s population lives in New York City?</a:t>
            </a:r>
          </a:p>
          <a:p>
            <a:pPr marL="0" indent="0">
              <a:buNone/>
            </a:pPr>
            <a:endParaRPr lang="en-US" sz="2000"/>
          </a:p>
          <a:p>
            <a:pPr marL="0" indent="0">
              <a:buNone/>
            </a:pPr>
            <a:r>
              <a:rPr lang="en-US" sz="2000"/>
              <a:t>How much of the population lives in California?</a:t>
            </a:r>
          </a:p>
        </p:txBody>
      </p:sp>
      <p:sp>
        <p:nvSpPr>
          <p:cNvPr id="4" name="Content Placeholder 3">
            <a:extLst>
              <a:ext uri="{FF2B5EF4-FFF2-40B4-BE49-F238E27FC236}">
                <a16:creationId xmlns:a16="http://schemas.microsoft.com/office/drawing/2014/main" id="{5D852978-145E-4FD9-96EB-866819D9E256}"/>
              </a:ext>
            </a:extLst>
          </p:cNvPr>
          <p:cNvSpPr>
            <a:spLocks noGrp="1"/>
          </p:cNvSpPr>
          <p:nvPr>
            <p:ph sz="half" idx="2"/>
          </p:nvPr>
        </p:nvSpPr>
        <p:spPr>
          <a:xfrm>
            <a:off x="8289696" y="1608667"/>
            <a:ext cx="3421957" cy="4501127"/>
          </a:xfrm>
        </p:spPr>
        <p:txBody>
          <a:bodyPr>
            <a:normAutofit/>
          </a:bodyPr>
          <a:lstStyle/>
          <a:p>
            <a:pPr marL="0" indent="0">
              <a:buNone/>
            </a:pPr>
            <a:endParaRPr lang="en-US" sz="2000"/>
          </a:p>
          <a:p>
            <a:pPr marL="0" indent="0">
              <a:buNone/>
            </a:pPr>
            <a:r>
              <a:rPr lang="en-US" sz="2000"/>
              <a:t>30%/11.9%</a:t>
            </a:r>
          </a:p>
          <a:p>
            <a:pPr marL="0" indent="0">
              <a:buNone/>
            </a:pPr>
            <a:r>
              <a:rPr lang="en-US" sz="2000"/>
              <a:t>3%</a:t>
            </a:r>
          </a:p>
          <a:p>
            <a:pPr marL="0" indent="0">
              <a:buNone/>
            </a:pPr>
            <a:endParaRPr lang="en-US" sz="2000"/>
          </a:p>
          <a:p>
            <a:pPr marL="0" indent="0">
              <a:buNone/>
            </a:pPr>
            <a:r>
              <a:rPr lang="en-US" sz="2000"/>
              <a:t>32%/19.6%</a:t>
            </a:r>
          </a:p>
          <a:p>
            <a:pPr marL="0" indent="0">
              <a:buNone/>
            </a:pPr>
            <a:r>
              <a:rPr lang="en-US" sz="2000"/>
              <a:t>12%</a:t>
            </a:r>
          </a:p>
          <a:p>
            <a:pPr marL="0" indent="0">
              <a:buNone/>
            </a:pPr>
            <a:endParaRPr lang="en-US" sz="2000"/>
          </a:p>
          <a:p>
            <a:pPr marL="0" indent="0">
              <a:buNone/>
            </a:pPr>
            <a:endParaRPr lang="en-US" sz="2000"/>
          </a:p>
        </p:txBody>
      </p:sp>
    </p:spTree>
    <p:extLst>
      <p:ext uri="{BB962C8B-B14F-4D97-AF65-F5344CB8AC3E}">
        <p14:creationId xmlns:p14="http://schemas.microsoft.com/office/powerpoint/2010/main" val="816702917"/>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6B319F-86FE-4754-878E-06F0804D8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2385"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1" name="Rectangle 10">
            <a:extLst>
              <a:ext uri="{FF2B5EF4-FFF2-40B4-BE49-F238E27FC236}">
                <a16:creationId xmlns:a16="http://schemas.microsoft.com/office/drawing/2014/main" id="{DCF7D1B5-3477-499F-ACC5-2C8B07F4E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385" y="0"/>
            <a:ext cx="3218914"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754D60-8EF4-4DEC-B7E3-C545D28845E9}"/>
              </a:ext>
            </a:extLst>
          </p:cNvPr>
          <p:cNvSpPr>
            <a:spLocks noGrp="1"/>
          </p:cNvSpPr>
          <p:nvPr>
            <p:ph type="title"/>
          </p:nvPr>
        </p:nvSpPr>
        <p:spPr>
          <a:xfrm>
            <a:off x="992206" y="1608667"/>
            <a:ext cx="2823275" cy="4501127"/>
          </a:xfrm>
        </p:spPr>
        <p:txBody>
          <a:bodyPr anchor="t">
            <a:normAutofit/>
          </a:bodyPr>
          <a:lstStyle/>
          <a:p>
            <a:pPr algn="r"/>
            <a:r>
              <a:rPr kumimoji="0" lang="en-US" sz="3200" b="0" i="0" u="none" strike="noStrike" kern="1200" cap="none" spc="0" normalizeH="0" baseline="0" noProof="0">
                <a:ln>
                  <a:noFill/>
                </a:ln>
                <a:solidFill>
                  <a:srgbClr val="FFFFFF"/>
                </a:solidFill>
                <a:effectLst/>
                <a:uLnTx/>
                <a:uFillTx/>
                <a:latin typeface="Calibri Light" panose="020F0302020204030204"/>
                <a:ea typeface="+mj-ea"/>
                <a:cs typeface="+mj-cs"/>
              </a:rPr>
              <a:t>You Gov America Poll</a:t>
            </a:r>
            <a:endParaRPr lang="en-US" sz="3200">
              <a:solidFill>
                <a:srgbClr val="FFFFFF"/>
              </a:solidFill>
            </a:endParaRPr>
          </a:p>
        </p:txBody>
      </p:sp>
      <p:sp>
        <p:nvSpPr>
          <p:cNvPr id="3" name="Content Placeholder 2">
            <a:extLst>
              <a:ext uri="{FF2B5EF4-FFF2-40B4-BE49-F238E27FC236}">
                <a16:creationId xmlns:a16="http://schemas.microsoft.com/office/drawing/2014/main" id="{A8F0D722-8F6C-46E0-AFEE-55810B69AE6F}"/>
              </a:ext>
            </a:extLst>
          </p:cNvPr>
          <p:cNvSpPr>
            <a:spLocks noGrp="1"/>
          </p:cNvSpPr>
          <p:nvPr>
            <p:ph sz="half" idx="1"/>
          </p:nvPr>
        </p:nvSpPr>
        <p:spPr>
          <a:xfrm>
            <a:off x="4547698" y="1608667"/>
            <a:ext cx="3421958" cy="4501127"/>
          </a:xfrm>
        </p:spPr>
        <p:txBody>
          <a:bodyPr>
            <a:normAutofit/>
          </a:bodyPr>
          <a:lstStyle/>
          <a:p>
            <a:pPr marL="0" indent="0">
              <a:buNone/>
            </a:pPr>
            <a:r>
              <a:rPr lang="en-US" sz="2000"/>
              <a:t>How many Americans are gay or lesbian?</a:t>
            </a:r>
          </a:p>
          <a:p>
            <a:pPr marL="0" indent="0">
              <a:buNone/>
            </a:pPr>
            <a:endParaRPr lang="en-US" sz="2000"/>
          </a:p>
          <a:p>
            <a:pPr marL="0" indent="0">
              <a:buNone/>
            </a:pPr>
            <a:r>
              <a:rPr lang="en-US" sz="2000"/>
              <a:t>How many transgender people live in the U.S.?</a:t>
            </a:r>
          </a:p>
        </p:txBody>
      </p:sp>
      <p:sp>
        <p:nvSpPr>
          <p:cNvPr id="4" name="Content Placeholder 3">
            <a:extLst>
              <a:ext uri="{FF2B5EF4-FFF2-40B4-BE49-F238E27FC236}">
                <a16:creationId xmlns:a16="http://schemas.microsoft.com/office/drawing/2014/main" id="{FBB41FB1-FF6E-47F7-B05A-803CC28A114A}"/>
              </a:ext>
            </a:extLst>
          </p:cNvPr>
          <p:cNvSpPr>
            <a:spLocks noGrp="1"/>
          </p:cNvSpPr>
          <p:nvPr>
            <p:ph sz="half" idx="2"/>
          </p:nvPr>
        </p:nvSpPr>
        <p:spPr>
          <a:xfrm>
            <a:off x="8289696" y="1608667"/>
            <a:ext cx="3421957" cy="4501127"/>
          </a:xfrm>
        </p:spPr>
        <p:txBody>
          <a:bodyPr>
            <a:normAutofit/>
          </a:bodyPr>
          <a:lstStyle/>
          <a:p>
            <a:pPr marL="0" indent="0">
              <a:buNone/>
            </a:pPr>
            <a:r>
              <a:rPr lang="en-US" sz="2000"/>
              <a:t>30%/19.25%</a:t>
            </a:r>
          </a:p>
          <a:p>
            <a:pPr marL="0" indent="0">
              <a:buNone/>
            </a:pPr>
            <a:r>
              <a:rPr lang="en-US" sz="2000"/>
              <a:t>3%</a:t>
            </a:r>
          </a:p>
          <a:p>
            <a:pPr marL="0" indent="0">
              <a:buNone/>
            </a:pPr>
            <a:endParaRPr lang="en-US" sz="2000"/>
          </a:p>
          <a:p>
            <a:pPr marL="0" indent="0">
              <a:buNone/>
            </a:pPr>
            <a:r>
              <a:rPr lang="en-US" sz="2000"/>
              <a:t>21%/7.16%</a:t>
            </a:r>
          </a:p>
          <a:p>
            <a:pPr marL="0" indent="0">
              <a:buNone/>
            </a:pPr>
            <a:r>
              <a:rPr lang="en-US" sz="2000"/>
              <a:t>1%</a:t>
            </a:r>
          </a:p>
        </p:txBody>
      </p:sp>
    </p:spTree>
    <p:extLst>
      <p:ext uri="{BB962C8B-B14F-4D97-AF65-F5344CB8AC3E}">
        <p14:creationId xmlns:p14="http://schemas.microsoft.com/office/powerpoint/2010/main" val="1507843127"/>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06559F5-AD75-B540-EE43-1F3C696A5745}"/>
              </a:ext>
            </a:extLst>
          </p:cNvPr>
          <p:cNvSpPr>
            <a:spLocks noGrp="1"/>
          </p:cNvSpPr>
          <p:nvPr>
            <p:ph type="title"/>
          </p:nvPr>
        </p:nvSpPr>
        <p:spPr>
          <a:xfrm>
            <a:off x="934872" y="982272"/>
            <a:ext cx="3388419" cy="4560970"/>
          </a:xfrm>
        </p:spPr>
        <p:txBody>
          <a:bodyPr>
            <a:normAutofit/>
          </a:bodyPr>
          <a:lstStyle/>
          <a:p>
            <a:r>
              <a:rPr lang="en-US" sz="4000">
                <a:solidFill>
                  <a:srgbClr val="FFFFFF"/>
                </a:solidFill>
              </a:rPr>
              <a:t>Equity, Diversity, and Inclusion</a:t>
            </a: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a:extLst>
              <a:ext uri="{FF2B5EF4-FFF2-40B4-BE49-F238E27FC236}">
                <a16:creationId xmlns:a16="http://schemas.microsoft.com/office/drawing/2014/main" id="{320BF8FC-C87B-6645-D829-BE016EBA4C87}"/>
              </a:ext>
            </a:extLst>
          </p:cNvPr>
          <p:cNvSpPr>
            <a:spLocks noGrp="1"/>
          </p:cNvSpPr>
          <p:nvPr>
            <p:ph idx="1"/>
          </p:nvPr>
        </p:nvSpPr>
        <p:spPr>
          <a:xfrm>
            <a:off x="5221862" y="1719618"/>
            <a:ext cx="5948831" cy="4334629"/>
          </a:xfrm>
        </p:spPr>
        <p:txBody>
          <a:bodyPr anchor="ctr">
            <a:normAutofit/>
          </a:bodyPr>
          <a:lstStyle/>
          <a:p>
            <a:pPr marL="0" indent="0">
              <a:buNone/>
            </a:pPr>
            <a:r>
              <a:rPr lang="en-US" sz="2400">
                <a:solidFill>
                  <a:srgbClr val="FEFFFF"/>
                </a:solidFill>
              </a:rPr>
              <a:t>Are these fundamental rights?</a:t>
            </a:r>
          </a:p>
          <a:p>
            <a:pPr marL="0" indent="0">
              <a:buNone/>
            </a:pPr>
            <a:endParaRPr lang="en-US" sz="2400">
              <a:solidFill>
                <a:srgbClr val="FEFFFF"/>
              </a:solidFill>
            </a:endParaRPr>
          </a:p>
          <a:p>
            <a:pPr marL="0" indent="0">
              <a:buNone/>
            </a:pPr>
            <a:r>
              <a:rPr lang="en-US" sz="2400">
                <a:solidFill>
                  <a:srgbClr val="FEFFFF"/>
                </a:solidFill>
              </a:rPr>
              <a:t>Bishop Barron on EDI</a:t>
            </a:r>
          </a:p>
          <a:p>
            <a:pPr marL="0" indent="0">
              <a:buNone/>
            </a:pPr>
            <a:r>
              <a:rPr lang="en-US" sz="2400">
                <a:solidFill>
                  <a:srgbClr val="FEFFFF"/>
                </a:solidFill>
                <a:hlinkClick r:id="rId3"/>
              </a:rPr>
              <a:t>https://www.youtube.com/watch?v=hqY0O0xNZJA</a:t>
            </a:r>
            <a:endParaRPr lang="en-US" sz="2400">
              <a:solidFill>
                <a:srgbClr val="FEFFFF"/>
              </a:solidFill>
            </a:endParaRPr>
          </a:p>
          <a:p>
            <a:pPr marL="0" indent="0">
              <a:buNone/>
            </a:pPr>
            <a:r>
              <a:rPr lang="en-US" sz="2400">
                <a:solidFill>
                  <a:srgbClr val="FEFFFF"/>
                </a:solidFill>
              </a:rPr>
              <a:t>Start at 0:40</a:t>
            </a:r>
          </a:p>
          <a:p>
            <a:pPr marL="0" indent="0">
              <a:buNone/>
            </a:pPr>
            <a:r>
              <a:rPr lang="en-US" sz="2400">
                <a:solidFill>
                  <a:srgbClr val="FEFFFF"/>
                </a:solidFill>
              </a:rPr>
              <a:t>End at 12:36</a:t>
            </a:r>
          </a:p>
          <a:p>
            <a:pPr marL="0" indent="0">
              <a:buNone/>
            </a:pPr>
            <a:endParaRPr lang="en-US" sz="2400">
              <a:solidFill>
                <a:srgbClr val="FEFFFF"/>
              </a:solidFill>
            </a:endParaRPr>
          </a:p>
          <a:p>
            <a:pPr marL="0" indent="0">
              <a:buNone/>
            </a:pPr>
            <a:endParaRPr lang="en-US" sz="2400">
              <a:solidFill>
                <a:srgbClr val="FEFFFF"/>
              </a:solidFill>
            </a:endParaRPr>
          </a:p>
        </p:txBody>
      </p:sp>
    </p:spTree>
    <p:extLst>
      <p:ext uri="{BB962C8B-B14F-4D97-AF65-F5344CB8AC3E}">
        <p14:creationId xmlns:p14="http://schemas.microsoft.com/office/powerpoint/2010/main" val="21130452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E5B44322-2F8B-79CD-E4BD-38ACA7DF9BAC}"/>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Protestantism</a:t>
            </a:r>
          </a:p>
        </p:txBody>
      </p:sp>
      <p:sp>
        <p:nvSpPr>
          <p:cNvPr id="3" name="Content Placeholder 2">
            <a:extLst>
              <a:ext uri="{FF2B5EF4-FFF2-40B4-BE49-F238E27FC236}">
                <a16:creationId xmlns:a16="http://schemas.microsoft.com/office/drawing/2014/main" id="{16B8C5DB-5DF0-8C8C-EFA4-B66704A40548}"/>
              </a:ext>
            </a:extLst>
          </p:cNvPr>
          <p:cNvSpPr>
            <a:spLocks noGrp="1"/>
          </p:cNvSpPr>
          <p:nvPr>
            <p:ph idx="1"/>
          </p:nvPr>
        </p:nvSpPr>
        <p:spPr>
          <a:xfrm>
            <a:off x="1367624" y="2490436"/>
            <a:ext cx="9708995" cy="3567173"/>
          </a:xfrm>
        </p:spPr>
        <p:txBody>
          <a:bodyPr anchor="ctr">
            <a:normAutofit/>
          </a:bodyPr>
          <a:lstStyle/>
          <a:p>
            <a:r>
              <a:rPr lang="en-US" sz="2400"/>
              <a:t>The remaking of Christianity “according to various theories of how the ‘primitive Church’ was lost amidst Catholic accretions but would now re-emerge through the action of the Holy Spirit in guiding the reformers.</a:t>
            </a:r>
          </a:p>
          <a:p>
            <a:r>
              <a:rPr lang="en-US" sz="2400"/>
              <a:t>The central Protestant principle of private judgment has had the devastating consequences of making Christianity an essentially individual endeavor unbound by any external authority.</a:t>
            </a:r>
          </a:p>
          <a:p>
            <a:pPr lvl="1"/>
            <a:r>
              <a:rPr lang="en-US" dirty="0"/>
              <a:t>Private judgment meaning that God would lead each believer to correctly understand the Holy Scriptures apart from any ecclesiastical authority.</a:t>
            </a:r>
          </a:p>
        </p:txBody>
      </p:sp>
    </p:spTree>
    <p:extLst>
      <p:ext uri="{BB962C8B-B14F-4D97-AF65-F5344CB8AC3E}">
        <p14:creationId xmlns:p14="http://schemas.microsoft.com/office/powerpoint/2010/main" val="8525768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425967F-BE23-8523-9806-EF73FB19D4AF}"/>
              </a:ext>
            </a:extLst>
          </p:cNvPr>
          <p:cNvSpPr>
            <a:spLocks noGrp="1"/>
          </p:cNvSpPr>
          <p:nvPr>
            <p:ph type="title"/>
          </p:nvPr>
        </p:nvSpPr>
        <p:spPr>
          <a:xfrm>
            <a:off x="524741" y="620392"/>
            <a:ext cx="3808268" cy="5504688"/>
          </a:xfrm>
        </p:spPr>
        <p:txBody>
          <a:bodyPr>
            <a:normAutofit/>
          </a:bodyPr>
          <a:lstStyle/>
          <a:p>
            <a:r>
              <a:rPr lang="en-US" sz="4700">
                <a:solidFill>
                  <a:schemeClr val="bg1"/>
                </a:solidFill>
              </a:rPr>
              <a:t>Protestant Understanding of the Eucharist</a:t>
            </a:r>
          </a:p>
        </p:txBody>
      </p:sp>
      <p:graphicFrame>
        <p:nvGraphicFramePr>
          <p:cNvPr id="5" name="Content Placeholder 2">
            <a:extLst>
              <a:ext uri="{FF2B5EF4-FFF2-40B4-BE49-F238E27FC236}">
                <a16:creationId xmlns:a16="http://schemas.microsoft.com/office/drawing/2014/main" id="{17BBEA12-200A-147F-F64D-C25A26E0C137}"/>
              </a:ext>
            </a:extLst>
          </p:cNvPr>
          <p:cNvGraphicFramePr>
            <a:graphicFrameLocks noGrp="1"/>
          </p:cNvGraphicFramePr>
          <p:nvPr>
            <p:ph idx="1"/>
            <p:extLst>
              <p:ext uri="{D42A27DB-BD31-4B8C-83A1-F6EECF244321}">
                <p14:modId xmlns:p14="http://schemas.microsoft.com/office/powerpoint/2010/main" val="1085115654"/>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9873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8E89D5E-1885-4160-AC77-CC471DD1D0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24A98F-2658-6AE3-B518-CEEDEFDF9F51}"/>
              </a:ext>
            </a:extLst>
          </p:cNvPr>
          <p:cNvSpPr>
            <a:spLocks noGrp="1"/>
          </p:cNvSpPr>
          <p:nvPr>
            <p:ph type="title"/>
          </p:nvPr>
        </p:nvSpPr>
        <p:spPr>
          <a:xfrm>
            <a:off x="943277" y="712269"/>
            <a:ext cx="3370998" cy="5502264"/>
          </a:xfrm>
        </p:spPr>
        <p:txBody>
          <a:bodyPr>
            <a:normAutofit/>
          </a:bodyPr>
          <a:lstStyle/>
          <a:p>
            <a:r>
              <a:rPr lang="en-US" dirty="0">
                <a:solidFill>
                  <a:srgbClr val="FFFFFF"/>
                </a:solidFill>
              </a:rPr>
              <a:t>Jesus of History </a:t>
            </a:r>
          </a:p>
        </p:txBody>
      </p:sp>
      <p:cxnSp>
        <p:nvCxnSpPr>
          <p:cNvPr id="11" name="Straight Connector 10">
            <a:extLst>
              <a:ext uri="{FF2B5EF4-FFF2-40B4-BE49-F238E27FC236}">
                <a16:creationId xmlns:a16="http://schemas.microsoft.com/office/drawing/2014/main" id="{550D2BD1-98F9-412D-905B-3A843EF4078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85216" y="2971800"/>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C4F9F1E8-BFD7-A797-84BA-C8689337CCFB}"/>
              </a:ext>
            </a:extLst>
          </p:cNvPr>
          <p:cNvGraphicFramePr>
            <a:graphicFrameLocks noGrp="1"/>
          </p:cNvGraphicFramePr>
          <p:nvPr>
            <p:ph idx="1"/>
            <p:extLst>
              <p:ext uri="{D42A27DB-BD31-4B8C-83A1-F6EECF244321}">
                <p14:modId xmlns:p14="http://schemas.microsoft.com/office/powerpoint/2010/main" val="3037415216"/>
              </p:ext>
            </p:extLst>
          </p:nvPr>
        </p:nvGraphicFramePr>
        <p:xfrm>
          <a:off x="5280025" y="642938"/>
          <a:ext cx="6269038" cy="5572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339695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8E89D5E-1885-4160-AC77-CC471DD1D0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24A98F-2658-6AE3-B518-CEEDEFDF9F51}"/>
              </a:ext>
            </a:extLst>
          </p:cNvPr>
          <p:cNvSpPr>
            <a:spLocks noGrp="1"/>
          </p:cNvSpPr>
          <p:nvPr>
            <p:ph type="title"/>
          </p:nvPr>
        </p:nvSpPr>
        <p:spPr>
          <a:xfrm>
            <a:off x="943277" y="712269"/>
            <a:ext cx="3370998" cy="5502264"/>
          </a:xfrm>
        </p:spPr>
        <p:txBody>
          <a:bodyPr>
            <a:normAutofit/>
          </a:bodyPr>
          <a:lstStyle/>
          <a:p>
            <a:r>
              <a:rPr lang="en-US" dirty="0">
                <a:solidFill>
                  <a:srgbClr val="FFFFFF"/>
                </a:solidFill>
              </a:rPr>
              <a:t>Jesus of History </a:t>
            </a:r>
          </a:p>
        </p:txBody>
      </p:sp>
      <p:cxnSp>
        <p:nvCxnSpPr>
          <p:cNvPr id="11" name="Straight Connector 10">
            <a:extLst>
              <a:ext uri="{FF2B5EF4-FFF2-40B4-BE49-F238E27FC236}">
                <a16:creationId xmlns:a16="http://schemas.microsoft.com/office/drawing/2014/main" id="{550D2BD1-98F9-412D-905B-3A843EF4078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85216" y="2971800"/>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C4F9F1E8-BFD7-A797-84BA-C8689337CCFB}"/>
              </a:ext>
            </a:extLst>
          </p:cNvPr>
          <p:cNvGraphicFramePr>
            <a:graphicFrameLocks noGrp="1"/>
          </p:cNvGraphicFramePr>
          <p:nvPr>
            <p:ph idx="1"/>
          </p:nvPr>
        </p:nvGraphicFramePr>
        <p:xfrm>
          <a:off x="5280025" y="642938"/>
          <a:ext cx="6269038" cy="5572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905509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865100F-EC95-E272-831D-CFA18A015791}"/>
              </a:ext>
            </a:extLst>
          </p:cNvPr>
          <p:cNvSpPr>
            <a:spLocks noGrp="1"/>
          </p:cNvSpPr>
          <p:nvPr>
            <p:ph type="title"/>
          </p:nvPr>
        </p:nvSpPr>
        <p:spPr>
          <a:xfrm>
            <a:off x="934872" y="982272"/>
            <a:ext cx="3388419" cy="4560970"/>
          </a:xfrm>
        </p:spPr>
        <p:txBody>
          <a:bodyPr>
            <a:normAutofit/>
          </a:bodyPr>
          <a:lstStyle/>
          <a:p>
            <a:r>
              <a:rPr lang="en-US" sz="4000">
                <a:solidFill>
                  <a:srgbClr val="FFFFFF"/>
                </a:solidFill>
              </a:rPr>
              <a:t>The Enlightenment</a:t>
            </a: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a:extLst>
              <a:ext uri="{FF2B5EF4-FFF2-40B4-BE49-F238E27FC236}">
                <a16:creationId xmlns:a16="http://schemas.microsoft.com/office/drawing/2014/main" id="{DE9D1955-C5F3-00DB-91A7-811CD6A964A4}"/>
              </a:ext>
            </a:extLst>
          </p:cNvPr>
          <p:cNvSpPr>
            <a:spLocks noGrp="1"/>
          </p:cNvSpPr>
          <p:nvPr>
            <p:ph idx="1"/>
          </p:nvPr>
        </p:nvSpPr>
        <p:spPr>
          <a:xfrm>
            <a:off x="5221862" y="1719618"/>
            <a:ext cx="5948831" cy="4334629"/>
          </a:xfrm>
        </p:spPr>
        <p:txBody>
          <a:bodyPr anchor="ctr">
            <a:normAutofit/>
          </a:bodyPr>
          <a:lstStyle/>
          <a:p>
            <a:r>
              <a:rPr lang="en-US" sz="2400">
                <a:solidFill>
                  <a:srgbClr val="FEFFFF"/>
                </a:solidFill>
              </a:rPr>
              <a:t>Began with Rene Descartes’ </a:t>
            </a:r>
            <a:r>
              <a:rPr lang="en-US" sz="2400" i="1">
                <a:solidFill>
                  <a:srgbClr val="FEFFFF"/>
                </a:solidFill>
              </a:rPr>
              <a:t>“Cogito, ergo sum” </a:t>
            </a:r>
            <a:r>
              <a:rPr lang="en-US" sz="2400">
                <a:solidFill>
                  <a:srgbClr val="FEFFFF"/>
                </a:solidFill>
              </a:rPr>
              <a:t>(1687) and ended with the French Revolution (1789)</a:t>
            </a:r>
          </a:p>
          <a:p>
            <a:r>
              <a:rPr lang="en-US" sz="2400">
                <a:solidFill>
                  <a:srgbClr val="FEFFFF"/>
                </a:solidFill>
              </a:rPr>
              <a:t>Era which rejected “the God-centered understanding of creation and redemption and replace it with a man-centered perspective in which human genius would no long seek tto know the truth of creation but rather redefine reality.”</a:t>
            </a:r>
          </a:p>
        </p:txBody>
      </p:sp>
    </p:spTree>
    <p:extLst>
      <p:ext uri="{BB962C8B-B14F-4D97-AF65-F5344CB8AC3E}">
        <p14:creationId xmlns:p14="http://schemas.microsoft.com/office/powerpoint/2010/main" val="7290212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41338886-0F80-224B-BC76-18009C0D4D45}"/>
              </a:ext>
            </a:extLst>
          </p:cNvPr>
          <p:cNvSpPr>
            <a:spLocks noGrp="1"/>
          </p:cNvSpPr>
          <p:nvPr>
            <p:ph type="title"/>
          </p:nvPr>
        </p:nvSpPr>
        <p:spPr/>
        <p:txBody>
          <a:bodyPr/>
          <a:lstStyle/>
          <a:p>
            <a:endParaRPr lang="en-US"/>
          </a:p>
        </p:txBody>
      </p:sp>
      <p:graphicFrame>
        <p:nvGraphicFramePr>
          <p:cNvPr id="4" name="Table 4">
            <a:extLst>
              <a:ext uri="{FF2B5EF4-FFF2-40B4-BE49-F238E27FC236}">
                <a16:creationId xmlns:a16="http://schemas.microsoft.com/office/drawing/2014/main" id="{F2E599F8-DC30-4641-9769-A785CF49EF9A}"/>
              </a:ext>
            </a:extLst>
          </p:cNvPr>
          <p:cNvGraphicFramePr>
            <a:graphicFrameLocks noGrp="1"/>
          </p:cNvGraphicFramePr>
          <p:nvPr>
            <p:ph idx="1"/>
          </p:nvPr>
        </p:nvGraphicFramePr>
        <p:xfrm>
          <a:off x="1006976" y="1942589"/>
          <a:ext cx="10178047" cy="2972821"/>
        </p:xfrm>
        <a:graphic>
          <a:graphicData uri="http://schemas.openxmlformats.org/drawingml/2006/table">
            <a:tbl>
              <a:tblPr firstRow="1" bandRow="1">
                <a:tableStyleId>{5C22544A-7EE6-4342-B048-85BDC9FD1C3A}</a:tableStyleId>
              </a:tblPr>
              <a:tblGrid>
                <a:gridCol w="2541453">
                  <a:extLst>
                    <a:ext uri="{9D8B030D-6E8A-4147-A177-3AD203B41FA5}">
                      <a16:colId xmlns:a16="http://schemas.microsoft.com/office/drawing/2014/main" val="2430336614"/>
                    </a:ext>
                  </a:extLst>
                </a:gridCol>
                <a:gridCol w="7636594">
                  <a:extLst>
                    <a:ext uri="{9D8B030D-6E8A-4147-A177-3AD203B41FA5}">
                      <a16:colId xmlns:a16="http://schemas.microsoft.com/office/drawing/2014/main" val="213352864"/>
                    </a:ext>
                  </a:extLst>
                </a:gridCol>
              </a:tblGrid>
              <a:tr h="489801">
                <a:tc>
                  <a:txBody>
                    <a:bodyPr/>
                    <a:lstStyle/>
                    <a:p>
                      <a:pPr algn="ctr"/>
                      <a:r>
                        <a:rPr lang="en-US" dirty="0"/>
                        <a:t>God</a:t>
                      </a:r>
                    </a:p>
                  </a:txBody>
                  <a:tcPr/>
                </a:tc>
                <a:tc>
                  <a:txBody>
                    <a:bodyPr/>
                    <a:lstStyle/>
                    <a:p>
                      <a:pPr algn="ctr"/>
                      <a:r>
                        <a:rPr lang="en-US" dirty="0"/>
                        <a:t>Pure Spirit</a:t>
                      </a:r>
                    </a:p>
                  </a:txBody>
                  <a:tcPr/>
                </a:tc>
                <a:extLst>
                  <a:ext uri="{0D108BD9-81ED-4DB2-BD59-A6C34878D82A}">
                    <a16:rowId xmlns:a16="http://schemas.microsoft.com/office/drawing/2014/main" val="2167114616"/>
                  </a:ext>
                </a:extLst>
              </a:tr>
              <a:tr h="496604">
                <a:tc>
                  <a:txBody>
                    <a:bodyPr/>
                    <a:lstStyle/>
                    <a:p>
                      <a:pPr algn="ctr"/>
                      <a:r>
                        <a:rPr lang="en-US" dirty="0"/>
                        <a:t>Angels</a:t>
                      </a:r>
                    </a:p>
                  </a:txBody>
                  <a:tcPr/>
                </a:tc>
                <a:tc>
                  <a:txBody>
                    <a:bodyPr/>
                    <a:lstStyle/>
                    <a:p>
                      <a:pPr algn="ctr"/>
                      <a:r>
                        <a:rPr lang="en-US" dirty="0"/>
                        <a:t>Pure Spirits</a:t>
                      </a:r>
                    </a:p>
                  </a:txBody>
                  <a:tcPr/>
                </a:tc>
                <a:extLst>
                  <a:ext uri="{0D108BD9-81ED-4DB2-BD59-A6C34878D82A}">
                    <a16:rowId xmlns:a16="http://schemas.microsoft.com/office/drawing/2014/main" val="2272946567"/>
                  </a:ext>
                </a:extLst>
              </a:tr>
              <a:tr h="496604">
                <a:tc>
                  <a:txBody>
                    <a:bodyPr/>
                    <a:lstStyle/>
                    <a:p>
                      <a:pPr algn="ctr"/>
                      <a:r>
                        <a:rPr lang="en-US" dirty="0"/>
                        <a:t>Human Persons</a:t>
                      </a:r>
                    </a:p>
                  </a:txBody>
                  <a:tcPr/>
                </a:tc>
                <a:tc>
                  <a:txBody>
                    <a:bodyPr/>
                    <a:lstStyle/>
                    <a:p>
                      <a:pPr algn="ctr"/>
                      <a:r>
                        <a:rPr lang="en-US" dirty="0"/>
                        <a:t>Spiritual and Material Beings / Rational Souls</a:t>
                      </a:r>
                    </a:p>
                  </a:txBody>
                  <a:tcPr/>
                </a:tc>
                <a:extLst>
                  <a:ext uri="{0D108BD9-81ED-4DB2-BD59-A6C34878D82A}">
                    <a16:rowId xmlns:a16="http://schemas.microsoft.com/office/drawing/2014/main" val="4206331204"/>
                  </a:ext>
                </a:extLst>
              </a:tr>
              <a:tr h="496604">
                <a:tc>
                  <a:txBody>
                    <a:bodyPr/>
                    <a:lstStyle/>
                    <a:p>
                      <a:pPr algn="ctr"/>
                      <a:r>
                        <a:rPr lang="en-US" dirty="0"/>
                        <a:t>Non-human Animals</a:t>
                      </a:r>
                    </a:p>
                  </a:txBody>
                  <a:tcPr/>
                </a:tc>
                <a:tc>
                  <a:txBody>
                    <a:bodyPr/>
                    <a:lstStyle/>
                    <a:p>
                      <a:pPr algn="ctr"/>
                      <a:r>
                        <a:rPr lang="en-US" dirty="0"/>
                        <a:t>Material Beings / Sensitive Souls</a:t>
                      </a:r>
                    </a:p>
                  </a:txBody>
                  <a:tcPr/>
                </a:tc>
                <a:extLst>
                  <a:ext uri="{0D108BD9-81ED-4DB2-BD59-A6C34878D82A}">
                    <a16:rowId xmlns:a16="http://schemas.microsoft.com/office/drawing/2014/main" val="681707725"/>
                  </a:ext>
                </a:extLst>
              </a:tr>
              <a:tr h="496604">
                <a:tc>
                  <a:txBody>
                    <a:bodyPr/>
                    <a:lstStyle/>
                    <a:p>
                      <a:pPr algn="ctr"/>
                      <a:r>
                        <a:rPr lang="en-US" dirty="0"/>
                        <a:t>Plants</a:t>
                      </a:r>
                    </a:p>
                  </a:txBody>
                  <a:tcPr/>
                </a:tc>
                <a:tc>
                  <a:txBody>
                    <a:bodyPr/>
                    <a:lstStyle/>
                    <a:p>
                      <a:pPr algn="ctr"/>
                      <a:r>
                        <a:rPr lang="en-US" dirty="0"/>
                        <a:t>Material Beings / Vegetative Souls</a:t>
                      </a:r>
                    </a:p>
                  </a:txBody>
                  <a:tcPr/>
                </a:tc>
                <a:extLst>
                  <a:ext uri="{0D108BD9-81ED-4DB2-BD59-A6C34878D82A}">
                    <a16:rowId xmlns:a16="http://schemas.microsoft.com/office/drawing/2014/main" val="701616716"/>
                  </a:ext>
                </a:extLst>
              </a:tr>
              <a:tr h="496604">
                <a:tc>
                  <a:txBody>
                    <a:bodyPr/>
                    <a:lstStyle/>
                    <a:p>
                      <a:pPr algn="ctr"/>
                      <a:r>
                        <a:rPr lang="en-US" dirty="0"/>
                        <a:t>Non-living Beings</a:t>
                      </a:r>
                    </a:p>
                  </a:txBody>
                  <a:tcPr/>
                </a:tc>
                <a:tc>
                  <a:txBody>
                    <a:bodyPr/>
                    <a:lstStyle/>
                    <a:p>
                      <a:pPr algn="ctr"/>
                      <a:r>
                        <a:rPr lang="en-US" dirty="0"/>
                        <a:t>Material Beings </a:t>
                      </a:r>
                    </a:p>
                  </a:txBody>
                  <a:tcPr/>
                </a:tc>
                <a:extLst>
                  <a:ext uri="{0D108BD9-81ED-4DB2-BD59-A6C34878D82A}">
                    <a16:rowId xmlns:a16="http://schemas.microsoft.com/office/drawing/2014/main" val="1937586366"/>
                  </a:ext>
                </a:extLst>
              </a:tr>
            </a:tbl>
          </a:graphicData>
        </a:graphic>
      </p:graphicFrame>
      <p:sp>
        <p:nvSpPr>
          <p:cNvPr id="5" name="TextBox 4">
            <a:extLst>
              <a:ext uri="{FF2B5EF4-FFF2-40B4-BE49-F238E27FC236}">
                <a16:creationId xmlns:a16="http://schemas.microsoft.com/office/drawing/2014/main" id="{4025F171-5014-0A43-93E0-37E729D831D0}"/>
              </a:ext>
            </a:extLst>
          </p:cNvPr>
          <p:cNvSpPr txBox="1"/>
          <p:nvPr/>
        </p:nvSpPr>
        <p:spPr>
          <a:xfrm>
            <a:off x="3285641" y="5300420"/>
            <a:ext cx="6099747" cy="923330"/>
          </a:xfrm>
          <a:prstGeom prst="rect">
            <a:avLst/>
          </a:prstGeom>
          <a:noFill/>
        </p:spPr>
        <p:txBody>
          <a:bodyPr wrap="none" rtlCol="0">
            <a:spAutoFit/>
          </a:bodyPr>
          <a:lstStyle/>
          <a:p>
            <a:r>
              <a:rPr lang="en-US" dirty="0"/>
              <a:t>“The human soul is a kind of horizon, and a boundary, as it were, </a:t>
            </a:r>
          </a:p>
          <a:p>
            <a:r>
              <a:rPr lang="en-US" dirty="0"/>
              <a:t>between the corporeal world and the incorporeal world.”</a:t>
            </a:r>
          </a:p>
          <a:p>
            <a:r>
              <a:rPr lang="en-US" dirty="0"/>
              <a:t>                                                                              - St. Thomas Aquinas</a:t>
            </a:r>
          </a:p>
        </p:txBody>
      </p:sp>
      <mc:AlternateContent xmlns:mc="http://schemas.openxmlformats.org/markup-compatibility/2006" xmlns:p14="http://schemas.microsoft.com/office/powerpoint/2010/main">
        <mc:Choice Requires="p14">
          <p:contentPart p14:bwMode="auto" r:id="rId2">
            <p14:nvContentPartPr>
              <p14:cNvPr id="6" name="Ink 5">
                <a:extLst>
                  <a:ext uri="{FF2B5EF4-FFF2-40B4-BE49-F238E27FC236}">
                    <a16:creationId xmlns:a16="http://schemas.microsoft.com/office/drawing/2014/main" id="{A805E73D-4461-6C42-B58D-15C13ABDF86E}"/>
                  </a:ext>
                </a:extLst>
              </p14:cNvPr>
              <p14:cNvContentPartPr/>
              <p14:nvPr/>
            </p14:nvContentPartPr>
            <p14:xfrm>
              <a:off x="5491287" y="3238896"/>
              <a:ext cx="3519360" cy="387000"/>
            </p14:xfrm>
          </p:contentPart>
        </mc:Choice>
        <mc:Fallback xmlns="">
          <p:pic>
            <p:nvPicPr>
              <p:cNvPr id="6" name="Ink 5">
                <a:extLst>
                  <a:ext uri="{FF2B5EF4-FFF2-40B4-BE49-F238E27FC236}">
                    <a16:creationId xmlns:a16="http://schemas.microsoft.com/office/drawing/2014/main" id="{A805E73D-4461-6C42-B58D-15C13ABDF86E}"/>
                  </a:ext>
                </a:extLst>
              </p:cNvPr>
              <p:cNvPicPr/>
              <p:nvPr/>
            </p:nvPicPr>
            <p:blipFill>
              <a:blip r:embed="rId3"/>
              <a:stretch>
                <a:fillRect/>
              </a:stretch>
            </p:blipFill>
            <p:spPr>
              <a:xfrm>
                <a:off x="5482286" y="3229896"/>
                <a:ext cx="3537002" cy="40464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996B3FC9-A919-AC47-8CB3-C7C9C84E096E}"/>
                  </a:ext>
                </a:extLst>
              </p14:cNvPr>
              <p14:cNvContentPartPr/>
              <p14:nvPr/>
            </p14:nvContentPartPr>
            <p14:xfrm>
              <a:off x="2094183" y="2301584"/>
              <a:ext cx="2548337" cy="685443"/>
            </p14:xfrm>
          </p:contentPart>
        </mc:Choice>
        <mc:Fallback xmlns="">
          <p:pic>
            <p:nvPicPr>
              <p:cNvPr id="7" name="Ink 6">
                <a:extLst>
                  <a:ext uri="{FF2B5EF4-FFF2-40B4-BE49-F238E27FC236}">
                    <a16:creationId xmlns:a16="http://schemas.microsoft.com/office/drawing/2014/main" id="{996B3FC9-A919-AC47-8CB3-C7C9C84E096E}"/>
                  </a:ext>
                </a:extLst>
              </p:cNvPr>
              <p:cNvPicPr/>
              <p:nvPr/>
            </p:nvPicPr>
            <p:blipFill>
              <a:blip r:embed="rId5"/>
              <a:stretch>
                <a:fillRect/>
              </a:stretch>
            </p:blipFill>
            <p:spPr>
              <a:xfrm>
                <a:off x="2085183" y="2292584"/>
                <a:ext cx="2565976" cy="703083"/>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9937BD8F-1B62-1B48-80B3-764936D11C05}"/>
                  </a:ext>
                </a:extLst>
              </p14:cNvPr>
              <p14:cNvContentPartPr/>
              <p14:nvPr/>
            </p14:nvContentPartPr>
            <p14:xfrm>
              <a:off x="4362687" y="3652896"/>
              <a:ext cx="360" cy="360"/>
            </p14:xfrm>
          </p:contentPart>
        </mc:Choice>
        <mc:Fallback xmlns="">
          <p:pic>
            <p:nvPicPr>
              <p:cNvPr id="8" name="Ink 7">
                <a:extLst>
                  <a:ext uri="{FF2B5EF4-FFF2-40B4-BE49-F238E27FC236}">
                    <a16:creationId xmlns:a16="http://schemas.microsoft.com/office/drawing/2014/main" id="{9937BD8F-1B62-1B48-80B3-764936D11C05}"/>
                  </a:ext>
                </a:extLst>
              </p:cNvPr>
              <p:cNvPicPr/>
              <p:nvPr/>
            </p:nvPicPr>
            <p:blipFill>
              <a:blip r:embed="rId7"/>
              <a:stretch>
                <a:fillRect/>
              </a:stretch>
            </p:blipFill>
            <p:spPr>
              <a:xfrm>
                <a:off x="4353687" y="3643896"/>
                <a:ext cx="18000" cy="18000"/>
              </a:xfrm>
              <a:prstGeom prst="rect">
                <a:avLst/>
              </a:prstGeom>
            </p:spPr>
          </p:pic>
        </mc:Fallback>
      </mc:AlternateContent>
      <p:sp>
        <p:nvSpPr>
          <p:cNvPr id="9" name="TextBox 8">
            <a:extLst>
              <a:ext uri="{FF2B5EF4-FFF2-40B4-BE49-F238E27FC236}">
                <a16:creationId xmlns:a16="http://schemas.microsoft.com/office/drawing/2014/main" id="{CD55BFF9-D5ED-2849-994E-7598DF0BB863}"/>
              </a:ext>
            </a:extLst>
          </p:cNvPr>
          <p:cNvSpPr txBox="1"/>
          <p:nvPr/>
        </p:nvSpPr>
        <p:spPr>
          <a:xfrm>
            <a:off x="3502617" y="1942589"/>
            <a:ext cx="1988670" cy="369332"/>
          </a:xfrm>
          <a:prstGeom prst="rect">
            <a:avLst/>
          </a:prstGeom>
          <a:noFill/>
        </p:spPr>
        <p:txBody>
          <a:bodyPr wrap="square" rtlCol="0">
            <a:spAutoFit/>
          </a:bodyPr>
          <a:lstStyle/>
          <a:p>
            <a:pPr algn="ctr"/>
            <a:r>
              <a:rPr lang="en-US" dirty="0">
                <a:solidFill>
                  <a:srgbClr val="FF0000"/>
                </a:solidFill>
              </a:rPr>
              <a:t>Expressing God</a:t>
            </a:r>
          </a:p>
        </p:txBody>
      </p:sp>
      <p:sp>
        <p:nvSpPr>
          <p:cNvPr id="10" name="TextBox 9">
            <a:extLst>
              <a:ext uri="{FF2B5EF4-FFF2-40B4-BE49-F238E27FC236}">
                <a16:creationId xmlns:a16="http://schemas.microsoft.com/office/drawing/2014/main" id="{28DFE95E-D405-7F4C-B33B-AF31C2AE551D}"/>
              </a:ext>
            </a:extLst>
          </p:cNvPr>
          <p:cNvSpPr txBox="1"/>
          <p:nvPr/>
        </p:nvSpPr>
        <p:spPr>
          <a:xfrm>
            <a:off x="3368352" y="2946642"/>
            <a:ext cx="1988670" cy="369332"/>
          </a:xfrm>
          <a:prstGeom prst="rect">
            <a:avLst/>
          </a:prstGeom>
          <a:noFill/>
        </p:spPr>
        <p:txBody>
          <a:bodyPr wrap="square" rtlCol="0">
            <a:spAutoFit/>
          </a:bodyPr>
          <a:lstStyle/>
          <a:p>
            <a:r>
              <a:rPr lang="en-US" dirty="0">
                <a:solidFill>
                  <a:srgbClr val="FF0000"/>
                </a:solidFill>
              </a:rPr>
              <a:t>Living in the world</a:t>
            </a:r>
          </a:p>
        </p:txBody>
      </p:sp>
      <mc:AlternateContent xmlns:mc="http://schemas.openxmlformats.org/markup-compatibility/2006" xmlns:p14="http://schemas.microsoft.com/office/powerpoint/2010/main">
        <mc:Choice Requires="p14">
          <p:contentPart p14:bwMode="auto" r:id="rId8">
            <p14:nvContentPartPr>
              <p14:cNvPr id="3" name="Ink 2">
                <a:extLst>
                  <a:ext uri="{FF2B5EF4-FFF2-40B4-BE49-F238E27FC236}">
                    <a16:creationId xmlns:a16="http://schemas.microsoft.com/office/drawing/2014/main" id="{20AEC02A-1CB3-E448-B23C-5B8EEA89AF45}"/>
                  </a:ext>
                </a:extLst>
              </p14:cNvPr>
              <p14:cNvContentPartPr/>
              <p14:nvPr/>
            </p14:nvContentPartPr>
            <p14:xfrm>
              <a:off x="1784142" y="347016"/>
              <a:ext cx="10080" cy="14760"/>
            </p14:xfrm>
          </p:contentPart>
        </mc:Choice>
        <mc:Fallback xmlns="">
          <p:pic>
            <p:nvPicPr>
              <p:cNvPr id="3" name="Ink 2">
                <a:extLst>
                  <a:ext uri="{FF2B5EF4-FFF2-40B4-BE49-F238E27FC236}">
                    <a16:creationId xmlns:a16="http://schemas.microsoft.com/office/drawing/2014/main" id="{20AEC02A-1CB3-E448-B23C-5B8EEA89AF45}"/>
                  </a:ext>
                </a:extLst>
              </p:cNvPr>
              <p:cNvPicPr/>
              <p:nvPr/>
            </p:nvPicPr>
            <p:blipFill>
              <a:blip r:embed="rId9"/>
              <a:stretch>
                <a:fillRect/>
              </a:stretch>
            </p:blipFill>
            <p:spPr>
              <a:xfrm>
                <a:off x="1766142" y="329445"/>
                <a:ext cx="45720" cy="49551"/>
              </a:xfrm>
              <a:prstGeom prst="rect">
                <a:avLst/>
              </a:prstGeom>
            </p:spPr>
          </p:pic>
        </mc:Fallback>
      </mc:AlternateContent>
      <p:cxnSp>
        <p:nvCxnSpPr>
          <p:cNvPr id="17" name="Straight Connector 16">
            <a:extLst>
              <a:ext uri="{FF2B5EF4-FFF2-40B4-BE49-F238E27FC236}">
                <a16:creationId xmlns:a16="http://schemas.microsoft.com/office/drawing/2014/main" id="{1C4DF71C-6E50-A448-8791-3E47E789AABD}"/>
              </a:ext>
            </a:extLst>
          </p:cNvPr>
          <p:cNvCxnSpPr>
            <a:cxnSpLocks/>
          </p:cNvCxnSpPr>
          <p:nvPr/>
        </p:nvCxnSpPr>
        <p:spPr>
          <a:xfrm>
            <a:off x="1006976" y="2464231"/>
            <a:ext cx="10132846" cy="1"/>
          </a:xfrm>
          <a:prstGeom prst="line">
            <a:avLst/>
          </a:prstGeom>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F88CF42A-CAF3-2446-8D2F-B71F93AB9C6D}"/>
              </a:ext>
            </a:extLst>
          </p:cNvPr>
          <p:cNvCxnSpPr>
            <a:cxnSpLocks/>
          </p:cNvCxnSpPr>
          <p:nvPr/>
        </p:nvCxnSpPr>
        <p:spPr>
          <a:xfrm flipV="1">
            <a:off x="1006976" y="1969501"/>
            <a:ext cx="10146684" cy="494730"/>
          </a:xfrm>
          <a:prstGeom prst="line">
            <a:avLst/>
          </a:prstGeom>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F9C10667-A6F9-C149-AC68-5ED5315D2637}"/>
              </a:ext>
            </a:extLst>
          </p:cNvPr>
          <p:cNvCxnSpPr/>
          <p:nvPr/>
        </p:nvCxnSpPr>
        <p:spPr>
          <a:xfrm flipH="1">
            <a:off x="1006976" y="1942589"/>
            <a:ext cx="1568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2A3FB85-C6B6-A842-9C53-BE77D504ECC8}"/>
              </a:ext>
            </a:extLst>
          </p:cNvPr>
          <p:cNvCxnSpPr>
            <a:cxnSpLocks/>
          </p:cNvCxnSpPr>
          <p:nvPr/>
        </p:nvCxnSpPr>
        <p:spPr>
          <a:xfrm>
            <a:off x="1022658" y="1942589"/>
            <a:ext cx="10117164" cy="521642"/>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p14="http://schemas.microsoft.com/office/powerpoint/2010/main">
        <mc:Choice Requires="p14">
          <p:contentPart p14:bwMode="auto" r:id="rId10">
            <p14:nvContentPartPr>
              <p14:cNvPr id="27" name="Ink 26">
                <a:extLst>
                  <a:ext uri="{FF2B5EF4-FFF2-40B4-BE49-F238E27FC236}">
                    <a16:creationId xmlns:a16="http://schemas.microsoft.com/office/drawing/2014/main" id="{0D984276-5A33-7546-BA7A-72723235AB48}"/>
                  </a:ext>
                </a:extLst>
              </p14:cNvPr>
              <p14:cNvContentPartPr/>
              <p14:nvPr/>
            </p14:nvContentPartPr>
            <p14:xfrm>
              <a:off x="892782" y="2749656"/>
              <a:ext cx="2688840" cy="831600"/>
            </p14:xfrm>
          </p:contentPart>
        </mc:Choice>
        <mc:Fallback xmlns="">
          <p:pic>
            <p:nvPicPr>
              <p:cNvPr id="27" name="Ink 26">
                <a:extLst>
                  <a:ext uri="{FF2B5EF4-FFF2-40B4-BE49-F238E27FC236}">
                    <a16:creationId xmlns:a16="http://schemas.microsoft.com/office/drawing/2014/main" id="{0D984276-5A33-7546-BA7A-72723235AB48}"/>
                  </a:ext>
                </a:extLst>
              </p:cNvPr>
              <p:cNvPicPr/>
              <p:nvPr/>
            </p:nvPicPr>
            <p:blipFill>
              <a:blip r:embed="rId11"/>
              <a:stretch>
                <a:fillRect/>
              </a:stretch>
            </p:blipFill>
            <p:spPr>
              <a:xfrm>
                <a:off x="838775" y="2641656"/>
                <a:ext cx="2796494" cy="1047240"/>
              </a:xfrm>
              <a:prstGeom prst="rect">
                <a:avLst/>
              </a:prstGeom>
            </p:spPr>
          </p:pic>
        </mc:Fallback>
      </mc:AlternateContent>
    </p:spTree>
    <p:extLst>
      <p:ext uri="{BB962C8B-B14F-4D97-AF65-F5344CB8AC3E}">
        <p14:creationId xmlns:p14="http://schemas.microsoft.com/office/powerpoint/2010/main" val="1458765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ppt_x"/>
                                          </p:val>
                                        </p:tav>
                                        <p:tav tm="100000">
                                          <p:val>
                                            <p:strVal val="#ppt_x"/>
                                          </p:val>
                                        </p:tav>
                                      </p:tavLst>
                                    </p:anim>
                                    <p:anim calcmode="lin" valueType="num">
                                      <p:cBhvr additive="base">
                                        <p:cTn id="3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fill="hold"/>
                                        <p:tgtEl>
                                          <p:spTgt spid="25"/>
                                        </p:tgtEl>
                                        <p:attrNameLst>
                                          <p:attrName>ppt_x</p:attrName>
                                        </p:attrNameLst>
                                      </p:cBhvr>
                                      <p:tavLst>
                                        <p:tav tm="0">
                                          <p:val>
                                            <p:strVal val="#ppt_x"/>
                                          </p:val>
                                        </p:tav>
                                        <p:tav tm="100000">
                                          <p:val>
                                            <p:strVal val="#ppt_x"/>
                                          </p:val>
                                        </p:tav>
                                      </p:tavLst>
                                    </p:anim>
                                    <p:anim calcmode="lin" valueType="num">
                                      <p:cBhvr additive="base">
                                        <p:cTn id="4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ppt_x"/>
                                          </p:val>
                                        </p:tav>
                                        <p:tav tm="100000">
                                          <p:val>
                                            <p:strVal val="#ppt_x"/>
                                          </p:val>
                                        </p:tav>
                                      </p:tavLst>
                                    </p:anim>
                                    <p:anim calcmode="lin" valueType="num">
                                      <p:cBhvr additive="base">
                                        <p:cTn id="5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33E470D-2DFD-6301-79AC-5F17AFC3FF76}"/>
              </a:ext>
            </a:extLst>
          </p:cNvPr>
          <p:cNvSpPr>
            <a:spLocks noGrp="1"/>
          </p:cNvSpPr>
          <p:nvPr>
            <p:ph type="title"/>
          </p:nvPr>
        </p:nvSpPr>
        <p:spPr>
          <a:xfrm>
            <a:off x="934872" y="982272"/>
            <a:ext cx="3388419" cy="4560970"/>
          </a:xfrm>
        </p:spPr>
        <p:txBody>
          <a:bodyPr>
            <a:normAutofit/>
          </a:bodyPr>
          <a:lstStyle/>
          <a:p>
            <a:r>
              <a:rPr lang="en-US" sz="4000">
                <a:solidFill>
                  <a:srgbClr val="FFFFFF"/>
                </a:solidFill>
              </a:rPr>
              <a:t>St. John Henry Newman</a:t>
            </a: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a:extLst>
              <a:ext uri="{FF2B5EF4-FFF2-40B4-BE49-F238E27FC236}">
                <a16:creationId xmlns:a16="http://schemas.microsoft.com/office/drawing/2014/main" id="{64F9AAEF-C1DC-A784-F178-50ACE0DD2E4D}"/>
              </a:ext>
            </a:extLst>
          </p:cNvPr>
          <p:cNvSpPr>
            <a:spLocks noGrp="1"/>
          </p:cNvSpPr>
          <p:nvPr>
            <p:ph idx="1"/>
          </p:nvPr>
        </p:nvSpPr>
        <p:spPr>
          <a:xfrm>
            <a:off x="5221862" y="1719618"/>
            <a:ext cx="5948831" cy="4334629"/>
          </a:xfrm>
        </p:spPr>
        <p:txBody>
          <a:bodyPr anchor="ctr">
            <a:normAutofit/>
          </a:bodyPr>
          <a:lstStyle/>
          <a:p>
            <a:pPr marL="0" indent="0">
              <a:buNone/>
            </a:pPr>
            <a:endParaRPr lang="en-US" sz="2200">
              <a:solidFill>
                <a:srgbClr val="FEFFFF"/>
              </a:solidFill>
            </a:endParaRPr>
          </a:p>
          <a:p>
            <a:pPr marL="0" indent="0">
              <a:buNone/>
            </a:pPr>
            <a:r>
              <a:rPr lang="en-US" sz="2200">
                <a:solidFill>
                  <a:srgbClr val="FEFFFF"/>
                </a:solidFill>
              </a:rPr>
              <a:t>“In proportion as you put off the yoke of Christ,</a:t>
            </a:r>
          </a:p>
          <a:p>
            <a:pPr marL="0" indent="0">
              <a:buNone/>
            </a:pPr>
            <a:r>
              <a:rPr lang="en-US" sz="2200">
                <a:solidFill>
                  <a:srgbClr val="FEFFFF"/>
                </a:solidFill>
              </a:rPr>
              <a:t>so does the world by a sort of instinct</a:t>
            </a:r>
          </a:p>
          <a:p>
            <a:pPr marL="0" indent="0">
              <a:buNone/>
            </a:pPr>
            <a:r>
              <a:rPr lang="en-US" sz="2200">
                <a:solidFill>
                  <a:srgbClr val="FEFFFF"/>
                </a:solidFill>
              </a:rPr>
              <a:t>recognize you and think well of you accordingly,</a:t>
            </a:r>
          </a:p>
          <a:p>
            <a:pPr marL="0" indent="0">
              <a:buNone/>
            </a:pPr>
            <a:r>
              <a:rPr lang="en-US" sz="2200">
                <a:solidFill>
                  <a:srgbClr val="FEFFFF"/>
                </a:solidFill>
              </a:rPr>
              <a:t>its highest compliment is to tell you that you disbelieve.”</a:t>
            </a:r>
          </a:p>
          <a:p>
            <a:pPr marL="0" indent="0">
              <a:buNone/>
            </a:pPr>
            <a:endParaRPr lang="en-US" sz="2200">
              <a:solidFill>
                <a:srgbClr val="FEFFFF"/>
              </a:solidFill>
            </a:endParaRPr>
          </a:p>
          <a:p>
            <a:pPr marL="0" indent="0">
              <a:buNone/>
            </a:pPr>
            <a:r>
              <a:rPr lang="en-US" sz="2200">
                <a:solidFill>
                  <a:srgbClr val="FEFFFF"/>
                </a:solidFill>
              </a:rPr>
              <a:t>“Discourse 8: Nature and Grace,” in </a:t>
            </a:r>
            <a:r>
              <a:rPr lang="en-US" sz="2200" i="1">
                <a:solidFill>
                  <a:srgbClr val="FEFFFF"/>
                </a:solidFill>
              </a:rPr>
              <a:t>Discourses to Mixed Congregations (1849), no. 166</a:t>
            </a:r>
          </a:p>
          <a:p>
            <a:pPr marL="0" indent="0">
              <a:buNone/>
            </a:pPr>
            <a:r>
              <a:rPr lang="en-US" sz="2200" i="1">
                <a:solidFill>
                  <a:srgbClr val="FEFFFF"/>
                </a:solidFill>
              </a:rPr>
              <a:t>https://www.newmanreader.org/works/discourses/discourse8.html</a:t>
            </a:r>
          </a:p>
          <a:p>
            <a:pPr marL="0" indent="0">
              <a:buNone/>
            </a:pPr>
            <a:endParaRPr lang="en-US" sz="2200">
              <a:solidFill>
                <a:srgbClr val="FEFFFF"/>
              </a:solidFill>
            </a:endParaRPr>
          </a:p>
        </p:txBody>
      </p:sp>
    </p:spTree>
    <p:extLst>
      <p:ext uri="{BB962C8B-B14F-4D97-AF65-F5344CB8AC3E}">
        <p14:creationId xmlns:p14="http://schemas.microsoft.com/office/powerpoint/2010/main" val="39938306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DDEF810-FBAE-4C80-B905-316331395C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46">
            <a:extLst>
              <a:ext uri="{FF2B5EF4-FFF2-40B4-BE49-F238E27FC236}">
                <a16:creationId xmlns:a16="http://schemas.microsoft.com/office/drawing/2014/main" id="{FD8C7A0F-D774-4978-AA9C-7E703C2F46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344168"/>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47">
            <a:extLst>
              <a:ext uri="{FF2B5EF4-FFF2-40B4-BE49-F238E27FC236}">
                <a16:creationId xmlns:a16="http://schemas.microsoft.com/office/drawing/2014/main" id="{61C7310A-3A42-4F75-8058-7F39E52B11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344168"/>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Rectangle 14">
            <a:extLst>
              <a:ext uri="{FF2B5EF4-FFF2-40B4-BE49-F238E27FC236}">
                <a16:creationId xmlns:a16="http://schemas.microsoft.com/office/drawing/2014/main" id="{27D88313-56C7-45D8-8D97-2F5CCBF996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1544897" cy="117957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0123A814-23CC-9079-7D06-285FE5D5851E}"/>
              </a:ext>
            </a:extLst>
          </p:cNvPr>
          <p:cNvSpPr>
            <a:spLocks noGrp="1"/>
          </p:cNvSpPr>
          <p:nvPr>
            <p:ph type="title"/>
          </p:nvPr>
        </p:nvSpPr>
        <p:spPr>
          <a:xfrm>
            <a:off x="1047280" y="788894"/>
            <a:ext cx="10306520" cy="880730"/>
          </a:xfrm>
        </p:spPr>
        <p:txBody>
          <a:bodyPr>
            <a:normAutofit/>
          </a:bodyPr>
          <a:lstStyle/>
          <a:p>
            <a:r>
              <a:rPr lang="en-US" sz="4000">
                <a:solidFill>
                  <a:srgbClr val="FFFFFF"/>
                </a:solidFill>
              </a:rPr>
              <a:t>What Level of Happiness/Love are we at?</a:t>
            </a:r>
          </a:p>
        </p:txBody>
      </p:sp>
      <p:graphicFrame>
        <p:nvGraphicFramePr>
          <p:cNvPr id="5" name="Content Placeholder 2">
            <a:extLst>
              <a:ext uri="{FF2B5EF4-FFF2-40B4-BE49-F238E27FC236}">
                <a16:creationId xmlns:a16="http://schemas.microsoft.com/office/drawing/2014/main" id="{04A60B48-562E-85E5-9305-1A767BE4EBBF}"/>
              </a:ext>
            </a:extLst>
          </p:cNvPr>
          <p:cNvGraphicFramePr>
            <a:graphicFrameLocks noGrp="1"/>
          </p:cNvGraphicFramePr>
          <p:nvPr>
            <p:ph idx="1"/>
            <p:extLst>
              <p:ext uri="{D42A27DB-BD31-4B8C-83A1-F6EECF244321}">
                <p14:modId xmlns:p14="http://schemas.microsoft.com/office/powerpoint/2010/main" val="1465627705"/>
              </p:ext>
            </p:extLst>
          </p:nvPr>
        </p:nvGraphicFramePr>
        <p:xfrm>
          <a:off x="1047280" y="2189664"/>
          <a:ext cx="10095789" cy="40326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755146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13470A1-65EB-DB4C-BC10-FED3C52C7D12}"/>
              </a:ext>
            </a:extLst>
          </p:cNvPr>
          <p:cNvSpPr>
            <a:spLocks noGrp="1"/>
          </p:cNvSpPr>
          <p:nvPr>
            <p:ph type="title"/>
          </p:nvPr>
        </p:nvSpPr>
        <p:spPr>
          <a:xfrm>
            <a:off x="934872" y="982272"/>
            <a:ext cx="3388419" cy="4560970"/>
          </a:xfrm>
        </p:spPr>
        <p:txBody>
          <a:bodyPr>
            <a:normAutofit/>
          </a:bodyPr>
          <a:lstStyle/>
          <a:p>
            <a:r>
              <a:rPr lang="en-US" sz="4000">
                <a:solidFill>
                  <a:srgbClr val="FFFFFF"/>
                </a:solidFill>
              </a:rPr>
              <a:t>Conflict of Interest</a:t>
            </a: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a:extLst>
              <a:ext uri="{FF2B5EF4-FFF2-40B4-BE49-F238E27FC236}">
                <a16:creationId xmlns:a16="http://schemas.microsoft.com/office/drawing/2014/main" id="{F924AE29-7ECF-8C4A-997B-54D54B30C355}"/>
              </a:ext>
            </a:extLst>
          </p:cNvPr>
          <p:cNvSpPr>
            <a:spLocks noGrp="1"/>
          </p:cNvSpPr>
          <p:nvPr>
            <p:ph idx="1"/>
          </p:nvPr>
        </p:nvSpPr>
        <p:spPr>
          <a:xfrm>
            <a:off x="5221862" y="1719618"/>
            <a:ext cx="5948831" cy="4334629"/>
          </a:xfrm>
        </p:spPr>
        <p:txBody>
          <a:bodyPr anchor="ctr">
            <a:normAutofit/>
          </a:bodyPr>
          <a:lstStyle/>
          <a:p>
            <a:pPr marL="0" indent="0">
              <a:buNone/>
            </a:pPr>
            <a:r>
              <a:rPr lang="en-US" sz="2000">
                <a:solidFill>
                  <a:srgbClr val="FEFFFF"/>
                </a:solidFill>
                <a:sym typeface="Wingdings" pitchFamily="2" charset="2"/>
              </a:rPr>
              <a:t>&lt;- </a:t>
            </a:r>
            <a:r>
              <a:rPr lang="en-US" sz="2000" u="sng">
                <a:solidFill>
                  <a:srgbClr val="FEFFFF"/>
                </a:solidFill>
                <a:sym typeface="Wingdings" pitchFamily="2" charset="2"/>
              </a:rPr>
              <a:t>universal destination of goods vs. right to private property </a:t>
            </a:r>
            <a:r>
              <a:rPr lang="en-US" sz="2000">
                <a:solidFill>
                  <a:srgbClr val="FEFFFF"/>
                </a:solidFill>
                <a:sym typeface="Wingdings" pitchFamily="2" charset="2"/>
              </a:rPr>
              <a:t>-&gt;</a:t>
            </a:r>
          </a:p>
          <a:p>
            <a:r>
              <a:rPr lang="en-US" sz="2000">
                <a:solidFill>
                  <a:srgbClr val="FEFFFF"/>
                </a:solidFill>
              </a:rPr>
              <a:t>The right to private property (justly acquired) does not do away with the original gift of the earth to the whole of mankind. (CCC 2403)</a:t>
            </a:r>
          </a:p>
          <a:p>
            <a:r>
              <a:rPr lang="en-US" sz="2000">
                <a:solidFill>
                  <a:srgbClr val="FEFFFF"/>
                </a:solidFill>
              </a:rPr>
              <a:t>The universal destination of goods remains primordial, even if the promotion of the common good requires respect for the right to private property and its exercise. (CCC 2403)</a:t>
            </a:r>
          </a:p>
          <a:p>
            <a:pPr marL="0" indent="0">
              <a:buNone/>
            </a:pPr>
            <a:endParaRPr lang="en-US" sz="2000">
              <a:solidFill>
                <a:srgbClr val="FEFFFF"/>
              </a:solidFill>
            </a:endParaRPr>
          </a:p>
          <a:p>
            <a:pPr marL="0" indent="0">
              <a:buNone/>
            </a:pPr>
            <a:r>
              <a:rPr lang="en-US" sz="2000">
                <a:solidFill>
                  <a:srgbClr val="FEFFFF"/>
                </a:solidFill>
              </a:rPr>
              <a:t>What is the conflict of interest?</a:t>
            </a:r>
          </a:p>
          <a:p>
            <a:pPr marL="0" indent="0">
              <a:buNone/>
            </a:pPr>
            <a:r>
              <a:rPr lang="en-US" sz="2000">
                <a:solidFill>
                  <a:srgbClr val="FEFFFF"/>
                </a:solidFill>
              </a:rPr>
              <a:t>How can we resolve it?</a:t>
            </a:r>
          </a:p>
        </p:txBody>
      </p:sp>
    </p:spTree>
    <p:extLst>
      <p:ext uri="{BB962C8B-B14F-4D97-AF65-F5344CB8AC3E}">
        <p14:creationId xmlns:p14="http://schemas.microsoft.com/office/powerpoint/2010/main" val="16651469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1"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4234BD2E-50FB-49E5-A200-2E1F56539D20}"/>
              </a:ext>
            </a:extLst>
          </p:cNvPr>
          <p:cNvSpPr>
            <a:spLocks noGrp="1"/>
          </p:cNvSpPr>
          <p:nvPr>
            <p:ph type="title"/>
          </p:nvPr>
        </p:nvSpPr>
        <p:spPr>
          <a:xfrm>
            <a:off x="1098468" y="885651"/>
            <a:ext cx="3229803" cy="4624603"/>
          </a:xfrm>
        </p:spPr>
        <p:txBody>
          <a:bodyPr>
            <a:normAutofit/>
          </a:bodyPr>
          <a:lstStyle/>
          <a:p>
            <a:r>
              <a:rPr lang="en-US">
                <a:solidFill>
                  <a:srgbClr val="FFFFFF"/>
                </a:solidFill>
              </a:rPr>
              <a:t>Definitions</a:t>
            </a:r>
          </a:p>
        </p:txBody>
      </p:sp>
      <p:sp>
        <p:nvSpPr>
          <p:cNvPr id="3" name="Content Placeholder 2">
            <a:extLst>
              <a:ext uri="{FF2B5EF4-FFF2-40B4-BE49-F238E27FC236}">
                <a16:creationId xmlns:a16="http://schemas.microsoft.com/office/drawing/2014/main" id="{0D793F09-2151-4B07-ADBA-FF5D9F0FE001}"/>
              </a:ext>
            </a:extLst>
          </p:cNvPr>
          <p:cNvSpPr>
            <a:spLocks noGrp="1"/>
          </p:cNvSpPr>
          <p:nvPr>
            <p:ph idx="1"/>
          </p:nvPr>
        </p:nvSpPr>
        <p:spPr>
          <a:xfrm>
            <a:off x="4978708" y="885651"/>
            <a:ext cx="6525220" cy="4616849"/>
          </a:xfrm>
        </p:spPr>
        <p:txBody>
          <a:bodyPr anchor="ctr">
            <a:normAutofit/>
          </a:bodyPr>
          <a:lstStyle/>
          <a:p>
            <a:r>
              <a:rPr lang="en-US" sz="2200" i="1"/>
              <a:t>Totalitarianism</a:t>
            </a:r>
            <a:r>
              <a:rPr lang="en-US" sz="2200"/>
              <a:t> – a form of government in which a single party controls all aspects of the government and suppresses any opposition.</a:t>
            </a:r>
          </a:p>
          <a:p>
            <a:r>
              <a:rPr lang="en-US" sz="2200" i="1"/>
              <a:t>Socialism </a:t>
            </a:r>
            <a:r>
              <a:rPr lang="en-US" sz="2200"/>
              <a:t>– A form of government in which the state controls the marketplace by setting prices, providing services, redistributing wealth; private enterprises are permitted, but they are heavily regulated by price and production controls. </a:t>
            </a:r>
          </a:p>
          <a:p>
            <a:r>
              <a:rPr lang="en-US" sz="2200" i="1"/>
              <a:t>Marxism/Communism – </a:t>
            </a:r>
            <a:r>
              <a:rPr lang="en-US" sz="2200"/>
              <a:t>A form of government in which the state owns all property and denies the ownership of any private property. </a:t>
            </a:r>
            <a:r>
              <a:rPr lang="en-US" sz="2200" u="sng"/>
              <a:t>The three steps toward communism are first totalitarianism, then socialism, and then communism</a:t>
            </a:r>
            <a:r>
              <a:rPr lang="en-US" sz="2200"/>
              <a:t>.</a:t>
            </a:r>
          </a:p>
          <a:p>
            <a:pPr marL="0" indent="0">
              <a:buNone/>
            </a:pPr>
            <a:endParaRPr lang="en-US" sz="2200" i="1"/>
          </a:p>
        </p:txBody>
      </p:sp>
    </p:spTree>
    <p:extLst>
      <p:ext uri="{BB962C8B-B14F-4D97-AF65-F5344CB8AC3E}">
        <p14:creationId xmlns:p14="http://schemas.microsoft.com/office/powerpoint/2010/main" val="3696287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01814-843E-7642-BC17-C5C3E3D95835}"/>
              </a:ext>
            </a:extLst>
          </p:cNvPr>
          <p:cNvSpPr>
            <a:spLocks noGrp="1"/>
          </p:cNvSpPr>
          <p:nvPr>
            <p:ph type="title"/>
          </p:nvPr>
        </p:nvSpPr>
        <p:spPr/>
        <p:txBody>
          <a:bodyPr/>
          <a:lstStyle/>
          <a:p>
            <a:pPr algn="ctr"/>
            <a:r>
              <a:rPr lang="en-US" dirty="0"/>
              <a:t>Definitions</a:t>
            </a:r>
          </a:p>
        </p:txBody>
      </p:sp>
      <p:sp>
        <p:nvSpPr>
          <p:cNvPr id="3" name="Content Placeholder 2">
            <a:extLst>
              <a:ext uri="{FF2B5EF4-FFF2-40B4-BE49-F238E27FC236}">
                <a16:creationId xmlns:a16="http://schemas.microsoft.com/office/drawing/2014/main" id="{1652E8E4-CF2C-924D-A4CD-A069D588B3EC}"/>
              </a:ext>
            </a:extLst>
          </p:cNvPr>
          <p:cNvSpPr>
            <a:spLocks noGrp="1"/>
          </p:cNvSpPr>
          <p:nvPr>
            <p:ph idx="1"/>
          </p:nvPr>
        </p:nvSpPr>
        <p:spPr/>
        <p:txBody>
          <a:bodyPr>
            <a:normAutofit fontScale="92500" lnSpcReduction="20000"/>
          </a:bodyPr>
          <a:lstStyle/>
          <a:p>
            <a:pPr marL="0" indent="0">
              <a:buNone/>
            </a:pPr>
            <a:r>
              <a:rPr lang="en-US" i="1" dirty="0"/>
              <a:t>Woke ideology </a:t>
            </a:r>
            <a:r>
              <a:rPr lang="en-US" dirty="0"/>
              <a:t>– a fundamentalist and increasingly militant pseudo-religion – to rising generations; makes it difficult for dissenters to challenge that ideology and, indeed, to survive without being subjected to discrimination and even “cancellation.” </a:t>
            </a:r>
            <a:r>
              <a:rPr lang="en-US" dirty="0">
                <a:solidFill>
                  <a:srgbClr val="FF0000"/>
                </a:solidFill>
              </a:rPr>
              <a:t>The survey from the last class is an example of “woke ideology”.</a:t>
            </a:r>
            <a:endParaRPr lang="en-US" dirty="0"/>
          </a:p>
          <a:p>
            <a:pPr marL="0" indent="0">
              <a:buNone/>
            </a:pPr>
            <a:r>
              <a:rPr lang="en-US" i="1" dirty="0"/>
              <a:t>Cancellation or Cancel Culture </a:t>
            </a:r>
            <a:r>
              <a:rPr lang="en-US" dirty="0"/>
              <a:t>– Usually pertains to a person, organization, business, or ideology whereby its existence is removed (cancelled) from all forms of liberal media.</a:t>
            </a:r>
            <a:r>
              <a:rPr lang="en-US" dirty="0">
                <a:solidFill>
                  <a:srgbClr val="FF0000"/>
                </a:solidFill>
              </a:rPr>
              <a:t> Suppressing opinions on Facebook, Twitter, etc.</a:t>
            </a:r>
            <a:endParaRPr lang="en-US" dirty="0"/>
          </a:p>
          <a:p>
            <a:pPr marL="0" indent="0">
              <a:buNone/>
            </a:pPr>
            <a:r>
              <a:rPr lang="en-US" i="1" dirty="0"/>
              <a:t>Critical race theory</a:t>
            </a:r>
            <a:r>
              <a:rPr lang="en-US" dirty="0"/>
              <a:t> - deploys a series of euphemisms including, “equity,” “social justice,” “diversity and inclusion,” and “culturally responsive teaching” to marginalize any history, culture, political program originating from, created by, or identified with white males.</a:t>
            </a:r>
            <a:r>
              <a:rPr lang="en-US" dirty="0">
                <a:solidFill>
                  <a:srgbClr val="FF0000"/>
                </a:solidFill>
              </a:rPr>
              <a:t> 1619 Project, rewriting history books, etc.</a:t>
            </a:r>
            <a:endParaRPr lang="en-US" dirty="0"/>
          </a:p>
          <a:p>
            <a:pPr marL="0" indent="0">
              <a:buNone/>
            </a:pPr>
            <a:endParaRPr lang="en-US" dirty="0"/>
          </a:p>
        </p:txBody>
      </p:sp>
    </p:spTree>
    <p:extLst>
      <p:ext uri="{BB962C8B-B14F-4D97-AF65-F5344CB8AC3E}">
        <p14:creationId xmlns:p14="http://schemas.microsoft.com/office/powerpoint/2010/main" val="2892603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26" name="Rectangle 15">
            <a:extLst>
              <a:ext uri="{FF2B5EF4-FFF2-40B4-BE49-F238E27FC236}">
                <a16:creationId xmlns:a16="http://schemas.microsoft.com/office/drawing/2014/main" id="{394842B0-684D-44CC-B4BC-D13331CFD2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9859BA-152E-4709-A6E1-957ED3BA734F}"/>
              </a:ext>
            </a:extLst>
          </p:cNvPr>
          <p:cNvSpPr>
            <a:spLocks noGrp="1"/>
          </p:cNvSpPr>
          <p:nvPr>
            <p:ph type="title"/>
          </p:nvPr>
        </p:nvSpPr>
        <p:spPr>
          <a:xfrm>
            <a:off x="640080" y="329184"/>
            <a:ext cx="6894576" cy="1783080"/>
          </a:xfrm>
        </p:spPr>
        <p:txBody>
          <a:bodyPr vert="horz" lIns="91440" tIns="45720" rIns="91440" bIns="45720" rtlCol="0" anchor="b">
            <a:normAutofit/>
          </a:bodyPr>
          <a:lstStyle/>
          <a:p>
            <a:r>
              <a:rPr lang="en-US" sz="6100" kern="1200" dirty="0">
                <a:solidFill>
                  <a:schemeClr val="tx1"/>
                </a:solidFill>
                <a:latin typeface="+mj-lt"/>
                <a:ea typeface="+mj-ea"/>
                <a:cs typeface="+mj-cs"/>
              </a:rPr>
              <a:t>Example:</a:t>
            </a:r>
            <a:br>
              <a:rPr lang="en-US" sz="6100" kern="1200" dirty="0">
                <a:solidFill>
                  <a:schemeClr val="tx1"/>
                </a:solidFill>
                <a:latin typeface="+mj-lt"/>
                <a:ea typeface="+mj-ea"/>
                <a:cs typeface="+mj-cs"/>
              </a:rPr>
            </a:br>
            <a:r>
              <a:rPr lang="en-US" sz="6100" kern="1200" dirty="0">
                <a:solidFill>
                  <a:schemeClr val="tx1"/>
                </a:solidFill>
                <a:latin typeface="+mj-lt"/>
                <a:ea typeface="+mj-ea"/>
                <a:cs typeface="+mj-cs"/>
              </a:rPr>
              <a:t>“Aunt Jemima”</a:t>
            </a:r>
          </a:p>
        </p:txBody>
      </p:sp>
      <p:sp>
        <p:nvSpPr>
          <p:cNvPr id="27" name="sketch line">
            <a:extLst>
              <a:ext uri="{FF2B5EF4-FFF2-40B4-BE49-F238E27FC236}">
                <a16:creationId xmlns:a16="http://schemas.microsoft.com/office/drawing/2014/main" id="{4C2A3DC3-F495-4B99-9FF3-3FB30D6323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47F3387A-6DAB-4922-9E48-724BAF65713F}"/>
              </a:ext>
            </a:extLst>
          </p:cNvPr>
          <p:cNvSpPr>
            <a:spLocks noGrp="1"/>
          </p:cNvSpPr>
          <p:nvPr>
            <p:ph sz="half" idx="2"/>
          </p:nvPr>
        </p:nvSpPr>
        <p:spPr>
          <a:xfrm>
            <a:off x="640080" y="2706624"/>
            <a:ext cx="6894576" cy="3483864"/>
          </a:xfrm>
        </p:spPr>
        <p:txBody>
          <a:bodyPr vert="horz" lIns="91440" tIns="45720" rIns="91440" bIns="45720" rtlCol="0">
            <a:normAutofit/>
          </a:bodyPr>
          <a:lstStyle/>
          <a:p>
            <a:r>
              <a:rPr lang="en-US" sz="1900" dirty="0"/>
              <a:t>Nancy Green:  born a slave in 1834</a:t>
            </a:r>
          </a:p>
          <a:p>
            <a:r>
              <a:rPr lang="en-US" sz="1900" dirty="0"/>
              <a:t>Became a wealthy superstar in the advertising world</a:t>
            </a:r>
          </a:p>
          <a:p>
            <a:r>
              <a:rPr lang="en-US" sz="1900" dirty="0"/>
              <a:t>Was 56-yrs old when she was selected as spokesperson for a new ready-mixed, self-rising pancake flour </a:t>
            </a:r>
          </a:p>
          <a:p>
            <a:r>
              <a:rPr lang="en-US" sz="1900" dirty="0"/>
              <a:t>Made her debut in 1893 at a fair and exposition in Chicago</a:t>
            </a:r>
          </a:p>
          <a:p>
            <a:r>
              <a:rPr lang="en-US" sz="1900" dirty="0"/>
              <a:t>Was a good storyteller</a:t>
            </a:r>
          </a:p>
          <a:p>
            <a:r>
              <a:rPr lang="en-US" sz="1900" dirty="0"/>
              <a:t>Warm and appealing personality</a:t>
            </a:r>
          </a:p>
          <a:p>
            <a:r>
              <a:rPr lang="en-US" sz="1900"/>
              <a:t>Her </a:t>
            </a:r>
            <a:r>
              <a:rPr lang="en-US" sz="1900" dirty="0"/>
              <a:t>financial freedom and stature as a national spokesperson enabled her to become a leading advocate against poverty and in favor of equal rights for all Americans.</a:t>
            </a:r>
          </a:p>
        </p:txBody>
      </p:sp>
      <p:pic>
        <p:nvPicPr>
          <p:cNvPr id="6" name="Content Placeholder 5" descr="A group of people in a room&#10;&#10;Description automatically generated with medium confidence">
            <a:extLst>
              <a:ext uri="{FF2B5EF4-FFF2-40B4-BE49-F238E27FC236}">
                <a16:creationId xmlns:a16="http://schemas.microsoft.com/office/drawing/2014/main" id="{17BE62D0-67C9-4CF5-BCFF-00BA5C5FC900}"/>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t="25977" b="4385"/>
          <a:stretch/>
        </p:blipFill>
        <p:spPr>
          <a:xfrm>
            <a:off x="7844030" y="1220724"/>
            <a:ext cx="4035547" cy="4178808"/>
          </a:xfrm>
          <a:custGeom>
            <a:avLst/>
            <a:gdLst/>
            <a:ahLst/>
            <a:cxnLst/>
            <a:rect l="l" t="t" r="r" b="b"/>
            <a:pathLst>
              <a:path w="4035547" h="4178808">
                <a:moveTo>
                  <a:pt x="14988" y="0"/>
                </a:moveTo>
                <a:lnTo>
                  <a:pt x="4035547" y="0"/>
                </a:lnTo>
                <a:lnTo>
                  <a:pt x="4035547" y="4161794"/>
                </a:lnTo>
                <a:lnTo>
                  <a:pt x="3918602" y="4164199"/>
                </a:lnTo>
                <a:cubicBezTo>
                  <a:pt x="3673497" y="4178956"/>
                  <a:pt x="3428120" y="4172295"/>
                  <a:pt x="3183014" y="4175560"/>
                </a:cubicBezTo>
                <a:cubicBezTo>
                  <a:pt x="2855121" y="4180001"/>
                  <a:pt x="2527499" y="4168639"/>
                  <a:pt x="2199742" y="4167595"/>
                </a:cubicBezTo>
                <a:cubicBezTo>
                  <a:pt x="2132562" y="4167334"/>
                  <a:pt x="2065110" y="4170729"/>
                  <a:pt x="1998202" y="4175952"/>
                </a:cubicBezTo>
                <a:cubicBezTo>
                  <a:pt x="1905507" y="4183005"/>
                  <a:pt x="1814033" y="4174124"/>
                  <a:pt x="1722153" y="4165766"/>
                </a:cubicBezTo>
                <a:cubicBezTo>
                  <a:pt x="1611407" y="4155711"/>
                  <a:pt x="1500933" y="4164591"/>
                  <a:pt x="1390867" y="4176214"/>
                </a:cubicBezTo>
                <a:lnTo>
                  <a:pt x="1348076" y="4178808"/>
                </a:lnTo>
                <a:lnTo>
                  <a:pt x="597587" y="4178808"/>
                </a:lnTo>
                <a:lnTo>
                  <a:pt x="507890" y="4175773"/>
                </a:lnTo>
                <a:cubicBezTo>
                  <a:pt x="403218" y="4174810"/>
                  <a:pt x="298546" y="4175691"/>
                  <a:pt x="193840" y="4176214"/>
                </a:cubicBezTo>
                <a:lnTo>
                  <a:pt x="2757" y="4175742"/>
                </a:lnTo>
                <a:lnTo>
                  <a:pt x="2810" y="4034870"/>
                </a:lnTo>
                <a:cubicBezTo>
                  <a:pt x="5629" y="3979851"/>
                  <a:pt x="10539" y="3924896"/>
                  <a:pt x="15416" y="3870068"/>
                </a:cubicBezTo>
                <a:cubicBezTo>
                  <a:pt x="23018" y="3799731"/>
                  <a:pt x="25045" y="3728899"/>
                  <a:pt x="21498" y="3658244"/>
                </a:cubicBezTo>
                <a:cubicBezTo>
                  <a:pt x="17063" y="3602147"/>
                  <a:pt x="10095" y="3546050"/>
                  <a:pt x="8828" y="3489953"/>
                </a:cubicBezTo>
                <a:cubicBezTo>
                  <a:pt x="6548" y="3389688"/>
                  <a:pt x="7434" y="3289424"/>
                  <a:pt x="13262" y="3189160"/>
                </a:cubicBezTo>
                <a:cubicBezTo>
                  <a:pt x="16176" y="3138901"/>
                  <a:pt x="20864" y="3089150"/>
                  <a:pt x="22891" y="3038510"/>
                </a:cubicBezTo>
                <a:cubicBezTo>
                  <a:pt x="24918" y="2987870"/>
                  <a:pt x="28973" y="2936723"/>
                  <a:pt x="17444" y="2887098"/>
                </a:cubicBezTo>
                <a:cubicBezTo>
                  <a:pt x="-2068" y="2802699"/>
                  <a:pt x="12249" y="2718680"/>
                  <a:pt x="16430" y="2634534"/>
                </a:cubicBezTo>
                <a:cubicBezTo>
                  <a:pt x="18964" y="2582244"/>
                  <a:pt x="34168" y="2528685"/>
                  <a:pt x="20738" y="2477919"/>
                </a:cubicBezTo>
                <a:cubicBezTo>
                  <a:pt x="-421" y="2398342"/>
                  <a:pt x="13389" y="2320415"/>
                  <a:pt x="20738" y="2242107"/>
                </a:cubicBezTo>
                <a:cubicBezTo>
                  <a:pt x="29213" y="2168001"/>
                  <a:pt x="27718" y="2093082"/>
                  <a:pt x="16303" y="2019369"/>
                </a:cubicBezTo>
                <a:cubicBezTo>
                  <a:pt x="1986" y="1946239"/>
                  <a:pt x="1986" y="1871028"/>
                  <a:pt x="16303" y="1797899"/>
                </a:cubicBezTo>
                <a:cubicBezTo>
                  <a:pt x="28162" y="1737537"/>
                  <a:pt x="29530" y="1675589"/>
                  <a:pt x="20357" y="1614758"/>
                </a:cubicBezTo>
                <a:cubicBezTo>
                  <a:pt x="14149" y="1571226"/>
                  <a:pt x="3000" y="1527947"/>
                  <a:pt x="1480" y="1484415"/>
                </a:cubicBezTo>
                <a:cubicBezTo>
                  <a:pt x="-1662" y="1393377"/>
                  <a:pt x="200" y="1302238"/>
                  <a:pt x="7055" y="1211417"/>
                </a:cubicBezTo>
                <a:cubicBezTo>
                  <a:pt x="15036" y="1107980"/>
                  <a:pt x="30366" y="1004923"/>
                  <a:pt x="19724" y="900725"/>
                </a:cubicBezTo>
                <a:cubicBezTo>
                  <a:pt x="16050" y="864934"/>
                  <a:pt x="8575" y="829270"/>
                  <a:pt x="7815" y="793353"/>
                </a:cubicBezTo>
                <a:cubicBezTo>
                  <a:pt x="6168" y="726087"/>
                  <a:pt x="5407" y="659710"/>
                  <a:pt x="9208" y="590286"/>
                </a:cubicBezTo>
                <a:cubicBezTo>
                  <a:pt x="13009" y="520863"/>
                  <a:pt x="27452" y="450424"/>
                  <a:pt x="17697" y="382270"/>
                </a:cubicBezTo>
                <a:cubicBezTo>
                  <a:pt x="7941" y="314115"/>
                  <a:pt x="14276" y="247103"/>
                  <a:pt x="20611" y="180218"/>
                </a:cubicBezTo>
                <a:cubicBezTo>
                  <a:pt x="23652" y="148426"/>
                  <a:pt x="25711" y="116982"/>
                  <a:pt x="25156" y="85665"/>
                </a:cubicBezTo>
                <a:close/>
              </a:path>
            </a:pathLst>
          </a:custGeom>
        </p:spPr>
      </p:pic>
      <p:pic>
        <p:nvPicPr>
          <p:cNvPr id="7" name="Picture 6">
            <a:extLst>
              <a:ext uri="{FF2B5EF4-FFF2-40B4-BE49-F238E27FC236}">
                <a16:creationId xmlns:a16="http://schemas.microsoft.com/office/drawing/2014/main" id="{FC0F63F3-2321-4C2C-91A4-CDFD27CA11F7}"/>
              </a:ext>
            </a:extLst>
          </p:cNvPr>
          <p:cNvPicPr>
            <a:picLocks noChangeAspect="1"/>
          </p:cNvPicPr>
          <p:nvPr/>
        </p:nvPicPr>
        <p:blipFill rotWithShape="1">
          <a:blip r:embed="rId3"/>
          <a:srcRect r="9" b="-3"/>
          <a:stretch/>
        </p:blipFill>
        <p:spPr>
          <a:xfrm>
            <a:off x="7831932" y="2112264"/>
            <a:ext cx="4047645" cy="2504797"/>
          </a:xfrm>
          <a:custGeom>
            <a:avLst/>
            <a:gdLst/>
            <a:ahLst/>
            <a:cxnLst/>
            <a:rect l="l" t="t" r="r" b="b"/>
            <a:pathLst>
              <a:path w="4047645" h="2495811">
                <a:moveTo>
                  <a:pt x="2441891" y="4"/>
                </a:moveTo>
                <a:cubicBezTo>
                  <a:pt x="2489381" y="-78"/>
                  <a:pt x="2536882" y="1163"/>
                  <a:pt x="2584383" y="4428"/>
                </a:cubicBezTo>
                <a:cubicBezTo>
                  <a:pt x="2744314" y="17813"/>
                  <a:pt x="2904989" y="21079"/>
                  <a:pt x="3065367" y="14222"/>
                </a:cubicBezTo>
                <a:cubicBezTo>
                  <a:pt x="3194244" y="5694"/>
                  <a:pt x="3323514" y="4206"/>
                  <a:pt x="3452568" y="9782"/>
                </a:cubicBezTo>
                <a:cubicBezTo>
                  <a:pt x="3572813" y="16442"/>
                  <a:pt x="3693059" y="23233"/>
                  <a:pt x="3813712" y="19315"/>
                </a:cubicBezTo>
                <a:cubicBezTo>
                  <a:pt x="3861755" y="17748"/>
                  <a:pt x="3909121" y="15789"/>
                  <a:pt x="3956758" y="13177"/>
                </a:cubicBezTo>
                <a:lnTo>
                  <a:pt x="4047645" y="9696"/>
                </a:lnTo>
                <a:lnTo>
                  <a:pt x="4047645" y="2495811"/>
                </a:lnTo>
                <a:lnTo>
                  <a:pt x="28177" y="2495811"/>
                </a:lnTo>
                <a:lnTo>
                  <a:pt x="28782" y="2485852"/>
                </a:lnTo>
                <a:cubicBezTo>
                  <a:pt x="31911" y="2365446"/>
                  <a:pt x="35027" y="2245002"/>
                  <a:pt x="38157" y="2124521"/>
                </a:cubicBezTo>
                <a:cubicBezTo>
                  <a:pt x="38284" y="2119444"/>
                  <a:pt x="39171" y="2114494"/>
                  <a:pt x="39171" y="2109417"/>
                </a:cubicBezTo>
                <a:cubicBezTo>
                  <a:pt x="48166" y="1995573"/>
                  <a:pt x="53107" y="1881729"/>
                  <a:pt x="18899" y="1770550"/>
                </a:cubicBezTo>
                <a:cubicBezTo>
                  <a:pt x="15871" y="1760104"/>
                  <a:pt x="14262" y="1749304"/>
                  <a:pt x="14084" y="1738440"/>
                </a:cubicBezTo>
                <a:cubicBezTo>
                  <a:pt x="12413" y="1641514"/>
                  <a:pt x="16644" y="1544587"/>
                  <a:pt x="26754" y="1448181"/>
                </a:cubicBezTo>
                <a:cubicBezTo>
                  <a:pt x="31949" y="1389038"/>
                  <a:pt x="26754" y="1329006"/>
                  <a:pt x="43478" y="1270498"/>
                </a:cubicBezTo>
                <a:cubicBezTo>
                  <a:pt x="50864" y="1241421"/>
                  <a:pt x="55109" y="1211634"/>
                  <a:pt x="56147" y="1181656"/>
                </a:cubicBezTo>
                <a:cubicBezTo>
                  <a:pt x="59948" y="1109060"/>
                  <a:pt x="38537" y="1040779"/>
                  <a:pt x="18139" y="972244"/>
                </a:cubicBezTo>
                <a:cubicBezTo>
                  <a:pt x="7370" y="935945"/>
                  <a:pt x="-5426" y="898886"/>
                  <a:pt x="2429" y="860811"/>
                </a:cubicBezTo>
                <a:cubicBezTo>
                  <a:pt x="16707" y="802251"/>
                  <a:pt x="24854" y="742359"/>
                  <a:pt x="26754" y="682112"/>
                </a:cubicBezTo>
                <a:cubicBezTo>
                  <a:pt x="26754" y="639468"/>
                  <a:pt x="16365" y="597712"/>
                  <a:pt x="20039" y="555195"/>
                </a:cubicBezTo>
                <a:cubicBezTo>
                  <a:pt x="28211" y="472712"/>
                  <a:pt x="30238" y="389734"/>
                  <a:pt x="26121" y="306946"/>
                </a:cubicBezTo>
                <a:cubicBezTo>
                  <a:pt x="26095" y="273846"/>
                  <a:pt x="29846" y="240848"/>
                  <a:pt x="37270" y="208585"/>
                </a:cubicBezTo>
                <a:cubicBezTo>
                  <a:pt x="46506" y="151651"/>
                  <a:pt x="48419" y="93777"/>
                  <a:pt x="42971" y="36360"/>
                </a:cubicBezTo>
                <a:lnTo>
                  <a:pt x="38853" y="8429"/>
                </a:lnTo>
                <a:lnTo>
                  <a:pt x="56649" y="7824"/>
                </a:lnTo>
                <a:cubicBezTo>
                  <a:pt x="210497" y="-156"/>
                  <a:pt x="364754" y="3162"/>
                  <a:pt x="518087" y="17748"/>
                </a:cubicBezTo>
                <a:cubicBezTo>
                  <a:pt x="626567" y="25440"/>
                  <a:pt x="735534" y="24213"/>
                  <a:pt x="843809" y="14092"/>
                </a:cubicBezTo>
                <a:cubicBezTo>
                  <a:pt x="1042499" y="-1711"/>
                  <a:pt x="1240782" y="10958"/>
                  <a:pt x="1439065" y="21666"/>
                </a:cubicBezTo>
                <a:cubicBezTo>
                  <a:pt x="1631105" y="32113"/>
                  <a:pt x="1823010" y="24408"/>
                  <a:pt x="2015050" y="17487"/>
                </a:cubicBezTo>
                <a:cubicBezTo>
                  <a:pt x="2157045" y="12394"/>
                  <a:pt x="2299420" y="249"/>
                  <a:pt x="2441891" y="4"/>
                </a:cubicBezTo>
                <a:close/>
              </a:path>
            </a:pathLst>
          </a:custGeom>
        </p:spPr>
      </p:pic>
    </p:spTree>
    <p:extLst>
      <p:ext uri="{BB962C8B-B14F-4D97-AF65-F5344CB8AC3E}">
        <p14:creationId xmlns:p14="http://schemas.microsoft.com/office/powerpoint/2010/main" val="2209710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1000"/>
                                        <p:tgtEl>
                                          <p:spTgt spid="4">
                                            <p:txEl>
                                              <p:pRg st="0" end="0"/>
                                            </p:txEl>
                                          </p:spTgt>
                                        </p:tgtEl>
                                      </p:cBhvr>
                                    </p:animEffect>
                                    <p:anim calcmode="lin" valueType="num">
                                      <p:cBhvr>
                                        <p:cTn id="14"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1000"/>
                                        <p:tgtEl>
                                          <p:spTgt spid="4">
                                            <p:txEl>
                                              <p:pRg st="1" end="1"/>
                                            </p:txEl>
                                          </p:spTgt>
                                        </p:tgtEl>
                                      </p:cBhvr>
                                    </p:animEffect>
                                    <p:anim calcmode="lin" valueType="num">
                                      <p:cBhvr>
                                        <p:cTn id="19"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4">
                                            <p:txEl>
                                              <p:pRg st="1" end="1"/>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Effect transition="in" filter="fade">
                                      <p:cBhvr>
                                        <p:cTn id="23" dur="1000"/>
                                        <p:tgtEl>
                                          <p:spTgt spid="4">
                                            <p:txEl>
                                              <p:pRg st="2" end="2"/>
                                            </p:txEl>
                                          </p:spTgt>
                                        </p:tgtEl>
                                      </p:cBhvr>
                                    </p:animEffect>
                                    <p:anim calcmode="lin" valueType="num">
                                      <p:cBhvr>
                                        <p:cTn id="24"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5" dur="1000" fill="hold"/>
                                        <p:tgtEl>
                                          <p:spTgt spid="4">
                                            <p:txEl>
                                              <p:pRg st="2" end="2"/>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animEffect transition="in" filter="fade">
                                      <p:cBhvr>
                                        <p:cTn id="33" dur="1000"/>
                                        <p:tgtEl>
                                          <p:spTgt spid="4">
                                            <p:txEl>
                                              <p:pRg st="4" end="4"/>
                                            </p:txEl>
                                          </p:spTgt>
                                        </p:tgtEl>
                                      </p:cBhvr>
                                    </p:animEffect>
                                    <p:anim calcmode="lin" valueType="num">
                                      <p:cBhvr>
                                        <p:cTn id="34"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4" end="4"/>
                                            </p:txEl>
                                          </p:spTgt>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4">
                                            <p:txEl>
                                              <p:pRg st="5" end="5"/>
                                            </p:txEl>
                                          </p:spTgt>
                                        </p:tgtEl>
                                        <p:attrNameLst>
                                          <p:attrName>style.visibility</p:attrName>
                                        </p:attrNameLst>
                                      </p:cBhvr>
                                      <p:to>
                                        <p:strVal val="visible"/>
                                      </p:to>
                                    </p:set>
                                    <p:animEffect transition="in" filter="fade">
                                      <p:cBhvr>
                                        <p:cTn id="38" dur="1000"/>
                                        <p:tgtEl>
                                          <p:spTgt spid="4">
                                            <p:txEl>
                                              <p:pRg st="5" end="5"/>
                                            </p:txEl>
                                          </p:spTgt>
                                        </p:tgtEl>
                                      </p:cBhvr>
                                    </p:animEffect>
                                    <p:anim calcmode="lin" valueType="num">
                                      <p:cBhvr>
                                        <p:cTn id="3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4">
                                            <p:txEl>
                                              <p:pRg st="5" end="5"/>
                                            </p:txEl>
                                          </p:spTgt>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Effect transition="in" filter="fade">
                                      <p:cBhvr>
                                        <p:cTn id="43" dur="1000"/>
                                        <p:tgtEl>
                                          <p:spTgt spid="4">
                                            <p:txEl>
                                              <p:pRg st="6" end="6"/>
                                            </p:txEl>
                                          </p:spTgt>
                                        </p:tgtEl>
                                      </p:cBhvr>
                                    </p:animEffect>
                                    <p:anim calcmode="lin" valueType="num">
                                      <p:cBhvr>
                                        <p:cTn id="44"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nodeType="click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barn(inVertical)">
                                      <p:cBhvr>
                                        <p:cTn id="5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01814-843E-7642-BC17-C5C3E3D95835}"/>
              </a:ext>
            </a:extLst>
          </p:cNvPr>
          <p:cNvSpPr>
            <a:spLocks noGrp="1"/>
          </p:cNvSpPr>
          <p:nvPr>
            <p:ph type="title"/>
          </p:nvPr>
        </p:nvSpPr>
        <p:spPr/>
        <p:txBody>
          <a:bodyPr/>
          <a:lstStyle/>
          <a:p>
            <a:pPr algn="ctr"/>
            <a:r>
              <a:rPr lang="en-US" dirty="0"/>
              <a:t>Definitions</a:t>
            </a:r>
          </a:p>
        </p:txBody>
      </p:sp>
      <p:sp>
        <p:nvSpPr>
          <p:cNvPr id="3" name="Content Placeholder 2">
            <a:extLst>
              <a:ext uri="{FF2B5EF4-FFF2-40B4-BE49-F238E27FC236}">
                <a16:creationId xmlns:a16="http://schemas.microsoft.com/office/drawing/2014/main" id="{1652E8E4-CF2C-924D-A4CD-A069D588B3EC}"/>
              </a:ext>
            </a:extLst>
          </p:cNvPr>
          <p:cNvSpPr>
            <a:spLocks noGrp="1"/>
          </p:cNvSpPr>
          <p:nvPr>
            <p:ph idx="1"/>
          </p:nvPr>
        </p:nvSpPr>
        <p:spPr/>
        <p:txBody>
          <a:bodyPr>
            <a:normAutofit fontScale="92500" lnSpcReduction="20000"/>
          </a:bodyPr>
          <a:lstStyle/>
          <a:p>
            <a:pPr marL="0" indent="0">
              <a:buNone/>
            </a:pPr>
            <a:r>
              <a:rPr lang="en-US" dirty="0"/>
              <a:t>“</a:t>
            </a:r>
            <a:r>
              <a:rPr lang="en-US" i="1" dirty="0"/>
              <a:t>Critical race theory</a:t>
            </a:r>
            <a:r>
              <a:rPr lang="en-US" dirty="0"/>
              <a:t>” –It originates from identity-based Marxism which builds its political program on social and class conflict. Rahm Emmanuel, President Obama’s chief-of-staff, put it clearly, “You never let a crisis go to waste, and what I mean by that it’s an opportunity to do things that you think that you could not do before.”</a:t>
            </a:r>
          </a:p>
          <a:p>
            <a:pPr marL="0" indent="0">
              <a:buNone/>
            </a:pPr>
            <a:r>
              <a:rPr lang="en-US" dirty="0"/>
              <a:t>Critical race theory deploys a series of euphemisms including, “equity,” “social justice,” “diversity and inclusion,” and “culturally responsive teaching”  to marginalize any history, culture, political program originating from, created by, or identified with white males.</a:t>
            </a:r>
          </a:p>
          <a:p>
            <a:pPr marL="0" indent="0">
              <a:buNone/>
            </a:pPr>
            <a:r>
              <a:rPr lang="en-US" dirty="0"/>
              <a:t>Here’s a radical example, “Brown U. professor proposed the creation of the Department of Antiracism, independent of the elected branches of government, having the power to veto, nullify, or abolish any law at any level of government that it deems insufficiently “antiracist.”</a:t>
            </a:r>
          </a:p>
        </p:txBody>
      </p:sp>
    </p:spTree>
    <p:extLst>
      <p:ext uri="{BB962C8B-B14F-4D97-AF65-F5344CB8AC3E}">
        <p14:creationId xmlns:p14="http://schemas.microsoft.com/office/powerpoint/2010/main" val="12313591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F3423-86B5-4F11-9C3C-EF420F94E479}"/>
              </a:ext>
            </a:extLst>
          </p:cNvPr>
          <p:cNvSpPr>
            <a:spLocks noGrp="1"/>
          </p:cNvSpPr>
          <p:nvPr>
            <p:ph type="title"/>
          </p:nvPr>
        </p:nvSpPr>
        <p:spPr/>
        <p:txBody>
          <a:bodyPr/>
          <a:lstStyle/>
          <a:p>
            <a:pPr algn="ctr"/>
            <a:r>
              <a:rPr lang="en-US" dirty="0"/>
              <a:t>Critical Race Theory</a:t>
            </a:r>
          </a:p>
        </p:txBody>
      </p:sp>
      <p:sp>
        <p:nvSpPr>
          <p:cNvPr id="3" name="Content Placeholder 2">
            <a:extLst>
              <a:ext uri="{FF2B5EF4-FFF2-40B4-BE49-F238E27FC236}">
                <a16:creationId xmlns:a16="http://schemas.microsoft.com/office/drawing/2014/main" id="{F81FB9B3-7D4F-4C99-B5E0-8AA3EE0E07D3}"/>
              </a:ext>
            </a:extLst>
          </p:cNvPr>
          <p:cNvSpPr>
            <a:spLocks noGrp="1"/>
          </p:cNvSpPr>
          <p:nvPr>
            <p:ph idx="1"/>
          </p:nvPr>
        </p:nvSpPr>
        <p:spPr/>
        <p:txBody>
          <a:bodyPr/>
          <a:lstStyle/>
          <a:p>
            <a:pPr marL="0" indent="0">
              <a:buNone/>
            </a:pPr>
            <a:r>
              <a:rPr lang="en-US" dirty="0"/>
              <a:t>“In contrast to equality, equity as defined and promoted by critical race theorists is little more than reformulated Marxism.”</a:t>
            </a:r>
          </a:p>
          <a:p>
            <a:pPr>
              <a:buFontTx/>
              <a:buChar char="-"/>
            </a:pPr>
            <a:r>
              <a:rPr lang="en-US" dirty="0"/>
              <a:t>Suspension of private property rights;</a:t>
            </a:r>
          </a:p>
          <a:p>
            <a:pPr>
              <a:buFontTx/>
              <a:buChar char="-"/>
            </a:pPr>
            <a:r>
              <a:rPr lang="en-US" dirty="0"/>
              <a:t>Seizing land and wealth redistribution along racial lines;</a:t>
            </a:r>
          </a:p>
          <a:p>
            <a:pPr>
              <a:buFontTx/>
              <a:buChar char="-"/>
            </a:pPr>
            <a:r>
              <a:rPr lang="en-US" dirty="0"/>
              <a:t>End private property, individual rights such as freedom of speech;</a:t>
            </a:r>
          </a:p>
          <a:p>
            <a:pPr>
              <a:buFontTx/>
              <a:buChar char="-"/>
            </a:pPr>
            <a:r>
              <a:rPr lang="en-US" dirty="0"/>
              <a:t>These would be replaced with race-based redistribution of wealth, group-based rights, active discrimination and omnipresent bureaucratic authority. </a:t>
            </a:r>
          </a:p>
        </p:txBody>
      </p:sp>
    </p:spTree>
    <p:extLst>
      <p:ext uri="{BB962C8B-B14F-4D97-AF65-F5344CB8AC3E}">
        <p14:creationId xmlns:p14="http://schemas.microsoft.com/office/powerpoint/2010/main" val="32906546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372F6-893A-488F-8A1E-8D47F57CF2EC}"/>
              </a:ext>
            </a:extLst>
          </p:cNvPr>
          <p:cNvSpPr>
            <a:spLocks noGrp="1"/>
          </p:cNvSpPr>
          <p:nvPr>
            <p:ph type="title"/>
          </p:nvPr>
        </p:nvSpPr>
        <p:spPr/>
        <p:txBody>
          <a:bodyPr/>
          <a:lstStyle/>
          <a:p>
            <a:pPr algn="ctr"/>
            <a:r>
              <a:rPr lang="en-US" dirty="0"/>
              <a:t>Critical Race Theory – How it works!</a:t>
            </a:r>
          </a:p>
        </p:txBody>
      </p:sp>
      <p:sp>
        <p:nvSpPr>
          <p:cNvPr id="3" name="Content Placeholder 2">
            <a:extLst>
              <a:ext uri="{FF2B5EF4-FFF2-40B4-BE49-F238E27FC236}">
                <a16:creationId xmlns:a16="http://schemas.microsoft.com/office/drawing/2014/main" id="{C17E01F6-F4C2-4C6B-98F3-0A91597F8BC1}"/>
              </a:ext>
            </a:extLst>
          </p:cNvPr>
          <p:cNvSpPr>
            <a:spLocks noGrp="1"/>
          </p:cNvSpPr>
          <p:nvPr>
            <p:ph idx="1"/>
          </p:nvPr>
        </p:nvSpPr>
        <p:spPr/>
        <p:txBody>
          <a:bodyPr/>
          <a:lstStyle/>
          <a:p>
            <a:pPr>
              <a:buFontTx/>
              <a:buChar char="-"/>
            </a:pPr>
            <a:r>
              <a:rPr lang="en-US" dirty="0"/>
              <a:t>Government, industry, teacher workshops on it. Department of Homeland Security telling white employees they were committing “microinequities” and have been “socialized into oppressor roles.”</a:t>
            </a:r>
          </a:p>
          <a:p>
            <a:pPr>
              <a:buFontTx/>
              <a:buChar char="-"/>
            </a:pPr>
            <a:r>
              <a:rPr lang="en-US" dirty="0"/>
              <a:t>Disagreement with the program becomes irrefutable evidence of </a:t>
            </a:r>
            <a:r>
              <a:rPr lang="en-US"/>
              <a:t>“unconscious </a:t>
            </a:r>
            <a:r>
              <a:rPr lang="en-US" dirty="0"/>
              <a:t>bias,” or “internalized white supremacy.”</a:t>
            </a:r>
          </a:p>
          <a:p>
            <a:pPr>
              <a:buFontTx/>
              <a:buChar char="-"/>
            </a:pPr>
            <a:r>
              <a:rPr lang="en-US" dirty="0"/>
              <a:t>Dissenters are instructed to remain silent and to accept their “complicity in white supremacy.”</a:t>
            </a:r>
          </a:p>
          <a:p>
            <a:pPr>
              <a:buFontTx/>
              <a:buChar char="-"/>
            </a:pPr>
            <a:r>
              <a:rPr lang="en-US" dirty="0"/>
              <a:t>History classes begin to teach that America was founded on and defined by racism and that our founding principles, our Constitution, and our way of life should be overthrown.</a:t>
            </a:r>
          </a:p>
          <a:p>
            <a:pPr marL="0" indent="0">
              <a:buNone/>
            </a:pPr>
            <a:endParaRPr lang="en-US" dirty="0"/>
          </a:p>
        </p:txBody>
      </p:sp>
    </p:spTree>
    <p:extLst>
      <p:ext uri="{BB962C8B-B14F-4D97-AF65-F5344CB8AC3E}">
        <p14:creationId xmlns:p14="http://schemas.microsoft.com/office/powerpoint/2010/main" val="9484863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2D670-7288-40FC-9413-A3A068B413C2}"/>
              </a:ext>
            </a:extLst>
          </p:cNvPr>
          <p:cNvSpPr>
            <a:spLocks noGrp="1"/>
          </p:cNvSpPr>
          <p:nvPr>
            <p:ph type="title"/>
          </p:nvPr>
        </p:nvSpPr>
        <p:spPr/>
        <p:txBody>
          <a:bodyPr/>
          <a:lstStyle/>
          <a:p>
            <a:pPr algn="ctr"/>
            <a:r>
              <a:rPr lang="en-US" dirty="0"/>
              <a:t>Critical Race Theory – How to defeat it:</a:t>
            </a:r>
          </a:p>
        </p:txBody>
      </p:sp>
      <p:sp>
        <p:nvSpPr>
          <p:cNvPr id="3" name="Content Placeholder 2">
            <a:extLst>
              <a:ext uri="{FF2B5EF4-FFF2-40B4-BE49-F238E27FC236}">
                <a16:creationId xmlns:a16="http://schemas.microsoft.com/office/drawing/2014/main" id="{3C98D61C-3F52-4463-B24E-C7A9CF259AD0}"/>
              </a:ext>
            </a:extLst>
          </p:cNvPr>
          <p:cNvSpPr>
            <a:spLocks noGrp="1"/>
          </p:cNvSpPr>
          <p:nvPr>
            <p:ph idx="1"/>
          </p:nvPr>
        </p:nvSpPr>
        <p:spPr/>
        <p:txBody>
          <a:bodyPr/>
          <a:lstStyle/>
          <a:p>
            <a:r>
              <a:rPr lang="en-US" dirty="0"/>
              <a:t>Governmental action, (Pres. Trump banned programs in fed govt., Pres. Biden rescinded the action the first day in office). Several states have banned it: preventing public institutions from conducting programs which stereotype, scapegoat, or demean people based on race. 14</a:t>
            </a:r>
            <a:r>
              <a:rPr lang="en-US" baseline="30000" dirty="0"/>
              <a:t>th</a:t>
            </a:r>
            <a:r>
              <a:rPr lang="en-US" dirty="0"/>
              <a:t> Amendment provides equal protection under the law and the 1</a:t>
            </a:r>
            <a:r>
              <a:rPr lang="en-US" baseline="30000" dirty="0"/>
              <a:t>st</a:t>
            </a:r>
            <a:r>
              <a:rPr lang="en-US" dirty="0"/>
              <a:t> Amendment guarantees free speech.</a:t>
            </a:r>
          </a:p>
          <a:p>
            <a:r>
              <a:rPr lang="en-US" dirty="0"/>
              <a:t>Grassroots mobilization – vote those in support of it out of office, and</a:t>
            </a:r>
          </a:p>
          <a:p>
            <a:r>
              <a:rPr lang="en-US" dirty="0"/>
              <a:t>Appeal to principle – “excellence beats diversity every time.”</a:t>
            </a:r>
          </a:p>
        </p:txBody>
      </p:sp>
    </p:spTree>
    <p:extLst>
      <p:ext uri="{BB962C8B-B14F-4D97-AF65-F5344CB8AC3E}">
        <p14:creationId xmlns:p14="http://schemas.microsoft.com/office/powerpoint/2010/main" val="151956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DD21D903-6DC7-4AF6-8B24-948DC7FDA607}"/>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“Can We Still Reason Together?”</a:t>
            </a:r>
          </a:p>
        </p:txBody>
      </p:sp>
      <p:sp>
        <p:nvSpPr>
          <p:cNvPr id="3" name="Content Placeholder 2">
            <a:extLst>
              <a:ext uri="{FF2B5EF4-FFF2-40B4-BE49-F238E27FC236}">
                <a16:creationId xmlns:a16="http://schemas.microsoft.com/office/drawing/2014/main" id="{9C326DEF-C036-4B5A-A8C0-BBE9CCDBA6B1}"/>
              </a:ext>
            </a:extLst>
          </p:cNvPr>
          <p:cNvSpPr>
            <a:spLocks noGrp="1"/>
          </p:cNvSpPr>
          <p:nvPr>
            <p:ph idx="1"/>
          </p:nvPr>
        </p:nvSpPr>
        <p:spPr>
          <a:xfrm>
            <a:off x="1367624" y="2490436"/>
            <a:ext cx="9708995" cy="3567173"/>
          </a:xfrm>
        </p:spPr>
        <p:txBody>
          <a:bodyPr anchor="ctr">
            <a:normAutofit/>
          </a:bodyPr>
          <a:lstStyle/>
          <a:p>
            <a:r>
              <a:rPr lang="en-US" sz="2400"/>
              <a:t>“Where there is a mutual commitment to truth and truth-seeking, relationships can be built between religious believers and secularists, and they can indeed reason together.”</a:t>
            </a:r>
          </a:p>
          <a:p>
            <a:r>
              <a:rPr lang="en-US" sz="2400"/>
              <a:t>“The minimum condition is this: interlocutors, however wide and deep their substantive philosophical or other differences, need to share the conviction that business between them is to be conducted in the proper currency of intellectual discourse – namely reasons, evidence and arguments.”</a:t>
            </a:r>
          </a:p>
          <a:p>
            <a:pPr marL="0" indent="0">
              <a:buNone/>
            </a:pPr>
            <a:endParaRPr lang="en-US" sz="2400"/>
          </a:p>
        </p:txBody>
      </p:sp>
    </p:spTree>
    <p:extLst>
      <p:ext uri="{BB962C8B-B14F-4D97-AF65-F5344CB8AC3E}">
        <p14:creationId xmlns:p14="http://schemas.microsoft.com/office/powerpoint/2010/main" val="819311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DD21D903-6DC7-4AF6-8B24-948DC7FDA607}"/>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“Can We Still Reason Together?”</a:t>
            </a:r>
          </a:p>
        </p:txBody>
      </p:sp>
      <p:sp>
        <p:nvSpPr>
          <p:cNvPr id="3" name="Content Placeholder 2">
            <a:extLst>
              <a:ext uri="{FF2B5EF4-FFF2-40B4-BE49-F238E27FC236}">
                <a16:creationId xmlns:a16="http://schemas.microsoft.com/office/drawing/2014/main" id="{9C326DEF-C036-4B5A-A8C0-BBE9CCDBA6B1}"/>
              </a:ext>
            </a:extLst>
          </p:cNvPr>
          <p:cNvSpPr>
            <a:spLocks noGrp="1"/>
          </p:cNvSpPr>
          <p:nvPr>
            <p:ph idx="1"/>
          </p:nvPr>
        </p:nvSpPr>
        <p:spPr>
          <a:xfrm>
            <a:off x="1367624" y="2490436"/>
            <a:ext cx="9708995" cy="3567173"/>
          </a:xfrm>
        </p:spPr>
        <p:txBody>
          <a:bodyPr anchor="ctr">
            <a:normAutofit/>
          </a:bodyPr>
          <a:lstStyle/>
          <a:p>
            <a:pPr marL="0" indent="0">
              <a:buNone/>
            </a:pPr>
            <a:endParaRPr lang="en-US" sz="2400"/>
          </a:p>
          <a:p>
            <a:pPr marL="0" indent="0">
              <a:buNone/>
            </a:pPr>
            <a:endParaRPr lang="en-US" sz="2400"/>
          </a:p>
          <a:p>
            <a:pPr marL="0" indent="0">
              <a:buNone/>
            </a:pPr>
            <a:r>
              <a:rPr lang="en-US" sz="2400"/>
              <a:t> “Father John Neuhaus, ‘Remember, our job is to be faithful – ever faithful – standing boldly and fighting for what’s right’ the victory will surely come, but His timing and terms are not up to us. We must stick to doing our job, and not try to do His. We are merely His instruments. So, however dark things may seem, never yield to despair. Leave the timing and terms of the victory to God. Be faithful – ever faithful.”</a:t>
            </a:r>
          </a:p>
          <a:p>
            <a:endParaRPr lang="en-US" sz="2400"/>
          </a:p>
        </p:txBody>
      </p:sp>
    </p:spTree>
    <p:extLst>
      <p:ext uri="{BB962C8B-B14F-4D97-AF65-F5344CB8AC3E}">
        <p14:creationId xmlns:p14="http://schemas.microsoft.com/office/powerpoint/2010/main" val="4017600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1"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AB694861-ECDA-4A88-B829-D9CBD57CF60E}"/>
              </a:ext>
            </a:extLst>
          </p:cNvPr>
          <p:cNvSpPr>
            <a:spLocks noGrp="1"/>
          </p:cNvSpPr>
          <p:nvPr>
            <p:ph type="title"/>
          </p:nvPr>
        </p:nvSpPr>
        <p:spPr>
          <a:xfrm>
            <a:off x="1098468" y="885651"/>
            <a:ext cx="3229803" cy="4624603"/>
          </a:xfrm>
        </p:spPr>
        <p:txBody>
          <a:bodyPr>
            <a:normAutofit/>
          </a:bodyPr>
          <a:lstStyle/>
          <a:p>
            <a:r>
              <a:rPr lang="en-US">
                <a:solidFill>
                  <a:srgbClr val="FFFFFF"/>
                </a:solidFill>
              </a:rPr>
              <a:t>What is Socialism?</a:t>
            </a:r>
          </a:p>
        </p:txBody>
      </p:sp>
      <p:sp>
        <p:nvSpPr>
          <p:cNvPr id="3" name="Content Placeholder 2">
            <a:extLst>
              <a:ext uri="{FF2B5EF4-FFF2-40B4-BE49-F238E27FC236}">
                <a16:creationId xmlns:a16="http://schemas.microsoft.com/office/drawing/2014/main" id="{DCAAD2F1-082A-4EBB-B9ED-14176F9DFA9E}"/>
              </a:ext>
            </a:extLst>
          </p:cNvPr>
          <p:cNvSpPr>
            <a:spLocks noGrp="1"/>
          </p:cNvSpPr>
          <p:nvPr>
            <p:ph idx="1"/>
          </p:nvPr>
        </p:nvSpPr>
        <p:spPr>
          <a:xfrm>
            <a:off x="4978708" y="885651"/>
            <a:ext cx="6525220" cy="4616849"/>
          </a:xfrm>
        </p:spPr>
        <p:txBody>
          <a:bodyPr anchor="ctr">
            <a:normAutofit/>
          </a:bodyPr>
          <a:lstStyle/>
          <a:p>
            <a:r>
              <a:rPr lang="en-US" sz="2000"/>
              <a:t>State controls the marketplace by setting prices, providing services, redistributing wealth.</a:t>
            </a:r>
          </a:p>
          <a:p>
            <a:r>
              <a:rPr lang="en-US" sz="2000"/>
              <a:t>Private enterprises are permitted, but they are heavily regulated by price and production controls. </a:t>
            </a:r>
          </a:p>
          <a:p>
            <a:r>
              <a:rPr lang="en-US" sz="2000"/>
              <a:t>Examples:</a:t>
            </a:r>
          </a:p>
          <a:p>
            <a:pPr lvl="1"/>
            <a:r>
              <a:rPr lang="en-US" sz="2000"/>
              <a:t>Elements of the Affordable Care Act (ObamaCare) – nationalized healthcare.</a:t>
            </a:r>
          </a:p>
          <a:p>
            <a:pPr lvl="1"/>
            <a:r>
              <a:rPr lang="en-US" sz="2000"/>
              <a:t>Government requirements that work only performed by businesses where the workers are unionized.</a:t>
            </a:r>
          </a:p>
          <a:p>
            <a:pPr lvl="1"/>
            <a:r>
              <a:rPr lang="en-US" sz="2000"/>
              <a:t>Government takes over the power grids, the internet, etc.</a:t>
            </a:r>
          </a:p>
          <a:p>
            <a:pPr lvl="1"/>
            <a:r>
              <a:rPr lang="en-US" sz="2000"/>
              <a:t>In schools?</a:t>
            </a:r>
          </a:p>
          <a:p>
            <a:pPr lvl="1"/>
            <a:r>
              <a:rPr lang="en-US" sz="2000"/>
              <a:t>What else?</a:t>
            </a:r>
          </a:p>
        </p:txBody>
      </p:sp>
    </p:spTree>
    <p:extLst>
      <p:ext uri="{BB962C8B-B14F-4D97-AF65-F5344CB8AC3E}">
        <p14:creationId xmlns:p14="http://schemas.microsoft.com/office/powerpoint/2010/main" val="32397603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59793C2F-5CA1-4FF6-A74D-69FB8C46D925}"/>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What is Socialism?</a:t>
            </a:r>
          </a:p>
        </p:txBody>
      </p:sp>
      <p:sp>
        <p:nvSpPr>
          <p:cNvPr id="3" name="Content Placeholder 2">
            <a:extLst>
              <a:ext uri="{FF2B5EF4-FFF2-40B4-BE49-F238E27FC236}">
                <a16:creationId xmlns:a16="http://schemas.microsoft.com/office/drawing/2014/main" id="{24864684-70F4-42E1-8725-9F820104486E}"/>
              </a:ext>
            </a:extLst>
          </p:cNvPr>
          <p:cNvSpPr>
            <a:spLocks noGrp="1"/>
          </p:cNvSpPr>
          <p:nvPr>
            <p:ph idx="1"/>
          </p:nvPr>
        </p:nvSpPr>
        <p:spPr>
          <a:xfrm>
            <a:off x="1367624" y="2490436"/>
            <a:ext cx="9708995" cy="3567173"/>
          </a:xfrm>
        </p:spPr>
        <p:txBody>
          <a:bodyPr anchor="ctr">
            <a:normAutofit/>
          </a:bodyPr>
          <a:lstStyle/>
          <a:p>
            <a:r>
              <a:rPr lang="en-US" sz="2200"/>
              <a:t>Pope Leo XIII in (</a:t>
            </a:r>
            <a:r>
              <a:rPr lang="en-US" sz="2200" i="1"/>
              <a:t>Rerum Novarum 15)</a:t>
            </a:r>
            <a:r>
              <a:rPr lang="en-US" sz="2200"/>
              <a:t> said that socialism is contrary to the natural right to own property and that “the main tenet of socialism, [the] community of goods, must be utterly rejected.”</a:t>
            </a:r>
          </a:p>
          <a:p>
            <a:r>
              <a:rPr lang="en-US" sz="2200"/>
              <a:t>May 2019 poll – (</a:t>
            </a:r>
            <a:r>
              <a:rPr lang="en-US" sz="2200" i="1"/>
              <a:t>Can a Catholic be a Socialist? – pg. 91)</a:t>
            </a:r>
            <a:endParaRPr lang="en-US" sz="2200"/>
          </a:p>
          <a:p>
            <a:pPr lvl="1"/>
            <a:r>
              <a:rPr lang="en-US" sz="2200"/>
              <a:t>1/3 of Americans associated socialism with equality, the government providing people with health care, housing and jobs, and ending poverty.</a:t>
            </a:r>
          </a:p>
          <a:p>
            <a:pPr lvl="1"/>
            <a:r>
              <a:rPr lang="en-US" sz="2200"/>
              <a:t>1/5 didn’t know what socialism was.</a:t>
            </a:r>
          </a:p>
          <a:p>
            <a:pPr lvl="1"/>
            <a:r>
              <a:rPr lang="en-US" sz="2200"/>
              <a:t>1/5 could not name the primary tenet of socialism: government ownership of the economy and the abolishment of private property.</a:t>
            </a:r>
          </a:p>
        </p:txBody>
      </p:sp>
    </p:spTree>
    <p:extLst>
      <p:ext uri="{BB962C8B-B14F-4D97-AF65-F5344CB8AC3E}">
        <p14:creationId xmlns:p14="http://schemas.microsoft.com/office/powerpoint/2010/main" val="140432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44FE9-4911-45B6-A4D1-C93F494AFB82}"/>
              </a:ext>
            </a:extLst>
          </p:cNvPr>
          <p:cNvSpPr>
            <a:spLocks noGrp="1"/>
          </p:cNvSpPr>
          <p:nvPr>
            <p:ph type="title"/>
          </p:nvPr>
        </p:nvSpPr>
        <p:spPr/>
        <p:txBody>
          <a:bodyPr/>
          <a:lstStyle/>
          <a:p>
            <a:pPr algn="ctr"/>
            <a:r>
              <a:rPr lang="en-US" dirty="0"/>
              <a:t>What is Capitalism?</a:t>
            </a:r>
          </a:p>
        </p:txBody>
      </p:sp>
      <p:sp>
        <p:nvSpPr>
          <p:cNvPr id="3" name="Content Placeholder 2">
            <a:extLst>
              <a:ext uri="{FF2B5EF4-FFF2-40B4-BE49-F238E27FC236}">
                <a16:creationId xmlns:a16="http://schemas.microsoft.com/office/drawing/2014/main" id="{45850291-8146-401C-9026-399C003B7F8A}"/>
              </a:ext>
            </a:extLst>
          </p:cNvPr>
          <p:cNvSpPr>
            <a:spLocks noGrp="1"/>
          </p:cNvSpPr>
          <p:nvPr>
            <p:ph idx="1"/>
          </p:nvPr>
        </p:nvSpPr>
        <p:spPr/>
        <p:txBody>
          <a:bodyPr>
            <a:normAutofit fontScale="77500" lnSpcReduction="20000"/>
          </a:bodyPr>
          <a:lstStyle/>
          <a:p>
            <a:r>
              <a:rPr lang="en-US" dirty="0"/>
              <a:t>Capitalism allows for the free exchange of goods and services.</a:t>
            </a:r>
          </a:p>
          <a:p>
            <a:r>
              <a:rPr lang="en-US" dirty="0"/>
              <a:t>Dunkin Donuts values a donut at $1.00. </a:t>
            </a:r>
          </a:p>
          <a:p>
            <a:pPr lvl="1"/>
            <a:r>
              <a:rPr lang="en-US" dirty="0"/>
              <a:t>I want to buy the donut because at this moment I value the donut more than I value the $1.00 so I am willing to exchange the $1.00 for the donut.</a:t>
            </a:r>
          </a:p>
          <a:p>
            <a:pPr lvl="1"/>
            <a:r>
              <a:rPr lang="en-US" dirty="0"/>
              <a:t>Dunkin Donuts values the $1.00 more than their donut and are willing to part with the donut for $1.00.</a:t>
            </a:r>
          </a:p>
          <a:p>
            <a:r>
              <a:rPr lang="en-US" dirty="0"/>
              <a:t>Capitalism can be summarized as “give me what I want and I’ll give you what you want.”</a:t>
            </a:r>
          </a:p>
          <a:p>
            <a:r>
              <a:rPr lang="en-US" dirty="0"/>
              <a:t>Profit is a sign that a business is meeting the peoples’ needs by providing them with something that they want at a price that is higher than the cost of producing it. It’s an indicator of a healthy business, which benefits the business and the people who are associated with it. </a:t>
            </a:r>
          </a:p>
          <a:p>
            <a:r>
              <a:rPr lang="en-US" dirty="0"/>
              <a:t>Profits show that people are being benefited. Workers are getting paid and the consumers get what they want. </a:t>
            </a:r>
          </a:p>
          <a:p>
            <a:r>
              <a:rPr lang="en-US" dirty="0"/>
              <a:t>Capitalism is a good thing when it is properly ordered toward the common good.</a:t>
            </a:r>
          </a:p>
        </p:txBody>
      </p:sp>
    </p:spTree>
    <p:extLst>
      <p:ext uri="{BB962C8B-B14F-4D97-AF65-F5344CB8AC3E}">
        <p14:creationId xmlns:p14="http://schemas.microsoft.com/office/powerpoint/2010/main" val="588632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par>
                                <p:cTn id="18" presetID="22" presetClass="entr" presetSubtype="4"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randombar(horizontal)">
                                      <p:cBhvr>
                                        <p:cTn id="3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See the source image">
            <a:extLst>
              <a:ext uri="{FF2B5EF4-FFF2-40B4-BE49-F238E27FC236}">
                <a16:creationId xmlns:a16="http://schemas.microsoft.com/office/drawing/2014/main" id="{C1F7A6B9-8721-40CE-90F0-9B5D1A2A063D}"/>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bwMode="auto">
          <a:xfrm>
            <a:off x="1760540" y="643467"/>
            <a:ext cx="8670919" cy="5571066"/>
          </a:xfrm>
          <a:prstGeom prst="rect">
            <a:avLst/>
          </a:prstGeom>
          <a:noFill/>
        </p:spPr>
      </p:pic>
    </p:spTree>
    <p:extLst>
      <p:ext uri="{BB962C8B-B14F-4D97-AF65-F5344CB8AC3E}">
        <p14:creationId xmlns:p14="http://schemas.microsoft.com/office/powerpoint/2010/main" val="347090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8235A-7E23-7541-AF34-D43B25834AE8}"/>
              </a:ext>
            </a:extLst>
          </p:cNvPr>
          <p:cNvSpPr>
            <a:spLocks noGrp="1"/>
          </p:cNvSpPr>
          <p:nvPr>
            <p:ph type="title"/>
          </p:nvPr>
        </p:nvSpPr>
        <p:spPr/>
        <p:txBody>
          <a:bodyPr/>
          <a:lstStyle/>
          <a:p>
            <a:pPr algn="ctr"/>
            <a:r>
              <a:rPr lang="en-US" dirty="0"/>
              <a:t>Communism/Marxism</a:t>
            </a:r>
          </a:p>
        </p:txBody>
      </p:sp>
      <p:sp>
        <p:nvSpPr>
          <p:cNvPr id="3" name="Content Placeholder 2">
            <a:extLst>
              <a:ext uri="{FF2B5EF4-FFF2-40B4-BE49-F238E27FC236}">
                <a16:creationId xmlns:a16="http://schemas.microsoft.com/office/drawing/2014/main" id="{63EE6A65-6E3C-BD42-ACB5-D6D2C43AD02D}"/>
              </a:ext>
            </a:extLst>
          </p:cNvPr>
          <p:cNvSpPr>
            <a:spLocks noGrp="1"/>
          </p:cNvSpPr>
          <p:nvPr>
            <p:ph idx="1"/>
          </p:nvPr>
        </p:nvSpPr>
        <p:spPr/>
        <p:txBody>
          <a:bodyPr/>
          <a:lstStyle/>
          <a:p>
            <a:pPr>
              <a:buFontTx/>
              <a:buChar char="-"/>
            </a:pPr>
            <a:r>
              <a:rPr lang="en-US" dirty="0"/>
              <a:t>Based on the writings of Karl Marx and Friedrich Engels.</a:t>
            </a:r>
          </a:p>
          <a:p>
            <a:pPr>
              <a:buFontTx/>
              <a:buChar char="-"/>
            </a:pPr>
            <a:r>
              <a:rPr lang="en-US" dirty="0"/>
              <a:t>Fundamental foundation based on a non-acceptance of God in the world nor of the afterlife.</a:t>
            </a:r>
          </a:p>
          <a:p>
            <a:pPr>
              <a:buFontTx/>
              <a:buChar char="-"/>
            </a:pPr>
            <a:r>
              <a:rPr lang="en-US" dirty="0"/>
              <a:t>Reduces man to an instrument of the state.</a:t>
            </a:r>
          </a:p>
          <a:p>
            <a:pPr>
              <a:buFontTx/>
              <a:buChar char="-"/>
            </a:pPr>
            <a:r>
              <a:rPr lang="en-US" dirty="0"/>
              <a:t>State/”community” ownership of all property and wealth distributed among the citizens.</a:t>
            </a:r>
          </a:p>
          <a:p>
            <a:pPr>
              <a:buFontTx/>
              <a:buChar char="-"/>
            </a:pPr>
            <a:r>
              <a:rPr lang="en-US" dirty="0"/>
              <a:t>No work incentives; government makes all economic decisions.</a:t>
            </a:r>
          </a:p>
        </p:txBody>
      </p:sp>
    </p:spTree>
    <p:extLst>
      <p:ext uri="{BB962C8B-B14F-4D97-AF65-F5344CB8AC3E}">
        <p14:creationId xmlns:p14="http://schemas.microsoft.com/office/powerpoint/2010/main" val="4054394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F5A1E-034A-41AF-A5A9-5787E59EE976}"/>
              </a:ext>
            </a:extLst>
          </p:cNvPr>
          <p:cNvSpPr>
            <a:spLocks noGrp="1"/>
          </p:cNvSpPr>
          <p:nvPr>
            <p:ph type="title"/>
          </p:nvPr>
        </p:nvSpPr>
        <p:spPr/>
        <p:txBody>
          <a:bodyPr/>
          <a:lstStyle/>
          <a:p>
            <a:pPr algn="ctr"/>
            <a:endParaRPr lang="en-US" dirty="0"/>
          </a:p>
        </p:txBody>
      </p:sp>
      <p:pic>
        <p:nvPicPr>
          <p:cNvPr id="4" name="Content Placeholder 3">
            <a:extLst>
              <a:ext uri="{FF2B5EF4-FFF2-40B4-BE49-F238E27FC236}">
                <a16:creationId xmlns:a16="http://schemas.microsoft.com/office/drawing/2014/main" id="{EE1F6A94-5A6E-4D2B-9823-BB2C3B31E65A}"/>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93557" y="123375"/>
            <a:ext cx="10876547" cy="5941293"/>
          </a:xfrm>
          <a:prstGeom prst="rect">
            <a:avLst/>
          </a:prstGeom>
          <a:noFill/>
          <a:ln>
            <a:noFill/>
          </a:ln>
        </p:spPr>
      </p:pic>
    </p:spTree>
    <p:extLst>
      <p:ext uri="{BB962C8B-B14F-4D97-AF65-F5344CB8AC3E}">
        <p14:creationId xmlns:p14="http://schemas.microsoft.com/office/powerpoint/2010/main" val="6502509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36015D0-EE74-8344-9FA5-0E8186CE7075}"/>
              </a:ext>
            </a:extLst>
          </p:cNvPr>
          <p:cNvPicPr>
            <a:picLocks noChangeAspect="1"/>
          </p:cNvPicPr>
          <p:nvPr/>
        </p:nvPicPr>
        <p:blipFill>
          <a:blip r:embed="rId2"/>
          <a:stretch>
            <a:fillRect/>
          </a:stretch>
        </p:blipFill>
        <p:spPr>
          <a:xfrm>
            <a:off x="3524249" y="397203"/>
            <a:ext cx="4547695" cy="6063594"/>
          </a:xfrm>
          <a:prstGeom prst="rect">
            <a:avLst/>
          </a:prstGeom>
        </p:spPr>
      </p:pic>
    </p:spTree>
    <p:extLst>
      <p:ext uri="{BB962C8B-B14F-4D97-AF65-F5344CB8AC3E}">
        <p14:creationId xmlns:p14="http://schemas.microsoft.com/office/powerpoint/2010/main" val="31193809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1D7E18C7-2807-0D4F-AAA8-1CF593BAB2C8}"/>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Communism</a:t>
            </a:r>
          </a:p>
        </p:txBody>
      </p:sp>
      <p:sp>
        <p:nvSpPr>
          <p:cNvPr id="3" name="Content Placeholder 2">
            <a:extLst>
              <a:ext uri="{FF2B5EF4-FFF2-40B4-BE49-F238E27FC236}">
                <a16:creationId xmlns:a16="http://schemas.microsoft.com/office/drawing/2014/main" id="{B2C2D617-D6A8-4C4C-9A3D-AABACE7504A6}"/>
              </a:ext>
            </a:extLst>
          </p:cNvPr>
          <p:cNvSpPr>
            <a:spLocks noGrp="1"/>
          </p:cNvSpPr>
          <p:nvPr>
            <p:ph idx="1"/>
          </p:nvPr>
        </p:nvSpPr>
        <p:spPr>
          <a:xfrm>
            <a:off x="1367624" y="2490436"/>
            <a:ext cx="9708995" cy="3567173"/>
          </a:xfrm>
        </p:spPr>
        <p:txBody>
          <a:bodyPr anchor="ctr">
            <a:normAutofit/>
          </a:bodyPr>
          <a:lstStyle/>
          <a:p>
            <a:r>
              <a:rPr lang="en-US" sz="1700"/>
              <a:t>Social doctrine which affirms the community of goods and denies the right to ownership of private property.</a:t>
            </a:r>
          </a:p>
          <a:p>
            <a:r>
              <a:rPr lang="en-US" sz="1700"/>
              <a:t>The philosophy is dialectical materialism</a:t>
            </a:r>
          </a:p>
          <a:p>
            <a:pPr lvl="1"/>
            <a:r>
              <a:rPr lang="en-US" sz="1700"/>
              <a:t>claims that matter and not spirit, and least of all the infinite Spirit who is God, is the primary reality in the universe;</a:t>
            </a:r>
          </a:p>
          <a:p>
            <a:pPr lvl="1"/>
            <a:r>
              <a:rPr lang="en-US" sz="1700"/>
              <a:t>claims that material forces in conflict (dialectic) explain all the progress in the world.</a:t>
            </a:r>
          </a:p>
          <a:p>
            <a:r>
              <a:rPr lang="en-US" sz="1700"/>
              <a:t>Economics is the sole basis of human civilization, making all ethical, religious, philosophical, artistic, social, and political ideas the result of economic conditions.</a:t>
            </a:r>
          </a:p>
          <a:p>
            <a:r>
              <a:rPr lang="en-US" sz="1700"/>
              <a:t>The Communist strategy is a shifting expediency that defies analysis but has two constants that never really change:</a:t>
            </a:r>
          </a:p>
          <a:p>
            <a:pPr lvl="1"/>
            <a:r>
              <a:rPr lang="en-US" sz="1700"/>
              <a:t>Massive indoctrination of the people, and</a:t>
            </a:r>
          </a:p>
          <a:p>
            <a:pPr lvl="1"/>
            <a:r>
              <a:rPr lang="en-US" sz="1700"/>
              <a:t>Ruthless suppression of any ideas or institutions that threaten totalitarian control by the Party.</a:t>
            </a:r>
          </a:p>
        </p:txBody>
      </p:sp>
    </p:spTree>
    <p:extLst>
      <p:ext uri="{BB962C8B-B14F-4D97-AF65-F5344CB8AC3E}">
        <p14:creationId xmlns:p14="http://schemas.microsoft.com/office/powerpoint/2010/main" val="2220083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604F1555-4BAA-4091-B323-0C0E222E62CD}"/>
              </a:ext>
            </a:extLst>
          </p:cNvPr>
          <p:cNvSpPr>
            <a:spLocks noGrp="1"/>
          </p:cNvSpPr>
          <p:nvPr>
            <p:ph type="title"/>
          </p:nvPr>
        </p:nvSpPr>
        <p:spPr>
          <a:xfrm>
            <a:off x="958506" y="800392"/>
            <a:ext cx="10264697" cy="1212102"/>
          </a:xfrm>
        </p:spPr>
        <p:txBody>
          <a:bodyPr>
            <a:normAutofit/>
          </a:bodyPr>
          <a:lstStyle/>
          <a:p>
            <a:pPr algn="ctr"/>
            <a:r>
              <a:rPr lang="en-US" sz="4000" dirty="0">
                <a:solidFill>
                  <a:srgbClr val="FFFFFF"/>
                </a:solidFill>
              </a:rPr>
              <a:t>Steps toward a Marxist society</a:t>
            </a:r>
            <a:br>
              <a:rPr lang="en-US" sz="4000" dirty="0">
                <a:solidFill>
                  <a:srgbClr val="FFFFFF"/>
                </a:solidFill>
              </a:rPr>
            </a:br>
            <a:endParaRPr lang="en-US" sz="4000" dirty="0">
              <a:solidFill>
                <a:srgbClr val="FFFFFF"/>
              </a:solidFill>
            </a:endParaRPr>
          </a:p>
        </p:txBody>
      </p:sp>
      <p:sp>
        <p:nvSpPr>
          <p:cNvPr id="3" name="Content Placeholder 2">
            <a:extLst>
              <a:ext uri="{FF2B5EF4-FFF2-40B4-BE49-F238E27FC236}">
                <a16:creationId xmlns:a16="http://schemas.microsoft.com/office/drawing/2014/main" id="{6EF61DD9-3621-48AE-856E-E8F2EF577B68}"/>
              </a:ext>
            </a:extLst>
          </p:cNvPr>
          <p:cNvSpPr>
            <a:spLocks noGrp="1"/>
          </p:cNvSpPr>
          <p:nvPr>
            <p:ph idx="1"/>
          </p:nvPr>
        </p:nvSpPr>
        <p:spPr>
          <a:xfrm>
            <a:off x="1367624" y="2490436"/>
            <a:ext cx="9708995" cy="3567173"/>
          </a:xfrm>
        </p:spPr>
        <p:txBody>
          <a:bodyPr anchor="ctr">
            <a:normAutofit/>
          </a:bodyPr>
          <a:lstStyle/>
          <a:p>
            <a:pPr lvl="1"/>
            <a:r>
              <a:rPr lang="en-US" sz="2200"/>
              <a:t>Worker creates more value than he is paid for, and this surplus value goes to the employer, who exploits the worker to that extent. </a:t>
            </a:r>
          </a:p>
          <a:p>
            <a:pPr lvl="1"/>
            <a:r>
              <a:rPr lang="en-US" sz="2200"/>
              <a:t>The employer puts this surplus value back into his business, and this constitutes capital. The lower the wages, the more capital for the capitalist.</a:t>
            </a:r>
          </a:p>
          <a:p>
            <a:pPr lvl="1"/>
            <a:r>
              <a:rPr lang="en-US" sz="2200"/>
              <a:t>A basic premise of Marxism is that the rich get richer and the poor get poorer.</a:t>
            </a:r>
          </a:p>
          <a:p>
            <a:pPr lvl="1"/>
            <a:r>
              <a:rPr lang="en-US" sz="2200"/>
              <a:t>Capitalism then collapses; the masses revolt and seize the means of production and establish a dictatorship of the proletariat.</a:t>
            </a:r>
          </a:p>
          <a:p>
            <a:pPr lvl="1"/>
            <a:r>
              <a:rPr lang="en-US" sz="2200"/>
              <a:t>Within this dictatorship, Communist utopia will exist because class struggles will cease because all classes of society will have disappeared. </a:t>
            </a:r>
          </a:p>
          <a:p>
            <a:r>
              <a:rPr lang="en-US" sz="2200"/>
              <a:t>See Pope Pius XI, </a:t>
            </a:r>
            <a:r>
              <a:rPr lang="en-US" sz="2200" i="1"/>
              <a:t>Divini Redemptoris,</a:t>
            </a:r>
            <a:r>
              <a:rPr lang="en-US" sz="2200"/>
              <a:t> 1937.</a:t>
            </a:r>
          </a:p>
          <a:p>
            <a:endParaRPr lang="en-US" sz="2200"/>
          </a:p>
        </p:txBody>
      </p:sp>
    </p:spTree>
    <p:extLst>
      <p:ext uri="{BB962C8B-B14F-4D97-AF65-F5344CB8AC3E}">
        <p14:creationId xmlns:p14="http://schemas.microsoft.com/office/powerpoint/2010/main" val="4271924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80FF1-92E6-3242-BFD2-99CBD7DA1BDD}"/>
              </a:ext>
            </a:extLst>
          </p:cNvPr>
          <p:cNvSpPr>
            <a:spLocks noGrp="1"/>
          </p:cNvSpPr>
          <p:nvPr>
            <p:ph type="title"/>
          </p:nvPr>
        </p:nvSpPr>
        <p:spPr/>
        <p:txBody>
          <a:bodyPr/>
          <a:lstStyle/>
          <a:p>
            <a:pPr algn="ctr"/>
            <a:r>
              <a:rPr lang="en-US" dirty="0"/>
              <a:t>Marxism According to Solzhenitsyn</a:t>
            </a:r>
          </a:p>
        </p:txBody>
      </p:sp>
      <p:sp>
        <p:nvSpPr>
          <p:cNvPr id="3" name="Content Placeholder 2">
            <a:extLst>
              <a:ext uri="{FF2B5EF4-FFF2-40B4-BE49-F238E27FC236}">
                <a16:creationId xmlns:a16="http://schemas.microsoft.com/office/drawing/2014/main" id="{894AF029-E424-CE4A-A11D-C95D7CBFE35B}"/>
              </a:ext>
            </a:extLst>
          </p:cNvPr>
          <p:cNvSpPr>
            <a:spLocks noGrp="1"/>
          </p:cNvSpPr>
          <p:nvPr>
            <p:ph idx="1"/>
          </p:nvPr>
        </p:nvSpPr>
        <p:spPr/>
        <p:txBody>
          <a:bodyPr/>
          <a:lstStyle/>
          <a:p>
            <a:pPr marL="0" indent="0">
              <a:buNone/>
            </a:pPr>
            <a:r>
              <a:rPr lang="en-US" dirty="0"/>
              <a:t>How could it happen? There are 8 levels of control:</a:t>
            </a:r>
          </a:p>
          <a:p>
            <a:pPr marL="514350" indent="-514350">
              <a:buAutoNum type="arabicPeriod"/>
            </a:pPr>
            <a:r>
              <a:rPr lang="en-US" dirty="0"/>
              <a:t>Healthcare – Control healthcare and you control the people.</a:t>
            </a:r>
          </a:p>
          <a:p>
            <a:pPr marL="514350" indent="-514350">
              <a:buAutoNum type="arabicPeriod"/>
            </a:pPr>
            <a:r>
              <a:rPr lang="en-US" dirty="0"/>
              <a:t>Poverty – Increase the poverty level as high as possible, poor people are easier to control and will not fight back if you are providing everything to them.</a:t>
            </a:r>
          </a:p>
          <a:p>
            <a:pPr marL="514350" indent="-514350">
              <a:buAutoNum type="arabicPeriod"/>
            </a:pPr>
            <a:r>
              <a:rPr lang="en-US" dirty="0"/>
              <a:t>Debt – Increase the debt to an unsustainable level. Then you will be able to increase taxes, and that will produce more poverty.</a:t>
            </a:r>
          </a:p>
          <a:p>
            <a:pPr marL="514350" indent="-514350">
              <a:buAutoNum type="arabicPeriod"/>
            </a:pPr>
            <a:r>
              <a:rPr lang="en-US" dirty="0"/>
              <a:t>Gun Control – Remove the ability to defend themselves from the government. That way you are able to create a police state.</a:t>
            </a:r>
          </a:p>
        </p:txBody>
      </p:sp>
    </p:spTree>
    <p:extLst>
      <p:ext uri="{BB962C8B-B14F-4D97-AF65-F5344CB8AC3E}">
        <p14:creationId xmlns:p14="http://schemas.microsoft.com/office/powerpoint/2010/main" val="3025983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80FF1-92E6-3242-BFD2-99CBD7DA1BDD}"/>
              </a:ext>
            </a:extLst>
          </p:cNvPr>
          <p:cNvSpPr>
            <a:spLocks noGrp="1"/>
          </p:cNvSpPr>
          <p:nvPr>
            <p:ph type="title"/>
          </p:nvPr>
        </p:nvSpPr>
        <p:spPr/>
        <p:txBody>
          <a:bodyPr/>
          <a:lstStyle/>
          <a:p>
            <a:pPr algn="ctr"/>
            <a:r>
              <a:rPr lang="en-US" dirty="0"/>
              <a:t> Marxism According to Solzhenitsyn</a:t>
            </a:r>
          </a:p>
        </p:txBody>
      </p:sp>
      <p:sp>
        <p:nvSpPr>
          <p:cNvPr id="3" name="Content Placeholder 2">
            <a:extLst>
              <a:ext uri="{FF2B5EF4-FFF2-40B4-BE49-F238E27FC236}">
                <a16:creationId xmlns:a16="http://schemas.microsoft.com/office/drawing/2014/main" id="{894AF029-E424-CE4A-A11D-C95D7CBFE35B}"/>
              </a:ext>
            </a:extLst>
          </p:cNvPr>
          <p:cNvSpPr>
            <a:spLocks noGrp="1"/>
          </p:cNvSpPr>
          <p:nvPr>
            <p:ph idx="1"/>
          </p:nvPr>
        </p:nvSpPr>
        <p:spPr/>
        <p:txBody>
          <a:bodyPr>
            <a:normAutofit lnSpcReduction="10000"/>
          </a:bodyPr>
          <a:lstStyle/>
          <a:p>
            <a:pPr marL="0" indent="0">
              <a:buNone/>
            </a:pPr>
            <a:r>
              <a:rPr lang="en-US" dirty="0"/>
              <a:t>5. Welfare – Take control of every aspect (food, housing, income) of their lives because that will make them fully dependent on the government.</a:t>
            </a:r>
          </a:p>
          <a:p>
            <a:pPr marL="0" indent="0">
              <a:buNone/>
            </a:pPr>
            <a:r>
              <a:rPr lang="en-US" dirty="0"/>
              <a:t>6. Education – Take control of what people read and listen to and take control of what children learn in school.</a:t>
            </a:r>
          </a:p>
          <a:p>
            <a:pPr marL="0" indent="0">
              <a:buNone/>
            </a:pPr>
            <a:r>
              <a:rPr lang="en-US" dirty="0"/>
              <a:t>7. Religion – Remove the belief in God from the government and schools because the people need to believe ONLY that the government knows what is best for the people.</a:t>
            </a:r>
          </a:p>
          <a:p>
            <a:pPr marL="0" indent="0">
              <a:buNone/>
            </a:pPr>
            <a:r>
              <a:rPr lang="en-US" dirty="0"/>
              <a:t>8. Class Warfare – Divide the people into the wealthy and the poor. Eliminate the middle class. This will cause more discontent and it will be easier to tax the wealthy with the support of the poor.”</a:t>
            </a:r>
          </a:p>
        </p:txBody>
      </p:sp>
    </p:spTree>
    <p:extLst>
      <p:ext uri="{BB962C8B-B14F-4D97-AF65-F5344CB8AC3E}">
        <p14:creationId xmlns:p14="http://schemas.microsoft.com/office/powerpoint/2010/main" val="3482311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2CFBBBDB-D2A6-4014-A214-18BB4A36BF7B}"/>
              </a:ext>
            </a:extLst>
          </p:cNvPr>
          <p:cNvSpPr>
            <a:spLocks noGrp="1"/>
          </p:cNvSpPr>
          <p:nvPr>
            <p:ph type="title"/>
          </p:nvPr>
        </p:nvSpPr>
        <p:spPr>
          <a:xfrm>
            <a:off x="958506" y="800392"/>
            <a:ext cx="10264697" cy="1212102"/>
          </a:xfrm>
        </p:spPr>
        <p:txBody>
          <a:bodyPr>
            <a:normAutofit/>
          </a:bodyPr>
          <a:lstStyle/>
          <a:p>
            <a:pPr algn="ctr"/>
            <a:r>
              <a:rPr lang="en-US" sz="4000" dirty="0">
                <a:solidFill>
                  <a:srgbClr val="FFFFFF"/>
                </a:solidFill>
              </a:rPr>
              <a:t>Steps to Communism</a:t>
            </a:r>
          </a:p>
        </p:txBody>
      </p:sp>
      <p:sp>
        <p:nvSpPr>
          <p:cNvPr id="3" name="Content Placeholder 2">
            <a:extLst>
              <a:ext uri="{FF2B5EF4-FFF2-40B4-BE49-F238E27FC236}">
                <a16:creationId xmlns:a16="http://schemas.microsoft.com/office/drawing/2014/main" id="{60AF718C-73EF-41A4-BBE8-45ACE28A0B30}"/>
              </a:ext>
            </a:extLst>
          </p:cNvPr>
          <p:cNvSpPr>
            <a:spLocks noGrp="1"/>
          </p:cNvSpPr>
          <p:nvPr>
            <p:ph idx="1"/>
          </p:nvPr>
        </p:nvSpPr>
        <p:spPr>
          <a:xfrm>
            <a:off x="1367624" y="2490436"/>
            <a:ext cx="9708995" cy="3567173"/>
          </a:xfrm>
        </p:spPr>
        <p:txBody>
          <a:bodyPr anchor="ctr">
            <a:normAutofit/>
          </a:bodyPr>
          <a:lstStyle/>
          <a:p>
            <a:r>
              <a:rPr lang="en-US" sz="2200" dirty="0"/>
              <a:t>Abolition of property in land and application of all rents of land to public purposes.</a:t>
            </a:r>
          </a:p>
          <a:p>
            <a:r>
              <a:rPr lang="en-US" sz="2200" dirty="0"/>
              <a:t>A heavy progressive or graduated income tax.</a:t>
            </a:r>
          </a:p>
          <a:p>
            <a:r>
              <a:rPr lang="en-US" sz="2200" dirty="0"/>
              <a:t>Abolition of all right of inheritance.</a:t>
            </a:r>
          </a:p>
          <a:p>
            <a:r>
              <a:rPr lang="en-US" sz="2200" dirty="0"/>
              <a:t>Confiscation of the property of all emigrants and rebels.</a:t>
            </a:r>
          </a:p>
          <a:p>
            <a:r>
              <a:rPr lang="en-US" sz="2200" dirty="0"/>
              <a:t>Centralization of credit in the hands of the State by means of a national bank with State capital and an exclusive monopoly.</a:t>
            </a:r>
          </a:p>
          <a:p>
            <a:r>
              <a:rPr lang="en-US" sz="2200" dirty="0"/>
              <a:t>Centralization of the means of communication and transport in the hands of the State.</a:t>
            </a:r>
          </a:p>
        </p:txBody>
      </p:sp>
    </p:spTree>
    <p:extLst>
      <p:ext uri="{BB962C8B-B14F-4D97-AF65-F5344CB8AC3E}">
        <p14:creationId xmlns:p14="http://schemas.microsoft.com/office/powerpoint/2010/main" val="923599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DBA6C-E117-4545-B302-E3714BA91BBC}"/>
              </a:ext>
            </a:extLst>
          </p:cNvPr>
          <p:cNvSpPr>
            <a:spLocks noGrp="1"/>
          </p:cNvSpPr>
          <p:nvPr>
            <p:ph type="title"/>
          </p:nvPr>
        </p:nvSpPr>
        <p:spPr/>
        <p:txBody>
          <a:bodyPr/>
          <a:lstStyle/>
          <a:p>
            <a:pPr algn="ctr"/>
            <a:r>
              <a:rPr lang="en-US" dirty="0"/>
              <a:t>Steps to Communism</a:t>
            </a:r>
          </a:p>
        </p:txBody>
      </p:sp>
      <p:sp>
        <p:nvSpPr>
          <p:cNvPr id="3" name="Content Placeholder 2">
            <a:extLst>
              <a:ext uri="{FF2B5EF4-FFF2-40B4-BE49-F238E27FC236}">
                <a16:creationId xmlns:a16="http://schemas.microsoft.com/office/drawing/2014/main" id="{135F234F-7860-46E9-BC3C-A43C9E4AB8D5}"/>
              </a:ext>
            </a:extLst>
          </p:cNvPr>
          <p:cNvSpPr>
            <a:spLocks noGrp="1"/>
          </p:cNvSpPr>
          <p:nvPr>
            <p:ph idx="1"/>
          </p:nvPr>
        </p:nvSpPr>
        <p:spPr/>
        <p:txBody>
          <a:bodyPr/>
          <a:lstStyle/>
          <a:p>
            <a:r>
              <a:rPr lang="en-US" dirty="0"/>
              <a:t>Extension of factories and instruments of production owned by the State, the bringing into cultivation of waste lands, and the improvement of soil generally in accordance with a common plan.</a:t>
            </a:r>
          </a:p>
          <a:p>
            <a:r>
              <a:rPr lang="en-US" dirty="0"/>
              <a:t>Equal liability of all to labor. Establishment of industrial armies, especially for agriculture.</a:t>
            </a:r>
          </a:p>
          <a:p>
            <a:r>
              <a:rPr lang="en-US" dirty="0"/>
              <a:t>Combination of agriculture with manufacturing industries; gradual abolition of the distinction between town and country by a more equitable distribution of the population over the country.</a:t>
            </a:r>
          </a:p>
          <a:p>
            <a:r>
              <a:rPr lang="en-US" dirty="0"/>
              <a:t>Free education for all children in public schools.</a:t>
            </a:r>
          </a:p>
        </p:txBody>
      </p:sp>
    </p:spTree>
    <p:extLst>
      <p:ext uri="{BB962C8B-B14F-4D97-AF65-F5344CB8AC3E}">
        <p14:creationId xmlns:p14="http://schemas.microsoft.com/office/powerpoint/2010/main" val="1784099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D0780FF1-92E6-3242-BFD2-99CBD7DA1BDD}"/>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Resisting Marxism According to Solzhenitsyn*</a:t>
            </a:r>
          </a:p>
        </p:txBody>
      </p:sp>
      <p:sp>
        <p:nvSpPr>
          <p:cNvPr id="3" name="Content Placeholder 2">
            <a:extLst>
              <a:ext uri="{FF2B5EF4-FFF2-40B4-BE49-F238E27FC236}">
                <a16:creationId xmlns:a16="http://schemas.microsoft.com/office/drawing/2014/main" id="{894AF029-E424-CE4A-A11D-C95D7CBFE35B}"/>
              </a:ext>
            </a:extLst>
          </p:cNvPr>
          <p:cNvSpPr>
            <a:spLocks noGrp="1"/>
          </p:cNvSpPr>
          <p:nvPr>
            <p:ph idx="1"/>
          </p:nvPr>
        </p:nvSpPr>
        <p:spPr>
          <a:xfrm>
            <a:off x="1367624" y="2490436"/>
            <a:ext cx="9708995" cy="3567173"/>
          </a:xfrm>
        </p:spPr>
        <p:txBody>
          <a:bodyPr anchor="ctr">
            <a:normAutofit/>
          </a:bodyPr>
          <a:lstStyle/>
          <a:p>
            <a:pPr marL="514350" indent="-514350">
              <a:buAutoNum type="arabicPeriod"/>
            </a:pPr>
            <a:r>
              <a:rPr lang="en-US" sz="1700"/>
              <a:t>Don’t think like a Marxist: </a:t>
            </a:r>
          </a:p>
          <a:p>
            <a:pPr marL="0" indent="0">
              <a:buNone/>
            </a:pPr>
            <a:endParaRPr lang="en-US" sz="1700"/>
          </a:p>
          <a:p>
            <a:pPr marL="0" indent="0">
              <a:buNone/>
            </a:pPr>
            <a:r>
              <a:rPr lang="en-US" sz="1700"/>
              <a:t>“If only there were evil people somewhere insidiously committing evil deeds, and it were necessary only to separate them from the rest of us and destroy them, but the line dividing good and evil cuts through the heart of every human being. And who is willing to destroy a piece of his own heart?”</a:t>
            </a:r>
          </a:p>
          <a:p>
            <a:pPr marL="0" indent="0">
              <a:buNone/>
            </a:pPr>
            <a:endParaRPr lang="en-US" sz="1700"/>
          </a:p>
          <a:p>
            <a:pPr marL="0" indent="0">
              <a:buNone/>
            </a:pPr>
            <a:r>
              <a:rPr lang="en-US" sz="1700"/>
              <a:t>Be willing to destroy the footholds of Marxism in our own hearts!</a:t>
            </a:r>
          </a:p>
          <a:p>
            <a:pPr marL="0" indent="0">
              <a:buNone/>
            </a:pPr>
            <a:endParaRPr lang="en-US" sz="1700"/>
          </a:p>
          <a:p>
            <a:pPr marL="0" indent="0">
              <a:buNone/>
            </a:pPr>
            <a:r>
              <a:rPr lang="en-US" sz="1700"/>
              <a:t>*Taken from “How to Resist Marxism According to Solzhenitsyn” by Jane Stannus, Crisis Magazine online, 2/25/2021</a:t>
            </a:r>
          </a:p>
          <a:p>
            <a:pPr marL="514350" indent="-514350">
              <a:buAutoNum type="arabicPeriod"/>
            </a:pPr>
            <a:endParaRPr lang="en-US" sz="1700"/>
          </a:p>
        </p:txBody>
      </p:sp>
    </p:spTree>
    <p:extLst>
      <p:ext uri="{BB962C8B-B14F-4D97-AF65-F5344CB8AC3E}">
        <p14:creationId xmlns:p14="http://schemas.microsoft.com/office/powerpoint/2010/main" val="3030038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D0780FF1-92E6-3242-BFD2-99CBD7DA1BDD}"/>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Resisting Marxism According to Solzhenitsyn</a:t>
            </a:r>
          </a:p>
        </p:txBody>
      </p:sp>
      <p:sp>
        <p:nvSpPr>
          <p:cNvPr id="3" name="Content Placeholder 2">
            <a:extLst>
              <a:ext uri="{FF2B5EF4-FFF2-40B4-BE49-F238E27FC236}">
                <a16:creationId xmlns:a16="http://schemas.microsoft.com/office/drawing/2014/main" id="{894AF029-E424-CE4A-A11D-C95D7CBFE35B}"/>
              </a:ext>
            </a:extLst>
          </p:cNvPr>
          <p:cNvSpPr>
            <a:spLocks noGrp="1"/>
          </p:cNvSpPr>
          <p:nvPr>
            <p:ph idx="1"/>
          </p:nvPr>
        </p:nvSpPr>
        <p:spPr>
          <a:xfrm>
            <a:off x="1367624" y="2490436"/>
            <a:ext cx="9708995" cy="3567173"/>
          </a:xfrm>
        </p:spPr>
        <p:txBody>
          <a:bodyPr anchor="ctr">
            <a:normAutofit/>
          </a:bodyPr>
          <a:lstStyle/>
          <a:p>
            <a:pPr marL="0" indent="0">
              <a:buNone/>
            </a:pPr>
            <a:r>
              <a:rPr lang="en-US" sz="2400"/>
              <a:t>2. Do remember that we, not Marxists, are the friends of humanity. </a:t>
            </a:r>
          </a:p>
          <a:p>
            <a:pPr marL="0" indent="0">
              <a:buNone/>
            </a:pPr>
            <a:endParaRPr lang="en-US" sz="2400"/>
          </a:p>
          <a:p>
            <a:pPr marL="0" indent="0">
              <a:buNone/>
            </a:pPr>
            <a:r>
              <a:rPr lang="en-US" sz="2400"/>
              <a:t>The term “anti-communism” is a poorly designed expression, invented to make “it appear as though communism were something original, something basic, something fundamental.”</a:t>
            </a:r>
          </a:p>
          <a:p>
            <a:pPr marL="0" indent="0">
              <a:buNone/>
            </a:pPr>
            <a:endParaRPr lang="en-US" sz="2400"/>
          </a:p>
          <a:p>
            <a:pPr marL="0" indent="0">
              <a:buNone/>
            </a:pPr>
            <a:r>
              <a:rPr lang="en-US" sz="2400"/>
              <a:t>“That which is against communism is for humanity. Not to accept, to reject this inhuman Communist ideology is simply to be                           a human being.”</a:t>
            </a:r>
          </a:p>
        </p:txBody>
      </p:sp>
    </p:spTree>
    <p:extLst>
      <p:ext uri="{BB962C8B-B14F-4D97-AF65-F5344CB8AC3E}">
        <p14:creationId xmlns:p14="http://schemas.microsoft.com/office/powerpoint/2010/main" val="25095769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D0780FF1-92E6-3242-BFD2-99CBD7DA1BDD}"/>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Resisting Marxism According to Solzhenitsyn</a:t>
            </a:r>
          </a:p>
        </p:txBody>
      </p:sp>
      <p:sp>
        <p:nvSpPr>
          <p:cNvPr id="3" name="Content Placeholder 2">
            <a:extLst>
              <a:ext uri="{FF2B5EF4-FFF2-40B4-BE49-F238E27FC236}">
                <a16:creationId xmlns:a16="http://schemas.microsoft.com/office/drawing/2014/main" id="{894AF029-E424-CE4A-A11D-C95D7CBFE35B}"/>
              </a:ext>
            </a:extLst>
          </p:cNvPr>
          <p:cNvSpPr>
            <a:spLocks noGrp="1"/>
          </p:cNvSpPr>
          <p:nvPr>
            <p:ph idx="1"/>
          </p:nvPr>
        </p:nvSpPr>
        <p:spPr>
          <a:xfrm>
            <a:off x="1367624" y="2490436"/>
            <a:ext cx="9708995" cy="3567173"/>
          </a:xfrm>
        </p:spPr>
        <p:txBody>
          <a:bodyPr anchor="ctr">
            <a:normAutofit/>
          </a:bodyPr>
          <a:lstStyle/>
          <a:p>
            <a:pPr marL="0" indent="0">
              <a:buNone/>
            </a:pPr>
            <a:r>
              <a:rPr lang="en-US" sz="2400"/>
              <a:t>3. Don’t lick out bowls.</a:t>
            </a:r>
          </a:p>
          <a:p>
            <a:pPr marL="0" indent="0">
              <a:buNone/>
            </a:pPr>
            <a:endParaRPr lang="en-US" sz="2400"/>
          </a:p>
          <a:p>
            <a:pPr marL="0" indent="0">
              <a:buNone/>
            </a:pPr>
            <a:r>
              <a:rPr lang="en-US" sz="2400"/>
              <a:t>“A man can live here, just like anywhere else. Know who croaks first? The guy who licks out bowls, puts his faith in the sick bay, or squeals to godfather [camp slang for the resident informer].”</a:t>
            </a:r>
          </a:p>
          <a:p>
            <a:pPr marL="0" indent="0">
              <a:buNone/>
            </a:pPr>
            <a:endParaRPr lang="en-US" sz="2400"/>
          </a:p>
          <a:p>
            <a:pPr marL="0" indent="0">
              <a:buNone/>
            </a:pPr>
            <a:r>
              <a:rPr lang="en-US" sz="2400"/>
              <a:t>Marxism is material atheism. Dignified behavior counters it by silently, but powerfully, testifying to the existence and nobility of the soul.</a:t>
            </a:r>
          </a:p>
        </p:txBody>
      </p:sp>
    </p:spTree>
    <p:extLst>
      <p:ext uri="{BB962C8B-B14F-4D97-AF65-F5344CB8AC3E}">
        <p14:creationId xmlns:p14="http://schemas.microsoft.com/office/powerpoint/2010/main" val="38113284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D0780FF1-92E6-3242-BFD2-99CBD7DA1BDD}"/>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Resisting Marxism According to Solzhenitsyn</a:t>
            </a:r>
          </a:p>
        </p:txBody>
      </p:sp>
      <p:sp>
        <p:nvSpPr>
          <p:cNvPr id="3" name="Content Placeholder 2">
            <a:extLst>
              <a:ext uri="{FF2B5EF4-FFF2-40B4-BE49-F238E27FC236}">
                <a16:creationId xmlns:a16="http://schemas.microsoft.com/office/drawing/2014/main" id="{894AF029-E424-CE4A-A11D-C95D7CBFE35B}"/>
              </a:ext>
            </a:extLst>
          </p:cNvPr>
          <p:cNvSpPr>
            <a:spLocks noGrp="1"/>
          </p:cNvSpPr>
          <p:nvPr>
            <p:ph idx="1"/>
          </p:nvPr>
        </p:nvSpPr>
        <p:spPr>
          <a:xfrm>
            <a:off x="1367624" y="2490436"/>
            <a:ext cx="9708995" cy="3567173"/>
          </a:xfrm>
        </p:spPr>
        <p:txBody>
          <a:bodyPr anchor="ctr">
            <a:normAutofit/>
          </a:bodyPr>
          <a:lstStyle/>
          <a:p>
            <a:pPr marL="0" indent="0">
              <a:buNone/>
            </a:pPr>
            <a:r>
              <a:rPr lang="en-US" sz="1900"/>
              <a:t>4. Do support traditional forms of authority.</a:t>
            </a:r>
          </a:p>
          <a:p>
            <a:pPr marL="0" indent="0">
              <a:buNone/>
            </a:pPr>
            <a:endParaRPr lang="en-US" sz="1900"/>
          </a:p>
          <a:p>
            <a:pPr marL="0" indent="0">
              <a:buNone/>
            </a:pPr>
            <a:r>
              <a:rPr lang="en-US" sz="1900"/>
              <a:t>“Mediocrity triumphs with the excuse of restrictions imposed by democracy.”</a:t>
            </a:r>
          </a:p>
          <a:p>
            <a:pPr marL="0" indent="0">
              <a:buNone/>
            </a:pPr>
            <a:endParaRPr lang="en-US" sz="1900"/>
          </a:p>
          <a:p>
            <a:pPr marL="0" indent="0">
              <a:buNone/>
            </a:pPr>
            <a:r>
              <a:rPr lang="en-US" sz="1900"/>
              <a:t>This is important for Catholics who are understandably horrified by the moral and doctrinal deviancy of certain members of the hierarchy                  to consider. </a:t>
            </a:r>
          </a:p>
          <a:p>
            <a:pPr marL="0" indent="0">
              <a:buNone/>
            </a:pPr>
            <a:r>
              <a:rPr lang="en-US" sz="1900"/>
              <a:t>We can’t turn against all authority because some leaders are bad. Of course, it’s legitimate to distance oneself from an authority that’s moving, wittingly or unwittingly, in a bad direction. But it is nonetheless necessary to uphold the principle of personal authority. </a:t>
            </a:r>
          </a:p>
          <a:p>
            <a:pPr marL="0" indent="0">
              <a:buNone/>
            </a:pPr>
            <a:r>
              <a:rPr lang="en-US" sz="1900"/>
              <a:t>Otherwise, when a good man does become a leader, how will things change?</a:t>
            </a:r>
          </a:p>
        </p:txBody>
      </p:sp>
    </p:spTree>
    <p:extLst>
      <p:ext uri="{BB962C8B-B14F-4D97-AF65-F5344CB8AC3E}">
        <p14:creationId xmlns:p14="http://schemas.microsoft.com/office/powerpoint/2010/main" val="154058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D0780FF1-92E6-3242-BFD2-99CBD7DA1BDD}"/>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Resisting Marxism According to Solzhenitsyn</a:t>
            </a:r>
          </a:p>
        </p:txBody>
      </p:sp>
      <p:sp>
        <p:nvSpPr>
          <p:cNvPr id="3" name="Content Placeholder 2">
            <a:extLst>
              <a:ext uri="{FF2B5EF4-FFF2-40B4-BE49-F238E27FC236}">
                <a16:creationId xmlns:a16="http://schemas.microsoft.com/office/drawing/2014/main" id="{894AF029-E424-CE4A-A11D-C95D7CBFE35B}"/>
              </a:ext>
            </a:extLst>
          </p:cNvPr>
          <p:cNvSpPr>
            <a:spLocks noGrp="1"/>
          </p:cNvSpPr>
          <p:nvPr>
            <p:ph idx="1"/>
          </p:nvPr>
        </p:nvSpPr>
        <p:spPr>
          <a:xfrm>
            <a:off x="1367624" y="2490436"/>
            <a:ext cx="9708995" cy="3567173"/>
          </a:xfrm>
        </p:spPr>
        <p:txBody>
          <a:bodyPr anchor="ctr">
            <a:normAutofit/>
          </a:bodyPr>
          <a:lstStyle/>
          <a:p>
            <a:pPr marL="0" indent="0">
              <a:buNone/>
            </a:pPr>
            <a:r>
              <a:rPr lang="en-US" sz="2400"/>
              <a:t>5. Don’t tell lies.</a:t>
            </a:r>
          </a:p>
          <a:p>
            <a:pPr marL="0" indent="0">
              <a:buNone/>
            </a:pPr>
            <a:endParaRPr lang="en-US" sz="2400"/>
          </a:p>
          <a:p>
            <a:pPr marL="0" indent="0">
              <a:buNone/>
            </a:pPr>
            <a:r>
              <a:rPr lang="en-US" sz="2400"/>
              <a:t>“The simplest, the most accessible key to our liberation” from Marxism: “a personal nonparticipation in lies! Even if all is covered by lies, even if all is under their rule, let us resist in the smallest way: Let their rule hold not through me!”</a:t>
            </a:r>
          </a:p>
          <a:p>
            <a:pPr marL="0" indent="0">
              <a:buNone/>
            </a:pPr>
            <a:endParaRPr lang="en-US" sz="2400"/>
          </a:p>
          <a:p>
            <a:pPr marL="0" indent="0">
              <a:buNone/>
            </a:pPr>
            <a:r>
              <a:rPr lang="en-US" sz="2400"/>
              <a:t>It’s never too late to start telling the truth!</a:t>
            </a:r>
          </a:p>
        </p:txBody>
      </p:sp>
    </p:spTree>
    <p:extLst>
      <p:ext uri="{BB962C8B-B14F-4D97-AF65-F5344CB8AC3E}">
        <p14:creationId xmlns:p14="http://schemas.microsoft.com/office/powerpoint/2010/main" val="27914092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94D76-1AED-4542-9093-FCE7F8DA62A4}"/>
              </a:ext>
            </a:extLst>
          </p:cNvPr>
          <p:cNvSpPr>
            <a:spLocks noGrp="1"/>
          </p:cNvSpPr>
          <p:nvPr>
            <p:ph type="title"/>
          </p:nvPr>
        </p:nvSpPr>
        <p:spPr/>
        <p:txBody>
          <a:bodyPr/>
          <a:lstStyle/>
          <a:p>
            <a:pPr algn="ctr"/>
            <a:r>
              <a:rPr lang="en-US" dirty="0"/>
              <a:t>Capitalism vs Communism</a:t>
            </a:r>
          </a:p>
        </p:txBody>
      </p:sp>
      <p:pic>
        <p:nvPicPr>
          <p:cNvPr id="4" name="Content Placeholder 3" descr="See the source image">
            <a:extLst>
              <a:ext uri="{FF2B5EF4-FFF2-40B4-BE49-F238E27FC236}">
                <a16:creationId xmlns:a16="http://schemas.microsoft.com/office/drawing/2014/main" id="{77AF64AF-3A5E-4653-B54C-3CF781E12089}"/>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68379" y="1459831"/>
            <a:ext cx="8935453" cy="4717131"/>
          </a:xfrm>
          <a:prstGeom prst="rect">
            <a:avLst/>
          </a:prstGeom>
          <a:noFill/>
          <a:ln>
            <a:noFill/>
          </a:ln>
        </p:spPr>
      </p:pic>
    </p:spTree>
    <p:extLst>
      <p:ext uri="{BB962C8B-B14F-4D97-AF65-F5344CB8AC3E}">
        <p14:creationId xmlns:p14="http://schemas.microsoft.com/office/powerpoint/2010/main" val="26571065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77645C9E-698B-4845-A249-CB2554C3E168}"/>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bwMode="auto">
          <a:xfrm>
            <a:off x="1700464" y="240632"/>
            <a:ext cx="8967536" cy="5973901"/>
          </a:xfrm>
          <a:prstGeom prst="rect">
            <a:avLst/>
          </a:prstGeom>
          <a:noFill/>
        </p:spPr>
      </p:pic>
    </p:spTree>
    <p:extLst>
      <p:ext uri="{BB962C8B-B14F-4D97-AF65-F5344CB8AC3E}">
        <p14:creationId xmlns:p14="http://schemas.microsoft.com/office/powerpoint/2010/main" val="38143667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3D79B4EF-D450-4E74-90B9-19C13A5B1A2E}"/>
              </a:ext>
            </a:extLst>
          </p:cNvPr>
          <p:cNvPicPr>
            <a:picLocks noGrp="1"/>
          </p:cNvPicPr>
          <p:nvPr>
            <p:ph idx="1"/>
          </p:nvPr>
        </p:nvPicPr>
        <p:blipFill>
          <a:blip r:embed="rId3">
            <a:extLst>
              <a:ext uri="{28A0092B-C50C-407E-A947-70E740481C1C}">
                <a14:useLocalDpi xmlns:a14="http://schemas.microsoft.com/office/drawing/2010/main" val="0"/>
              </a:ext>
            </a:extLst>
          </a:blip>
          <a:stretch>
            <a:fillRect/>
          </a:stretch>
        </p:blipFill>
        <p:spPr bwMode="auto">
          <a:xfrm>
            <a:off x="-336885" y="705853"/>
            <a:ext cx="12673263" cy="5508680"/>
          </a:xfrm>
          <a:prstGeom prst="rect">
            <a:avLst/>
          </a:prstGeom>
          <a:noFill/>
        </p:spPr>
      </p:pic>
    </p:spTree>
    <p:extLst>
      <p:ext uri="{BB962C8B-B14F-4D97-AF65-F5344CB8AC3E}">
        <p14:creationId xmlns:p14="http://schemas.microsoft.com/office/powerpoint/2010/main" val="12682346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AEEF9C5A-5DCE-DC4F-A1F0-A21B1B15FBD9}"/>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Major Principles of Catholic Social Teaching</a:t>
            </a:r>
          </a:p>
        </p:txBody>
      </p:sp>
      <p:sp>
        <p:nvSpPr>
          <p:cNvPr id="3" name="Content Placeholder 2">
            <a:extLst>
              <a:ext uri="{FF2B5EF4-FFF2-40B4-BE49-F238E27FC236}">
                <a16:creationId xmlns:a16="http://schemas.microsoft.com/office/drawing/2014/main" id="{1D24756C-EE63-A441-A369-73A5AEA48FD0}"/>
              </a:ext>
            </a:extLst>
          </p:cNvPr>
          <p:cNvSpPr>
            <a:spLocks noGrp="1"/>
          </p:cNvSpPr>
          <p:nvPr>
            <p:ph idx="1"/>
          </p:nvPr>
        </p:nvSpPr>
        <p:spPr>
          <a:xfrm>
            <a:off x="1367624" y="2490436"/>
            <a:ext cx="9708995" cy="3567173"/>
          </a:xfrm>
        </p:spPr>
        <p:txBody>
          <a:bodyPr anchor="ctr">
            <a:normAutofit/>
          </a:bodyPr>
          <a:lstStyle/>
          <a:p>
            <a:pPr marL="514350" indent="-514350">
              <a:buAutoNum type="arabicPeriod"/>
            </a:pPr>
            <a:r>
              <a:rPr lang="en-US" sz="2400"/>
              <a:t>The pursuit of the good in the spirit of service.</a:t>
            </a:r>
          </a:p>
          <a:p>
            <a:pPr marL="514350" indent="-514350">
              <a:buAutoNum type="arabicPeriod"/>
            </a:pPr>
            <a:r>
              <a:rPr lang="en-US" sz="2400"/>
              <a:t>The development of justice with particular attention to situations of poverty and suffering.</a:t>
            </a:r>
          </a:p>
          <a:p>
            <a:pPr marL="514350" indent="-514350">
              <a:buAutoNum type="arabicPeriod"/>
            </a:pPr>
            <a:r>
              <a:rPr lang="en-US" sz="2400"/>
              <a:t>Respect for the autonomy of earthly realities.</a:t>
            </a:r>
          </a:p>
          <a:p>
            <a:pPr marL="514350" indent="-514350">
              <a:buAutoNum type="arabicPeriod"/>
            </a:pPr>
            <a:r>
              <a:rPr lang="en-US" sz="2400"/>
              <a:t>The principle of subsidiarity (matters ought to be handled by the smallest, lowest or least centralized competent authority).</a:t>
            </a:r>
          </a:p>
          <a:p>
            <a:pPr marL="514350" indent="-514350">
              <a:buAutoNum type="arabicPeriod"/>
            </a:pPr>
            <a:r>
              <a:rPr lang="en-US" sz="2400"/>
              <a:t>The promotion of dialogue and peace in the context of solidarity.</a:t>
            </a:r>
          </a:p>
          <a:p>
            <a:pPr marL="514350" indent="-514350">
              <a:buAutoNum type="arabicPeriod"/>
            </a:pPr>
            <a:r>
              <a:rPr lang="en-US" sz="2400"/>
              <a:t>The intrinsic dignity (worth) of every human being.</a:t>
            </a:r>
          </a:p>
          <a:p>
            <a:pPr marL="514350" indent="-514350">
              <a:buAutoNum type="arabicPeriod"/>
            </a:pPr>
            <a:endParaRPr lang="en-US" sz="2400"/>
          </a:p>
        </p:txBody>
      </p:sp>
    </p:spTree>
    <p:extLst>
      <p:ext uri="{BB962C8B-B14F-4D97-AF65-F5344CB8AC3E}">
        <p14:creationId xmlns:p14="http://schemas.microsoft.com/office/powerpoint/2010/main" val="8129441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1DA2B98-AC6B-7B6B-80A3-FCB19D8C88AA}"/>
              </a:ext>
            </a:extLst>
          </p:cNvPr>
          <p:cNvSpPr>
            <a:spLocks noGrp="1"/>
          </p:cNvSpPr>
          <p:nvPr>
            <p:ph type="title"/>
          </p:nvPr>
        </p:nvSpPr>
        <p:spPr>
          <a:xfrm>
            <a:off x="934872" y="982272"/>
            <a:ext cx="3388419" cy="4560970"/>
          </a:xfrm>
        </p:spPr>
        <p:txBody>
          <a:bodyPr>
            <a:normAutofit/>
          </a:bodyPr>
          <a:lstStyle/>
          <a:p>
            <a:r>
              <a:rPr lang="en-US" sz="4000">
                <a:solidFill>
                  <a:srgbClr val="FFFFFF"/>
                </a:solidFill>
              </a:rPr>
              <a:t>The Bottom Line</a:t>
            </a:r>
          </a:p>
        </p:txBody>
      </p:sp>
      <p:sp>
        <p:nvSpPr>
          <p:cNvPr id="24"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a:extLst>
              <a:ext uri="{FF2B5EF4-FFF2-40B4-BE49-F238E27FC236}">
                <a16:creationId xmlns:a16="http://schemas.microsoft.com/office/drawing/2014/main" id="{368FAAF4-CF75-2F0D-8441-02BC62FBFE6D}"/>
              </a:ext>
            </a:extLst>
          </p:cNvPr>
          <p:cNvSpPr>
            <a:spLocks noGrp="1"/>
          </p:cNvSpPr>
          <p:nvPr>
            <p:ph idx="1"/>
          </p:nvPr>
        </p:nvSpPr>
        <p:spPr>
          <a:xfrm>
            <a:off x="5221862" y="1719618"/>
            <a:ext cx="5948831" cy="4334629"/>
          </a:xfrm>
        </p:spPr>
        <p:txBody>
          <a:bodyPr anchor="ctr">
            <a:normAutofit/>
          </a:bodyPr>
          <a:lstStyle/>
          <a:p>
            <a:r>
              <a:rPr lang="en-US" sz="2000">
                <a:solidFill>
                  <a:srgbClr val="FEFFFF"/>
                </a:solidFill>
              </a:rPr>
              <a:t>I don’t need to know how an iPhone work in order to make a call.</a:t>
            </a:r>
          </a:p>
          <a:p>
            <a:r>
              <a:rPr lang="en-US" sz="2000">
                <a:solidFill>
                  <a:srgbClr val="FEFFFF"/>
                </a:solidFill>
              </a:rPr>
              <a:t>With regard to Catholic doctrine, just because you don’t understand something doesn’t mean that you can’t believe it.</a:t>
            </a:r>
          </a:p>
          <a:p>
            <a:pPr lvl="1"/>
            <a:r>
              <a:rPr lang="en-US" sz="2000">
                <a:solidFill>
                  <a:srgbClr val="FEFFFF"/>
                </a:solidFill>
              </a:rPr>
              <a:t>God raised up great saints such as Thomas Aquinas, Augustine, and others to explain things to us.</a:t>
            </a:r>
          </a:p>
          <a:p>
            <a:pPr lvl="1"/>
            <a:r>
              <a:rPr lang="en-US" sz="2000">
                <a:solidFill>
                  <a:srgbClr val="FEFFFF"/>
                </a:solidFill>
              </a:rPr>
              <a:t>You can find the answers, but your faith doesn’t require you to have their same level of knowledge to believe.</a:t>
            </a:r>
          </a:p>
          <a:p>
            <a:r>
              <a:rPr lang="en-US" sz="2000">
                <a:solidFill>
                  <a:srgbClr val="FEFFFF"/>
                </a:solidFill>
              </a:rPr>
              <a:t>The Risen Lord’s words to Thomas resound, “Blessed are those who have not seen and yet believe.” (Jn 20:29)</a:t>
            </a:r>
          </a:p>
          <a:p>
            <a:pPr lvl="1"/>
            <a:endParaRPr lang="en-US" sz="2000">
              <a:solidFill>
                <a:srgbClr val="FEFFFF"/>
              </a:solidFill>
            </a:endParaRPr>
          </a:p>
        </p:txBody>
      </p:sp>
    </p:spTree>
    <p:extLst>
      <p:ext uri="{BB962C8B-B14F-4D97-AF65-F5344CB8AC3E}">
        <p14:creationId xmlns:p14="http://schemas.microsoft.com/office/powerpoint/2010/main" val="24523240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DD38EE57-B708-47C9-A4A4-E25F09FAB0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57A28182-58A5-4DBB-8F64-BD944BCA81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8" name="Freeform 44">
              <a:extLst>
                <a:ext uri="{FF2B5EF4-FFF2-40B4-BE49-F238E27FC236}">
                  <a16:creationId xmlns:a16="http://schemas.microsoft.com/office/drawing/2014/main" id="{E4A9080E-7BA6-45FC-8677-8B9D5F4DA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45">
              <a:extLst>
                <a:ext uri="{FF2B5EF4-FFF2-40B4-BE49-F238E27FC236}">
                  <a16:creationId xmlns:a16="http://schemas.microsoft.com/office/drawing/2014/main" id="{2163D516-75D4-4DE0-AC27-63719125A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46">
              <a:extLst>
                <a:ext uri="{FF2B5EF4-FFF2-40B4-BE49-F238E27FC236}">
                  <a16:creationId xmlns:a16="http://schemas.microsoft.com/office/drawing/2014/main" id="{E74A26A5-C23A-46D4-B0FF-155FB38346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47">
              <a:extLst>
                <a:ext uri="{FF2B5EF4-FFF2-40B4-BE49-F238E27FC236}">
                  <a16:creationId xmlns:a16="http://schemas.microsoft.com/office/drawing/2014/main" id="{08E0243F-1062-43C6-AD04-130DFF6684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Rectangle 21">
              <a:extLst>
                <a:ext uri="{FF2B5EF4-FFF2-40B4-BE49-F238E27FC236}">
                  <a16:creationId xmlns:a16="http://schemas.microsoft.com/office/drawing/2014/main" id="{94C5517B-1B0F-47AA-93A5-36718996986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8E06DDE0-414E-0811-F446-B7BE8B8C72ED}"/>
              </a:ext>
            </a:extLst>
          </p:cNvPr>
          <p:cNvSpPr>
            <a:spLocks noGrp="1"/>
          </p:cNvSpPr>
          <p:nvPr>
            <p:ph type="title"/>
          </p:nvPr>
        </p:nvSpPr>
        <p:spPr>
          <a:xfrm>
            <a:off x="1047280" y="759805"/>
            <a:ext cx="10306520" cy="1325563"/>
          </a:xfrm>
        </p:spPr>
        <p:txBody>
          <a:bodyPr vert="horz" lIns="91440" tIns="45720" rIns="91440" bIns="45720" rtlCol="0" anchor="ctr">
            <a:normAutofit/>
          </a:bodyPr>
          <a:lstStyle/>
          <a:p>
            <a:r>
              <a:rPr lang="en-US" sz="4000" kern="1200">
                <a:solidFill>
                  <a:srgbClr val="FFFFFF"/>
                </a:solidFill>
                <a:latin typeface="+mj-lt"/>
                <a:ea typeface="+mj-ea"/>
                <a:cs typeface="+mj-cs"/>
              </a:rPr>
              <a:t>Three Questions</a:t>
            </a:r>
          </a:p>
        </p:txBody>
      </p:sp>
      <p:sp>
        <p:nvSpPr>
          <p:cNvPr id="3" name="Content Placeholder 2">
            <a:extLst>
              <a:ext uri="{FF2B5EF4-FFF2-40B4-BE49-F238E27FC236}">
                <a16:creationId xmlns:a16="http://schemas.microsoft.com/office/drawing/2014/main" id="{EEA693C5-DE8C-B84D-A885-E2A77A5C5F3D}"/>
              </a:ext>
            </a:extLst>
          </p:cNvPr>
          <p:cNvSpPr>
            <a:spLocks noGrp="1"/>
          </p:cNvSpPr>
          <p:nvPr>
            <p:ph sz="half" idx="1"/>
          </p:nvPr>
        </p:nvSpPr>
        <p:spPr>
          <a:xfrm>
            <a:off x="1424904" y="2494450"/>
            <a:ext cx="4053545" cy="3563159"/>
          </a:xfrm>
        </p:spPr>
        <p:txBody>
          <a:bodyPr vert="horz" lIns="91440" tIns="45720" rIns="91440" bIns="45720" rtlCol="0">
            <a:normAutofit/>
          </a:bodyPr>
          <a:lstStyle/>
          <a:p>
            <a:pPr marL="0"/>
            <a:r>
              <a:rPr lang="en-US" sz="2000"/>
              <a:t>Can you prove that there is a God?</a:t>
            </a:r>
          </a:p>
          <a:p>
            <a:pPr marL="0"/>
            <a:endParaRPr lang="en-US" sz="2000"/>
          </a:p>
          <a:p>
            <a:pPr marL="0"/>
            <a:r>
              <a:rPr lang="en-US" sz="2000"/>
              <a:t>Is Jesus really present in the Eucharist? And don’t tell me that the Bible says so?</a:t>
            </a:r>
          </a:p>
          <a:p>
            <a:pPr marL="514350"/>
            <a:endParaRPr lang="en-US" sz="2000"/>
          </a:p>
          <a:p>
            <a:pPr marL="0"/>
            <a:r>
              <a:rPr lang="en-US" sz="2000"/>
              <a:t>Why do you say that yours is the true religion? Why can other religions make the same claim?</a:t>
            </a:r>
          </a:p>
        </p:txBody>
      </p:sp>
      <p:pic>
        <p:nvPicPr>
          <p:cNvPr id="5" name="Picture 2">
            <a:extLst>
              <a:ext uri="{FF2B5EF4-FFF2-40B4-BE49-F238E27FC236}">
                <a16:creationId xmlns:a16="http://schemas.microsoft.com/office/drawing/2014/main" id="{AAB7FF61-32F5-AB8E-FFCB-61C5ECFDEB19}"/>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4477" r="6421" b="-1"/>
          <a:stretch/>
        </p:blipFill>
        <p:spPr bwMode="auto">
          <a:xfrm>
            <a:off x="7295782" y="2492376"/>
            <a:ext cx="2408623" cy="35633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75183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1B9D32AE-B6B1-4A49-90DC-8E7F5523F135}"/>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Is God Dead?</a:t>
            </a:r>
          </a:p>
        </p:txBody>
      </p:sp>
      <p:sp>
        <p:nvSpPr>
          <p:cNvPr id="3" name="Content Placeholder 2">
            <a:extLst>
              <a:ext uri="{FF2B5EF4-FFF2-40B4-BE49-F238E27FC236}">
                <a16:creationId xmlns:a16="http://schemas.microsoft.com/office/drawing/2014/main" id="{4F9B11E6-8AF3-45CC-9164-1614C4BB54A8}"/>
              </a:ext>
            </a:extLst>
          </p:cNvPr>
          <p:cNvSpPr>
            <a:spLocks noGrp="1"/>
          </p:cNvSpPr>
          <p:nvPr>
            <p:ph idx="1"/>
          </p:nvPr>
        </p:nvSpPr>
        <p:spPr>
          <a:xfrm>
            <a:off x="1367624" y="2490436"/>
            <a:ext cx="9708995" cy="3567173"/>
          </a:xfrm>
        </p:spPr>
        <p:txBody>
          <a:bodyPr anchor="ctr">
            <a:normAutofit/>
          </a:bodyPr>
          <a:lstStyle/>
          <a:p>
            <a:r>
              <a:rPr lang="en-US" sz="2400" b="0" i="0">
                <a:effectLst/>
                <a:latin typeface="Nunito Sans"/>
              </a:rPr>
              <a:t>Everything hinges on the door of that tomb. </a:t>
            </a:r>
          </a:p>
          <a:p>
            <a:r>
              <a:rPr lang="en-US" sz="2400"/>
              <a:t>Were the Apostles crazy?</a:t>
            </a:r>
          </a:p>
          <a:p>
            <a:r>
              <a:rPr lang="en-US" sz="2400">
                <a:latin typeface="Nunito Sans"/>
              </a:rPr>
              <a:t>I</a:t>
            </a:r>
            <a:r>
              <a:rPr lang="en-US" sz="2400" b="0" i="0">
                <a:effectLst/>
                <a:latin typeface="Nunito Sans"/>
              </a:rPr>
              <a:t>f </a:t>
            </a:r>
            <a:r>
              <a:rPr lang="en-US" sz="2400" b="0" i="1">
                <a:effectLst/>
                <a:latin typeface="Nunito Sans"/>
              </a:rPr>
              <a:t>dying for a cause</a:t>
            </a:r>
            <a:r>
              <a:rPr lang="en-US" sz="2400" b="0" i="0">
                <a:effectLst/>
                <a:latin typeface="Nunito Sans"/>
              </a:rPr>
              <a:t> is evidence of insanity, then military graveyards from Arlington to Normandy are the final resting places not of heroes, but of lunatics.</a:t>
            </a:r>
          </a:p>
          <a:p>
            <a:r>
              <a:rPr lang="en-US" sz="2400" b="0" i="0">
                <a:effectLst/>
                <a:latin typeface="Nunito Sans"/>
              </a:rPr>
              <a:t>Like any good soldier for any good cause, each Apostle willingly accepted the fact that he might die in the course of his mission, but his mission was never to die—and there is a world of difference between the two.</a:t>
            </a:r>
            <a:endParaRPr lang="en-US" sz="2400"/>
          </a:p>
        </p:txBody>
      </p:sp>
    </p:spTree>
    <p:extLst>
      <p:ext uri="{BB962C8B-B14F-4D97-AF65-F5344CB8AC3E}">
        <p14:creationId xmlns:p14="http://schemas.microsoft.com/office/powerpoint/2010/main" val="396505746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37317643-D4D0-4CA1-9280-7ABB2010399B}"/>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Is God Dead?</a:t>
            </a:r>
          </a:p>
        </p:txBody>
      </p:sp>
      <p:sp>
        <p:nvSpPr>
          <p:cNvPr id="3" name="Content Placeholder 2">
            <a:extLst>
              <a:ext uri="{FF2B5EF4-FFF2-40B4-BE49-F238E27FC236}">
                <a16:creationId xmlns:a16="http://schemas.microsoft.com/office/drawing/2014/main" id="{178F6D32-300C-468F-B2B4-804EFCF05CB2}"/>
              </a:ext>
            </a:extLst>
          </p:cNvPr>
          <p:cNvSpPr>
            <a:spLocks noGrp="1"/>
          </p:cNvSpPr>
          <p:nvPr>
            <p:ph idx="1"/>
          </p:nvPr>
        </p:nvSpPr>
        <p:spPr>
          <a:xfrm>
            <a:off x="1367624" y="2490436"/>
            <a:ext cx="9708995" cy="3567173"/>
          </a:xfrm>
        </p:spPr>
        <p:txBody>
          <a:bodyPr anchor="ctr">
            <a:normAutofit/>
          </a:bodyPr>
          <a:lstStyle/>
          <a:p>
            <a:r>
              <a:rPr lang="en-US" sz="2400" b="0" i="0">
                <a:effectLst/>
                <a:latin typeface="Nunito Sans"/>
              </a:rPr>
              <a:t>It must have infuriated the persecutors of Christians they could not find the body of Jesus. Where was it?</a:t>
            </a:r>
          </a:p>
          <a:p>
            <a:r>
              <a:rPr lang="en-US" sz="2400" b="0" i="0">
                <a:effectLst/>
                <a:latin typeface="Nunito Sans"/>
              </a:rPr>
              <a:t>It also must have infuriated the Christian persecutors that they could not find the body of Jesus’ Mother. Christians were known as having a powerful devotion to the bodies of the saints—considering them relics—and yet the body of Mary was nowhere to be found. We know where most of the Apostles are buried. Where is Mary buried? Where is Christ buried?</a:t>
            </a:r>
          </a:p>
          <a:p>
            <a:pPr marL="0" indent="0">
              <a:buNone/>
            </a:pPr>
            <a:endParaRPr lang="en-US" sz="2400"/>
          </a:p>
        </p:txBody>
      </p:sp>
    </p:spTree>
    <p:extLst>
      <p:ext uri="{BB962C8B-B14F-4D97-AF65-F5344CB8AC3E}">
        <p14:creationId xmlns:p14="http://schemas.microsoft.com/office/powerpoint/2010/main" val="9180698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4194</TotalTime>
  <Words>4138</Words>
  <Application>Microsoft Macintosh PowerPoint</Application>
  <PresentationFormat>Widescreen</PresentationFormat>
  <Paragraphs>329</Paragraphs>
  <Slides>54</Slides>
  <Notes>5</Notes>
  <HiddenSlides>7</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54</vt:i4>
      </vt:variant>
    </vt:vector>
  </HeadingPairs>
  <TitlesOfParts>
    <vt:vector size="60" baseType="lpstr">
      <vt:lpstr>Arial</vt:lpstr>
      <vt:lpstr>Calibri</vt:lpstr>
      <vt:lpstr>Calibri Light</vt:lpstr>
      <vt:lpstr>Nunito Sans</vt:lpstr>
      <vt:lpstr>system-ui</vt:lpstr>
      <vt:lpstr>Office Theme</vt:lpstr>
      <vt:lpstr>PowerPoint Presentation</vt:lpstr>
      <vt:lpstr>Anima Christi</vt:lpstr>
      <vt:lpstr>You Gov America Poll (January 14-20, 2022)</vt:lpstr>
      <vt:lpstr>You Gov America Poll (January 14-20, 2022)</vt:lpstr>
      <vt:lpstr>You Gov America Poll</vt:lpstr>
      <vt:lpstr>You Gov America Poll</vt:lpstr>
      <vt:lpstr>You Gov America Poll</vt:lpstr>
      <vt:lpstr>You Gov America Poll</vt:lpstr>
      <vt:lpstr>You Gov America Poll</vt:lpstr>
      <vt:lpstr>Equity, Diversity, and Inclusion</vt:lpstr>
      <vt:lpstr>Protestantism</vt:lpstr>
      <vt:lpstr>Protestant Understanding of the Eucharist</vt:lpstr>
      <vt:lpstr>Jesus of History </vt:lpstr>
      <vt:lpstr>Jesus of History </vt:lpstr>
      <vt:lpstr>The Enlightenment</vt:lpstr>
      <vt:lpstr>PowerPoint Presentation</vt:lpstr>
      <vt:lpstr>St. John Henry Newman</vt:lpstr>
      <vt:lpstr>What Level of Happiness/Love are we at?</vt:lpstr>
      <vt:lpstr>Conflict of Interest</vt:lpstr>
      <vt:lpstr>Definitions</vt:lpstr>
      <vt:lpstr>Definitions</vt:lpstr>
      <vt:lpstr>Example: “Aunt Jemima”</vt:lpstr>
      <vt:lpstr>Definitions</vt:lpstr>
      <vt:lpstr>Critical Race Theory</vt:lpstr>
      <vt:lpstr>Critical Race Theory – How it works!</vt:lpstr>
      <vt:lpstr>Critical Race Theory – How to defeat it:</vt:lpstr>
      <vt:lpstr>“Can We Still Reason Together?”</vt:lpstr>
      <vt:lpstr>“Can We Still Reason Together?”</vt:lpstr>
      <vt:lpstr>What is Socialism?</vt:lpstr>
      <vt:lpstr>What is Socialism?</vt:lpstr>
      <vt:lpstr>What is Capitalism?</vt:lpstr>
      <vt:lpstr>PowerPoint Presentation</vt:lpstr>
      <vt:lpstr>Communism/Marxism</vt:lpstr>
      <vt:lpstr>PowerPoint Presentation</vt:lpstr>
      <vt:lpstr>PowerPoint Presentation</vt:lpstr>
      <vt:lpstr>Communism</vt:lpstr>
      <vt:lpstr>Steps toward a Marxist society </vt:lpstr>
      <vt:lpstr>Marxism According to Solzhenitsyn</vt:lpstr>
      <vt:lpstr> Marxism According to Solzhenitsyn</vt:lpstr>
      <vt:lpstr>Steps to Communism</vt:lpstr>
      <vt:lpstr>Steps to Communism</vt:lpstr>
      <vt:lpstr>Resisting Marxism According to Solzhenitsyn*</vt:lpstr>
      <vt:lpstr>Resisting Marxism According to Solzhenitsyn</vt:lpstr>
      <vt:lpstr>Resisting Marxism According to Solzhenitsyn</vt:lpstr>
      <vt:lpstr>Resisting Marxism According to Solzhenitsyn</vt:lpstr>
      <vt:lpstr>Resisting Marxism According to Solzhenitsyn</vt:lpstr>
      <vt:lpstr>Capitalism vs Communism</vt:lpstr>
      <vt:lpstr>PowerPoint Presentation</vt:lpstr>
      <vt:lpstr>PowerPoint Presentation</vt:lpstr>
      <vt:lpstr>Major Principles of Catholic Social Teaching</vt:lpstr>
      <vt:lpstr>The Bottom Line</vt:lpstr>
      <vt:lpstr>Three Questions</vt:lpstr>
      <vt:lpstr>Is God Dead?</vt:lpstr>
      <vt:lpstr>Is God Dead?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20</dc:title>
  <dc:creator>Bob Laird</dc:creator>
  <cp:lastModifiedBy>Bob Laird</cp:lastModifiedBy>
  <cp:revision>84</cp:revision>
  <cp:lastPrinted>2021-04-18T18:08:08Z</cp:lastPrinted>
  <dcterms:created xsi:type="dcterms:W3CDTF">2021-03-05T21:36:46Z</dcterms:created>
  <dcterms:modified xsi:type="dcterms:W3CDTF">2022-04-30T12:39:02Z</dcterms:modified>
</cp:coreProperties>
</file>