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55" r:id="rId4"/>
    <p:sldId id="266" r:id="rId5"/>
    <p:sldId id="270" r:id="rId6"/>
    <p:sldId id="269" r:id="rId7"/>
    <p:sldId id="310" r:id="rId8"/>
    <p:sldId id="267" r:id="rId9"/>
    <p:sldId id="348" r:id="rId10"/>
    <p:sldId id="268" r:id="rId11"/>
    <p:sldId id="349" r:id="rId12"/>
    <p:sldId id="350" r:id="rId13"/>
    <p:sldId id="351" r:id="rId14"/>
    <p:sldId id="352" r:id="rId15"/>
    <p:sldId id="347" r:id="rId16"/>
    <p:sldId id="353" r:id="rId17"/>
    <p:sldId id="259" r:id="rId18"/>
    <p:sldId id="260" r:id="rId19"/>
    <p:sldId id="261" r:id="rId20"/>
    <p:sldId id="262" r:id="rId21"/>
    <p:sldId id="263" r:id="rId22"/>
    <p:sldId id="35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285B3DF-1BE9-8C34-DAF7-CCF86F1A9604}" name="Gerri Laird" initials="GL" userId="424f5dd1d4d5a467"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ob Laird" initials="BL" lastIdx="4" clrIdx="0">
    <p:extLst>
      <p:ext uri="{19B8F6BF-5375-455C-9EA6-DF929625EA0E}">
        <p15:presenceInfo xmlns:p15="http://schemas.microsoft.com/office/powerpoint/2012/main" userId="S::blaird@cardinalnewmansociety.org::9c0f2886-365d-44a7-b76f-3e40173370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ri Laird" userId="424f5dd1d4d5a467" providerId="LiveId" clId="{FFF401DE-C0EC-4EFF-8506-A892277B96BD}"/>
    <pc:docChg chg="delSld">
      <pc:chgData name="Gerri Laird" userId="424f5dd1d4d5a467" providerId="LiveId" clId="{FFF401DE-C0EC-4EFF-8506-A892277B96BD}" dt="2022-03-22T17:07:44.959" v="0" actId="47"/>
      <pc:docMkLst>
        <pc:docMk/>
      </pc:docMkLst>
      <pc:sldChg chg="del">
        <pc:chgData name="Gerri Laird" userId="424f5dd1d4d5a467" providerId="LiveId" clId="{FFF401DE-C0EC-4EFF-8506-A892277B96BD}" dt="2022-03-22T17:07:44.959" v="0" actId="47"/>
        <pc:sldMkLst>
          <pc:docMk/>
          <pc:sldMk cId="1058461354" sldId="257"/>
        </pc:sldMkLst>
      </pc:sldChg>
      <pc:sldChg chg="del">
        <pc:chgData name="Gerri Laird" userId="424f5dd1d4d5a467" providerId="LiveId" clId="{FFF401DE-C0EC-4EFF-8506-A892277B96BD}" dt="2022-03-22T17:07:44.959" v="0" actId="47"/>
        <pc:sldMkLst>
          <pc:docMk/>
          <pc:sldMk cId="2147913478" sldId="258"/>
        </pc:sldMkLst>
      </pc:sldChg>
      <pc:sldChg chg="del">
        <pc:chgData name="Gerri Laird" userId="424f5dd1d4d5a467" providerId="LiveId" clId="{FFF401DE-C0EC-4EFF-8506-A892277B96BD}" dt="2022-03-22T17:07:44.959" v="0" actId="47"/>
        <pc:sldMkLst>
          <pc:docMk/>
          <pc:sldMk cId="2921684060" sldId="271"/>
        </pc:sldMkLst>
      </pc:sldChg>
      <pc:sldChg chg="del">
        <pc:chgData name="Gerri Laird" userId="424f5dd1d4d5a467" providerId="LiveId" clId="{FFF401DE-C0EC-4EFF-8506-A892277B96BD}" dt="2022-03-22T17:07:44.959" v="0" actId="47"/>
        <pc:sldMkLst>
          <pc:docMk/>
          <pc:sldMk cId="3523280126" sldId="272"/>
        </pc:sldMkLst>
      </pc:sldChg>
      <pc:sldChg chg="del">
        <pc:chgData name="Gerri Laird" userId="424f5dd1d4d5a467" providerId="LiveId" clId="{FFF401DE-C0EC-4EFF-8506-A892277B96BD}" dt="2022-03-22T17:07:44.959" v="0" actId="47"/>
        <pc:sldMkLst>
          <pc:docMk/>
          <pc:sldMk cId="479351275" sldId="273"/>
        </pc:sldMkLst>
      </pc:sldChg>
      <pc:sldChg chg="del">
        <pc:chgData name="Gerri Laird" userId="424f5dd1d4d5a467" providerId="LiveId" clId="{FFF401DE-C0EC-4EFF-8506-A892277B96BD}" dt="2022-03-22T17:07:44.959" v="0" actId="47"/>
        <pc:sldMkLst>
          <pc:docMk/>
          <pc:sldMk cId="1191582131" sldId="274"/>
        </pc:sldMkLst>
      </pc:sldChg>
      <pc:sldChg chg="del">
        <pc:chgData name="Gerri Laird" userId="424f5dd1d4d5a467" providerId="LiveId" clId="{FFF401DE-C0EC-4EFF-8506-A892277B96BD}" dt="2022-03-22T17:07:44.959" v="0" actId="47"/>
        <pc:sldMkLst>
          <pc:docMk/>
          <pc:sldMk cId="78484762" sldId="275"/>
        </pc:sldMkLst>
      </pc:sldChg>
      <pc:sldChg chg="del">
        <pc:chgData name="Gerri Laird" userId="424f5dd1d4d5a467" providerId="LiveId" clId="{FFF401DE-C0EC-4EFF-8506-A892277B96BD}" dt="2022-03-22T17:07:44.959" v="0" actId="47"/>
        <pc:sldMkLst>
          <pc:docMk/>
          <pc:sldMk cId="1476751353" sldId="276"/>
        </pc:sldMkLst>
      </pc:sldChg>
      <pc:sldChg chg="del">
        <pc:chgData name="Gerri Laird" userId="424f5dd1d4d5a467" providerId="LiveId" clId="{FFF401DE-C0EC-4EFF-8506-A892277B96BD}" dt="2022-03-22T17:07:44.959" v="0" actId="47"/>
        <pc:sldMkLst>
          <pc:docMk/>
          <pc:sldMk cId="3019773650" sldId="277"/>
        </pc:sldMkLst>
      </pc:sldChg>
      <pc:sldChg chg="del">
        <pc:chgData name="Gerri Laird" userId="424f5dd1d4d5a467" providerId="LiveId" clId="{FFF401DE-C0EC-4EFF-8506-A892277B96BD}" dt="2022-03-22T17:07:44.959" v="0" actId="47"/>
        <pc:sldMkLst>
          <pc:docMk/>
          <pc:sldMk cId="2266117247" sldId="278"/>
        </pc:sldMkLst>
      </pc:sldChg>
      <pc:sldChg chg="del">
        <pc:chgData name="Gerri Laird" userId="424f5dd1d4d5a467" providerId="LiveId" clId="{FFF401DE-C0EC-4EFF-8506-A892277B96BD}" dt="2022-03-22T17:07:44.959" v="0" actId="47"/>
        <pc:sldMkLst>
          <pc:docMk/>
          <pc:sldMk cId="812944159" sldId="281"/>
        </pc:sldMkLst>
      </pc:sldChg>
      <pc:sldChg chg="del">
        <pc:chgData name="Gerri Laird" userId="424f5dd1d4d5a467" providerId="LiveId" clId="{FFF401DE-C0EC-4EFF-8506-A892277B96BD}" dt="2022-03-22T17:07:44.959" v="0" actId="47"/>
        <pc:sldMkLst>
          <pc:docMk/>
          <pc:sldMk cId="1537399674" sldId="283"/>
        </pc:sldMkLst>
      </pc:sldChg>
      <pc:sldChg chg="del">
        <pc:chgData name="Gerri Laird" userId="424f5dd1d4d5a467" providerId="LiveId" clId="{FFF401DE-C0EC-4EFF-8506-A892277B96BD}" dt="2022-03-22T17:07:44.959" v="0" actId="47"/>
        <pc:sldMkLst>
          <pc:docMk/>
          <pc:sldMk cId="3946338304" sldId="284"/>
        </pc:sldMkLst>
      </pc:sldChg>
      <pc:sldChg chg="del">
        <pc:chgData name="Gerri Laird" userId="424f5dd1d4d5a467" providerId="LiveId" clId="{FFF401DE-C0EC-4EFF-8506-A892277B96BD}" dt="2022-03-22T17:07:44.959" v="0" actId="47"/>
        <pc:sldMkLst>
          <pc:docMk/>
          <pc:sldMk cId="1480334924" sldId="295"/>
        </pc:sldMkLst>
      </pc:sldChg>
      <pc:sldChg chg="del">
        <pc:chgData name="Gerri Laird" userId="424f5dd1d4d5a467" providerId="LiveId" clId="{FFF401DE-C0EC-4EFF-8506-A892277B96BD}" dt="2022-03-22T17:07:44.959" v="0" actId="47"/>
        <pc:sldMkLst>
          <pc:docMk/>
          <pc:sldMk cId="1083923549" sldId="296"/>
        </pc:sldMkLst>
      </pc:sldChg>
      <pc:sldChg chg="del">
        <pc:chgData name="Gerri Laird" userId="424f5dd1d4d5a467" providerId="LiveId" clId="{FFF401DE-C0EC-4EFF-8506-A892277B96BD}" dt="2022-03-22T17:07:44.959" v="0" actId="47"/>
        <pc:sldMkLst>
          <pc:docMk/>
          <pc:sldMk cId="2320135717" sldId="297"/>
        </pc:sldMkLst>
      </pc:sldChg>
      <pc:sldChg chg="del">
        <pc:chgData name="Gerri Laird" userId="424f5dd1d4d5a467" providerId="LiveId" clId="{FFF401DE-C0EC-4EFF-8506-A892277B96BD}" dt="2022-03-22T17:07:44.959" v="0" actId="47"/>
        <pc:sldMkLst>
          <pc:docMk/>
          <pc:sldMk cId="1188403658" sldId="298"/>
        </pc:sldMkLst>
      </pc:sldChg>
      <pc:sldChg chg="del">
        <pc:chgData name="Gerri Laird" userId="424f5dd1d4d5a467" providerId="LiveId" clId="{FFF401DE-C0EC-4EFF-8506-A892277B96BD}" dt="2022-03-22T17:07:44.959" v="0" actId="47"/>
        <pc:sldMkLst>
          <pc:docMk/>
          <pc:sldMk cId="1047503066" sldId="299"/>
        </pc:sldMkLst>
      </pc:sldChg>
      <pc:sldChg chg="del">
        <pc:chgData name="Gerri Laird" userId="424f5dd1d4d5a467" providerId="LiveId" clId="{FFF401DE-C0EC-4EFF-8506-A892277B96BD}" dt="2022-03-22T17:07:44.959" v="0" actId="47"/>
        <pc:sldMkLst>
          <pc:docMk/>
          <pc:sldMk cId="2244729022" sldId="300"/>
        </pc:sldMkLst>
      </pc:sldChg>
      <pc:sldChg chg="del">
        <pc:chgData name="Gerri Laird" userId="424f5dd1d4d5a467" providerId="LiveId" clId="{FFF401DE-C0EC-4EFF-8506-A892277B96BD}" dt="2022-03-22T17:07:44.959" v="0" actId="47"/>
        <pc:sldMkLst>
          <pc:docMk/>
          <pc:sldMk cId="1784746273" sldId="301"/>
        </pc:sldMkLst>
      </pc:sldChg>
      <pc:sldChg chg="del">
        <pc:chgData name="Gerri Laird" userId="424f5dd1d4d5a467" providerId="LiveId" clId="{FFF401DE-C0EC-4EFF-8506-A892277B96BD}" dt="2022-03-22T17:07:44.959" v="0" actId="47"/>
        <pc:sldMkLst>
          <pc:docMk/>
          <pc:sldMk cId="3442639055" sldId="302"/>
        </pc:sldMkLst>
      </pc:sldChg>
      <pc:sldChg chg="del">
        <pc:chgData name="Gerri Laird" userId="424f5dd1d4d5a467" providerId="LiveId" clId="{FFF401DE-C0EC-4EFF-8506-A892277B96BD}" dt="2022-03-22T17:07:44.959" v="0" actId="47"/>
        <pc:sldMkLst>
          <pc:docMk/>
          <pc:sldMk cId="2517162115" sldId="303"/>
        </pc:sldMkLst>
      </pc:sldChg>
      <pc:sldChg chg="del">
        <pc:chgData name="Gerri Laird" userId="424f5dd1d4d5a467" providerId="LiveId" clId="{FFF401DE-C0EC-4EFF-8506-A892277B96BD}" dt="2022-03-22T17:07:44.959" v="0" actId="47"/>
        <pc:sldMkLst>
          <pc:docMk/>
          <pc:sldMk cId="3783036824" sldId="304"/>
        </pc:sldMkLst>
      </pc:sldChg>
      <pc:sldChg chg="del">
        <pc:chgData name="Gerri Laird" userId="424f5dd1d4d5a467" providerId="LiveId" clId="{FFF401DE-C0EC-4EFF-8506-A892277B96BD}" dt="2022-03-22T17:07:44.959" v="0" actId="47"/>
        <pc:sldMkLst>
          <pc:docMk/>
          <pc:sldMk cId="3937053482" sldId="305"/>
        </pc:sldMkLst>
      </pc:sldChg>
      <pc:sldChg chg="del">
        <pc:chgData name="Gerri Laird" userId="424f5dd1d4d5a467" providerId="LiveId" clId="{FFF401DE-C0EC-4EFF-8506-A892277B96BD}" dt="2022-03-22T17:07:44.959" v="0" actId="47"/>
        <pc:sldMkLst>
          <pc:docMk/>
          <pc:sldMk cId="213696393" sldId="306"/>
        </pc:sldMkLst>
      </pc:sldChg>
      <pc:sldChg chg="del">
        <pc:chgData name="Gerri Laird" userId="424f5dd1d4d5a467" providerId="LiveId" clId="{FFF401DE-C0EC-4EFF-8506-A892277B96BD}" dt="2022-03-22T17:07:44.959" v="0" actId="47"/>
        <pc:sldMkLst>
          <pc:docMk/>
          <pc:sldMk cId="83243172" sldId="30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76E055-56C0-4CF7-8972-DC7A6E99063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AD5D10B-C26A-48FD-9274-4CBA6732A545}">
      <dgm:prSet/>
      <dgm:spPr/>
      <dgm:t>
        <a:bodyPr/>
        <a:lstStyle/>
        <a:p>
          <a:r>
            <a:rPr lang="en-US"/>
            <a:t>“…[Satan] is completely blind to the intentions, actions, and outcomes of love, and so he cannot possibly see the true outcome of Jesus’ self-sacrificial act until it has already come to pass…”</a:t>
          </a:r>
        </a:p>
      </dgm:t>
    </dgm:pt>
    <dgm:pt modelId="{457FC566-FEDA-4BDA-AEDF-7D3ED2AE08B2}" type="parTrans" cxnId="{55EEC3D1-3DE8-430E-AF89-BB3753379D4A}">
      <dgm:prSet/>
      <dgm:spPr/>
      <dgm:t>
        <a:bodyPr/>
        <a:lstStyle/>
        <a:p>
          <a:endParaRPr lang="en-US"/>
        </a:p>
      </dgm:t>
    </dgm:pt>
    <dgm:pt modelId="{0851A2F8-3FF5-4D18-8318-3653278DF920}" type="sibTrans" cxnId="{55EEC3D1-3DE8-430E-AF89-BB3753379D4A}">
      <dgm:prSet/>
      <dgm:spPr/>
      <dgm:t>
        <a:bodyPr/>
        <a:lstStyle/>
        <a:p>
          <a:endParaRPr lang="en-US"/>
        </a:p>
      </dgm:t>
    </dgm:pt>
    <dgm:pt modelId="{551814C7-2983-4F42-BBB3-04BF130E8CB4}">
      <dgm:prSet/>
      <dgm:spPr/>
      <dgm:t>
        <a:bodyPr/>
        <a:lstStyle/>
        <a:p>
          <a:r>
            <a:rPr lang="en-US"/>
            <a:t>SATAN DOES </a:t>
          </a:r>
          <a:r>
            <a:rPr lang="en-US" u="sng"/>
            <a:t>NOT</a:t>
          </a:r>
          <a:r>
            <a:rPr lang="en-US"/>
            <a:t> UNDERSTAND LOVE!!! This is a power we have over him because we ARE capable of loving.</a:t>
          </a:r>
        </a:p>
      </dgm:t>
    </dgm:pt>
    <dgm:pt modelId="{ED5CB3EB-4A8A-4B73-A952-11078E83C103}" type="parTrans" cxnId="{BDF68A0E-763E-437D-BFEB-23E8C3F76D04}">
      <dgm:prSet/>
      <dgm:spPr/>
      <dgm:t>
        <a:bodyPr/>
        <a:lstStyle/>
        <a:p>
          <a:endParaRPr lang="en-US"/>
        </a:p>
      </dgm:t>
    </dgm:pt>
    <dgm:pt modelId="{A3824DC1-A442-4C7E-B06D-4B2B49CD656B}" type="sibTrans" cxnId="{BDF68A0E-763E-437D-BFEB-23E8C3F76D04}">
      <dgm:prSet/>
      <dgm:spPr/>
      <dgm:t>
        <a:bodyPr/>
        <a:lstStyle/>
        <a:p>
          <a:endParaRPr lang="en-US"/>
        </a:p>
      </dgm:t>
    </dgm:pt>
    <dgm:pt modelId="{5371748B-AA6F-AC42-B43C-80328C803AFD}" type="pres">
      <dgm:prSet presAssocID="{C876E055-56C0-4CF7-8972-DC7A6E990639}" presName="linear" presStyleCnt="0">
        <dgm:presLayoutVars>
          <dgm:animLvl val="lvl"/>
          <dgm:resizeHandles val="exact"/>
        </dgm:presLayoutVars>
      </dgm:prSet>
      <dgm:spPr/>
    </dgm:pt>
    <dgm:pt modelId="{F0F03CC0-0155-DC4D-948B-0459807262D1}" type="pres">
      <dgm:prSet presAssocID="{7AD5D10B-C26A-48FD-9274-4CBA6732A545}" presName="parentText" presStyleLbl="node1" presStyleIdx="0" presStyleCnt="2">
        <dgm:presLayoutVars>
          <dgm:chMax val="0"/>
          <dgm:bulletEnabled val="1"/>
        </dgm:presLayoutVars>
      </dgm:prSet>
      <dgm:spPr/>
    </dgm:pt>
    <dgm:pt modelId="{5D259968-574E-5848-955B-85668B6EE0EC}" type="pres">
      <dgm:prSet presAssocID="{0851A2F8-3FF5-4D18-8318-3653278DF920}" presName="spacer" presStyleCnt="0"/>
      <dgm:spPr/>
    </dgm:pt>
    <dgm:pt modelId="{3707297B-BF55-9E4F-BCBC-E15A8B29093A}" type="pres">
      <dgm:prSet presAssocID="{551814C7-2983-4F42-BBB3-04BF130E8CB4}" presName="parentText" presStyleLbl="node1" presStyleIdx="1" presStyleCnt="2">
        <dgm:presLayoutVars>
          <dgm:chMax val="0"/>
          <dgm:bulletEnabled val="1"/>
        </dgm:presLayoutVars>
      </dgm:prSet>
      <dgm:spPr/>
    </dgm:pt>
  </dgm:ptLst>
  <dgm:cxnLst>
    <dgm:cxn modelId="{BDF68A0E-763E-437D-BFEB-23E8C3F76D04}" srcId="{C876E055-56C0-4CF7-8972-DC7A6E990639}" destId="{551814C7-2983-4F42-BBB3-04BF130E8CB4}" srcOrd="1" destOrd="0" parTransId="{ED5CB3EB-4A8A-4B73-A952-11078E83C103}" sibTransId="{A3824DC1-A442-4C7E-B06D-4B2B49CD656B}"/>
    <dgm:cxn modelId="{5D22011D-5837-AD48-AE10-E453793EA3A9}" type="presOf" srcId="{C876E055-56C0-4CF7-8972-DC7A6E990639}" destId="{5371748B-AA6F-AC42-B43C-80328C803AFD}" srcOrd="0" destOrd="0" presId="urn:microsoft.com/office/officeart/2005/8/layout/vList2"/>
    <dgm:cxn modelId="{8CFED562-2DC6-1141-8B59-9B23754BE9D0}" type="presOf" srcId="{7AD5D10B-C26A-48FD-9274-4CBA6732A545}" destId="{F0F03CC0-0155-DC4D-948B-0459807262D1}" srcOrd="0" destOrd="0" presId="urn:microsoft.com/office/officeart/2005/8/layout/vList2"/>
    <dgm:cxn modelId="{55EEC3D1-3DE8-430E-AF89-BB3753379D4A}" srcId="{C876E055-56C0-4CF7-8972-DC7A6E990639}" destId="{7AD5D10B-C26A-48FD-9274-4CBA6732A545}" srcOrd="0" destOrd="0" parTransId="{457FC566-FEDA-4BDA-AEDF-7D3ED2AE08B2}" sibTransId="{0851A2F8-3FF5-4D18-8318-3653278DF920}"/>
    <dgm:cxn modelId="{2C4FB2FF-020F-5E4C-A1C1-197CDCADF3A9}" type="presOf" srcId="{551814C7-2983-4F42-BBB3-04BF130E8CB4}" destId="{3707297B-BF55-9E4F-BCBC-E15A8B29093A}" srcOrd="0" destOrd="0" presId="urn:microsoft.com/office/officeart/2005/8/layout/vList2"/>
    <dgm:cxn modelId="{82A94DB3-83DF-3B41-B8D6-4DF418774D1B}" type="presParOf" srcId="{5371748B-AA6F-AC42-B43C-80328C803AFD}" destId="{F0F03CC0-0155-DC4D-948B-0459807262D1}" srcOrd="0" destOrd="0" presId="urn:microsoft.com/office/officeart/2005/8/layout/vList2"/>
    <dgm:cxn modelId="{5BCAC43D-61F0-6E41-B615-32EA0B5513FA}" type="presParOf" srcId="{5371748B-AA6F-AC42-B43C-80328C803AFD}" destId="{5D259968-574E-5848-955B-85668B6EE0EC}" srcOrd="1" destOrd="0" presId="urn:microsoft.com/office/officeart/2005/8/layout/vList2"/>
    <dgm:cxn modelId="{85B4DB70-7024-7A46-A0C6-899C6674BBBC}" type="presParOf" srcId="{5371748B-AA6F-AC42-B43C-80328C803AFD}" destId="{3707297B-BF55-9E4F-BCBC-E15A8B29093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C9DAD4-239D-4119-8D5D-AA571B591FA1}" type="doc">
      <dgm:prSet loTypeId="urn:microsoft.com/office/officeart/2016/7/layout/HorizontalActionList" loCatId="List" qsTypeId="urn:microsoft.com/office/officeart/2005/8/quickstyle/simple1" qsCatId="simple" csTypeId="urn:microsoft.com/office/officeart/2005/8/colors/colorful1" csCatId="colorful"/>
      <dgm:spPr/>
      <dgm:t>
        <a:bodyPr/>
        <a:lstStyle/>
        <a:p>
          <a:endParaRPr lang="en-US"/>
        </a:p>
      </dgm:t>
    </dgm:pt>
    <dgm:pt modelId="{0A3B2BF0-AF10-4A40-9F23-4C25E23278C1}">
      <dgm:prSet/>
      <dgm:spPr/>
      <dgm:t>
        <a:bodyPr/>
        <a:lstStyle/>
        <a:p>
          <a:r>
            <a:rPr lang="en-US"/>
            <a:t>Level</a:t>
          </a:r>
        </a:p>
      </dgm:t>
    </dgm:pt>
    <dgm:pt modelId="{B0898557-6ABE-4B87-B9CD-D0B9A3894864}" type="parTrans" cxnId="{0334BC9D-60D9-4C0B-8BE5-F783E6EB43B7}">
      <dgm:prSet/>
      <dgm:spPr/>
      <dgm:t>
        <a:bodyPr/>
        <a:lstStyle/>
        <a:p>
          <a:endParaRPr lang="en-US"/>
        </a:p>
      </dgm:t>
    </dgm:pt>
    <dgm:pt modelId="{B4FE8AA9-73FE-4094-8D8A-C666F93C733D}" type="sibTrans" cxnId="{0334BC9D-60D9-4C0B-8BE5-F783E6EB43B7}">
      <dgm:prSet/>
      <dgm:spPr/>
      <dgm:t>
        <a:bodyPr/>
        <a:lstStyle/>
        <a:p>
          <a:endParaRPr lang="en-US"/>
        </a:p>
      </dgm:t>
    </dgm:pt>
    <dgm:pt modelId="{A67A1311-680D-4B73-BF33-E883EDE03690}">
      <dgm:prSet/>
      <dgm:spPr/>
      <dgm:t>
        <a:bodyPr/>
        <a:lstStyle/>
        <a:p>
          <a:r>
            <a:rPr lang="en-US"/>
            <a:t>Level 1</a:t>
          </a:r>
        </a:p>
      </dgm:t>
    </dgm:pt>
    <dgm:pt modelId="{B68E0823-BF9B-4ED5-8697-912E8158F70A}" type="parTrans" cxnId="{E28F2014-6DD6-4FAF-866F-2A83DD167D77}">
      <dgm:prSet/>
      <dgm:spPr/>
      <dgm:t>
        <a:bodyPr/>
        <a:lstStyle/>
        <a:p>
          <a:endParaRPr lang="en-US"/>
        </a:p>
      </dgm:t>
    </dgm:pt>
    <dgm:pt modelId="{D2D5A0CF-135A-486D-B24D-28E89A60D39D}" type="sibTrans" cxnId="{E28F2014-6DD6-4FAF-866F-2A83DD167D77}">
      <dgm:prSet/>
      <dgm:spPr/>
      <dgm:t>
        <a:bodyPr/>
        <a:lstStyle/>
        <a:p>
          <a:endParaRPr lang="en-US"/>
        </a:p>
      </dgm:t>
    </dgm:pt>
    <dgm:pt modelId="{57CBCE58-3488-4A60-8846-FD6B49BB20DA}">
      <dgm:prSet/>
      <dgm:spPr/>
      <dgm:t>
        <a:bodyPr/>
        <a:lstStyle/>
        <a:p>
          <a:r>
            <a:rPr lang="en-US"/>
            <a:t>Love makes me feel good.</a:t>
          </a:r>
        </a:p>
      </dgm:t>
    </dgm:pt>
    <dgm:pt modelId="{D925FAB0-AA8C-4220-B6E1-10AA9814D4A7}" type="parTrans" cxnId="{BE5DDD10-0AD0-467D-991A-B4587D98A546}">
      <dgm:prSet/>
      <dgm:spPr/>
      <dgm:t>
        <a:bodyPr/>
        <a:lstStyle/>
        <a:p>
          <a:endParaRPr lang="en-US"/>
        </a:p>
      </dgm:t>
    </dgm:pt>
    <dgm:pt modelId="{FEEE2A45-0ED3-4DA3-9B99-8EF5CE0445C0}" type="sibTrans" cxnId="{BE5DDD10-0AD0-467D-991A-B4587D98A546}">
      <dgm:prSet/>
      <dgm:spPr/>
      <dgm:t>
        <a:bodyPr/>
        <a:lstStyle/>
        <a:p>
          <a:endParaRPr lang="en-US"/>
        </a:p>
      </dgm:t>
    </dgm:pt>
    <dgm:pt modelId="{96C216DA-A5D2-470D-AE99-17DBA285D04C}">
      <dgm:prSet/>
      <dgm:spPr/>
      <dgm:t>
        <a:bodyPr/>
        <a:lstStyle/>
        <a:p>
          <a:r>
            <a:rPr lang="en-US"/>
            <a:t>Level</a:t>
          </a:r>
        </a:p>
      </dgm:t>
    </dgm:pt>
    <dgm:pt modelId="{BDF66B9E-D3D9-40D8-9581-585EFA837758}" type="parTrans" cxnId="{E7369218-5DD5-4128-8327-57B3F25D177D}">
      <dgm:prSet/>
      <dgm:spPr/>
      <dgm:t>
        <a:bodyPr/>
        <a:lstStyle/>
        <a:p>
          <a:endParaRPr lang="en-US"/>
        </a:p>
      </dgm:t>
    </dgm:pt>
    <dgm:pt modelId="{3E7BE53D-B15B-4168-851E-629E76AD8F9F}" type="sibTrans" cxnId="{E7369218-5DD5-4128-8327-57B3F25D177D}">
      <dgm:prSet/>
      <dgm:spPr/>
      <dgm:t>
        <a:bodyPr/>
        <a:lstStyle/>
        <a:p>
          <a:endParaRPr lang="en-US"/>
        </a:p>
      </dgm:t>
    </dgm:pt>
    <dgm:pt modelId="{354BB0DD-92D9-4B6A-AABE-D7634AAFC98E}">
      <dgm:prSet/>
      <dgm:spPr/>
      <dgm:t>
        <a:bodyPr/>
        <a:lstStyle/>
        <a:p>
          <a:r>
            <a:rPr lang="en-US"/>
            <a:t>Level 2</a:t>
          </a:r>
        </a:p>
      </dgm:t>
    </dgm:pt>
    <dgm:pt modelId="{2F572172-9BCE-4532-939E-24D7AABB3966}" type="parTrans" cxnId="{40B3BD27-8BE6-4695-A679-1A3B0A946E70}">
      <dgm:prSet/>
      <dgm:spPr/>
      <dgm:t>
        <a:bodyPr/>
        <a:lstStyle/>
        <a:p>
          <a:endParaRPr lang="en-US"/>
        </a:p>
      </dgm:t>
    </dgm:pt>
    <dgm:pt modelId="{61E48812-73DD-410C-A372-31ACD5842F5C}" type="sibTrans" cxnId="{40B3BD27-8BE6-4695-A679-1A3B0A946E70}">
      <dgm:prSet/>
      <dgm:spPr/>
      <dgm:t>
        <a:bodyPr/>
        <a:lstStyle/>
        <a:p>
          <a:endParaRPr lang="en-US"/>
        </a:p>
      </dgm:t>
    </dgm:pt>
    <dgm:pt modelId="{4575E479-31C6-427A-A2A9-5B9249D68A91}">
      <dgm:prSet/>
      <dgm:spPr/>
      <dgm:t>
        <a:bodyPr/>
        <a:lstStyle/>
        <a:p>
          <a:r>
            <a:rPr lang="en-US"/>
            <a:t>Love makes me feel good about myself.</a:t>
          </a:r>
        </a:p>
      </dgm:t>
    </dgm:pt>
    <dgm:pt modelId="{EB2ED101-60C3-4350-94B6-9ABFF9633A67}" type="parTrans" cxnId="{346FF6A6-C7CD-4EF4-AB79-DB8CAEE045CA}">
      <dgm:prSet/>
      <dgm:spPr/>
      <dgm:t>
        <a:bodyPr/>
        <a:lstStyle/>
        <a:p>
          <a:endParaRPr lang="en-US"/>
        </a:p>
      </dgm:t>
    </dgm:pt>
    <dgm:pt modelId="{B884E211-1DDE-4305-956D-9BF711C3E8F8}" type="sibTrans" cxnId="{346FF6A6-C7CD-4EF4-AB79-DB8CAEE045CA}">
      <dgm:prSet/>
      <dgm:spPr/>
      <dgm:t>
        <a:bodyPr/>
        <a:lstStyle/>
        <a:p>
          <a:endParaRPr lang="en-US"/>
        </a:p>
      </dgm:t>
    </dgm:pt>
    <dgm:pt modelId="{4B33AACA-7624-41FA-B96C-3669F4F50880}">
      <dgm:prSet/>
      <dgm:spPr/>
      <dgm:t>
        <a:bodyPr/>
        <a:lstStyle/>
        <a:p>
          <a:r>
            <a:rPr lang="en-US"/>
            <a:t>Level</a:t>
          </a:r>
        </a:p>
      </dgm:t>
    </dgm:pt>
    <dgm:pt modelId="{C38AC9B0-DE9C-4410-AB49-7A817DE2DF6D}" type="parTrans" cxnId="{BA7B7175-FAF0-4034-BA35-E0F08A9A314D}">
      <dgm:prSet/>
      <dgm:spPr/>
      <dgm:t>
        <a:bodyPr/>
        <a:lstStyle/>
        <a:p>
          <a:endParaRPr lang="en-US"/>
        </a:p>
      </dgm:t>
    </dgm:pt>
    <dgm:pt modelId="{41BD3882-D779-46D6-B61A-370BE65902B8}" type="sibTrans" cxnId="{BA7B7175-FAF0-4034-BA35-E0F08A9A314D}">
      <dgm:prSet/>
      <dgm:spPr/>
      <dgm:t>
        <a:bodyPr/>
        <a:lstStyle/>
        <a:p>
          <a:endParaRPr lang="en-US"/>
        </a:p>
      </dgm:t>
    </dgm:pt>
    <dgm:pt modelId="{5CC6C30F-F8D1-43F0-8228-639B7A6788CD}">
      <dgm:prSet/>
      <dgm:spPr/>
      <dgm:t>
        <a:bodyPr/>
        <a:lstStyle/>
        <a:p>
          <a:r>
            <a:rPr lang="en-US"/>
            <a:t>Level 3	</a:t>
          </a:r>
        </a:p>
      </dgm:t>
    </dgm:pt>
    <dgm:pt modelId="{B7420204-0516-49FD-96AE-C9D32E9A48A0}" type="parTrans" cxnId="{33E27301-ECDB-4D7B-8AEC-02377A45050B}">
      <dgm:prSet/>
      <dgm:spPr/>
      <dgm:t>
        <a:bodyPr/>
        <a:lstStyle/>
        <a:p>
          <a:endParaRPr lang="en-US"/>
        </a:p>
      </dgm:t>
    </dgm:pt>
    <dgm:pt modelId="{A75A66E6-95A2-4F87-AED9-CA68C57EF003}" type="sibTrans" cxnId="{33E27301-ECDB-4D7B-8AEC-02377A45050B}">
      <dgm:prSet/>
      <dgm:spPr/>
      <dgm:t>
        <a:bodyPr/>
        <a:lstStyle/>
        <a:p>
          <a:endParaRPr lang="en-US"/>
        </a:p>
      </dgm:t>
    </dgm:pt>
    <dgm:pt modelId="{95725AF7-B8B7-4879-A5AE-3809F9DD1FE9}">
      <dgm:prSet/>
      <dgm:spPr/>
      <dgm:t>
        <a:bodyPr/>
        <a:lstStyle/>
        <a:p>
          <a:r>
            <a:rPr lang="en-US"/>
            <a:t>I love you more than I love myself.</a:t>
          </a:r>
        </a:p>
      </dgm:t>
    </dgm:pt>
    <dgm:pt modelId="{2348971E-108E-4208-80F7-B3095C5D36E9}" type="parTrans" cxnId="{5BD2E39D-F343-4276-A30D-6C899AA6B1C2}">
      <dgm:prSet/>
      <dgm:spPr/>
      <dgm:t>
        <a:bodyPr/>
        <a:lstStyle/>
        <a:p>
          <a:endParaRPr lang="en-US"/>
        </a:p>
      </dgm:t>
    </dgm:pt>
    <dgm:pt modelId="{1FCDCADF-A95E-45C4-9DC3-CE7407F2359D}" type="sibTrans" cxnId="{5BD2E39D-F343-4276-A30D-6C899AA6B1C2}">
      <dgm:prSet/>
      <dgm:spPr/>
      <dgm:t>
        <a:bodyPr/>
        <a:lstStyle/>
        <a:p>
          <a:endParaRPr lang="en-US"/>
        </a:p>
      </dgm:t>
    </dgm:pt>
    <dgm:pt modelId="{1B586E88-3A5C-4C33-BF4F-28923FE59ABF}">
      <dgm:prSet/>
      <dgm:spPr/>
      <dgm:t>
        <a:bodyPr/>
        <a:lstStyle/>
        <a:p>
          <a:r>
            <a:rPr lang="en-US"/>
            <a:t>Level</a:t>
          </a:r>
        </a:p>
      </dgm:t>
    </dgm:pt>
    <dgm:pt modelId="{F7AAE4EC-60E4-468C-B421-7EDF18EC4E47}" type="parTrans" cxnId="{028E1422-D312-4204-BEFB-FC27DB1927C0}">
      <dgm:prSet/>
      <dgm:spPr/>
      <dgm:t>
        <a:bodyPr/>
        <a:lstStyle/>
        <a:p>
          <a:endParaRPr lang="en-US"/>
        </a:p>
      </dgm:t>
    </dgm:pt>
    <dgm:pt modelId="{A51A5AF2-0A69-4829-8C43-2C08CFD874F4}" type="sibTrans" cxnId="{028E1422-D312-4204-BEFB-FC27DB1927C0}">
      <dgm:prSet/>
      <dgm:spPr/>
      <dgm:t>
        <a:bodyPr/>
        <a:lstStyle/>
        <a:p>
          <a:endParaRPr lang="en-US"/>
        </a:p>
      </dgm:t>
    </dgm:pt>
    <dgm:pt modelId="{EBFF9DA0-101B-43AC-8E25-5E6A69958E4D}">
      <dgm:prSet/>
      <dgm:spPr/>
      <dgm:t>
        <a:bodyPr/>
        <a:lstStyle/>
        <a:p>
          <a:r>
            <a:rPr lang="en-US"/>
            <a:t>Level 4</a:t>
          </a:r>
        </a:p>
      </dgm:t>
    </dgm:pt>
    <dgm:pt modelId="{E045A35B-34FA-45B4-A7E0-46C42A8752D1}" type="parTrans" cxnId="{13CDEF37-567B-4C61-9796-3BB81F6C0F83}">
      <dgm:prSet/>
      <dgm:spPr/>
      <dgm:t>
        <a:bodyPr/>
        <a:lstStyle/>
        <a:p>
          <a:endParaRPr lang="en-US"/>
        </a:p>
      </dgm:t>
    </dgm:pt>
    <dgm:pt modelId="{BD986679-6868-4C4E-A0CA-39573C6895EB}" type="sibTrans" cxnId="{13CDEF37-567B-4C61-9796-3BB81F6C0F83}">
      <dgm:prSet/>
      <dgm:spPr/>
      <dgm:t>
        <a:bodyPr/>
        <a:lstStyle/>
        <a:p>
          <a:endParaRPr lang="en-US"/>
        </a:p>
      </dgm:t>
    </dgm:pt>
    <dgm:pt modelId="{712EC557-9B24-489E-8AD6-52382AC70EEE}">
      <dgm:prSet/>
      <dgm:spPr/>
      <dgm:t>
        <a:bodyPr/>
        <a:lstStyle/>
        <a:p>
          <a:r>
            <a:rPr lang="en-US"/>
            <a:t>Love sees the image of God in every person.</a:t>
          </a:r>
        </a:p>
      </dgm:t>
    </dgm:pt>
    <dgm:pt modelId="{F89692BC-A8AC-42F5-B2D6-D1397B9702A2}" type="parTrans" cxnId="{60542229-C105-4793-9C7E-2A973E1D3658}">
      <dgm:prSet/>
      <dgm:spPr/>
      <dgm:t>
        <a:bodyPr/>
        <a:lstStyle/>
        <a:p>
          <a:endParaRPr lang="en-US"/>
        </a:p>
      </dgm:t>
    </dgm:pt>
    <dgm:pt modelId="{74CCD3E7-6D27-4616-8D95-8548F4814AF0}" type="sibTrans" cxnId="{60542229-C105-4793-9C7E-2A973E1D3658}">
      <dgm:prSet/>
      <dgm:spPr/>
      <dgm:t>
        <a:bodyPr/>
        <a:lstStyle/>
        <a:p>
          <a:endParaRPr lang="en-US"/>
        </a:p>
      </dgm:t>
    </dgm:pt>
    <dgm:pt modelId="{DDA8A1BF-D824-CA4F-A1FB-C52E7D2A00AE}" type="pres">
      <dgm:prSet presAssocID="{EBC9DAD4-239D-4119-8D5D-AA571B591FA1}" presName="Name0" presStyleCnt="0">
        <dgm:presLayoutVars>
          <dgm:dir/>
          <dgm:animLvl val="lvl"/>
          <dgm:resizeHandles val="exact"/>
        </dgm:presLayoutVars>
      </dgm:prSet>
      <dgm:spPr/>
    </dgm:pt>
    <dgm:pt modelId="{F6F8E6A8-F30A-BB40-83EF-BAEA88E3DA32}" type="pres">
      <dgm:prSet presAssocID="{0A3B2BF0-AF10-4A40-9F23-4C25E23278C1}" presName="composite" presStyleCnt="0"/>
      <dgm:spPr/>
    </dgm:pt>
    <dgm:pt modelId="{DC18DC14-2080-DE49-981E-DBF67EB022E7}" type="pres">
      <dgm:prSet presAssocID="{0A3B2BF0-AF10-4A40-9F23-4C25E23278C1}" presName="parTx" presStyleLbl="alignNode1" presStyleIdx="0" presStyleCnt="4">
        <dgm:presLayoutVars>
          <dgm:chMax val="0"/>
          <dgm:chPref val="0"/>
        </dgm:presLayoutVars>
      </dgm:prSet>
      <dgm:spPr/>
    </dgm:pt>
    <dgm:pt modelId="{0EDF2285-091E-5645-A1EC-06DC4991AA4D}" type="pres">
      <dgm:prSet presAssocID="{0A3B2BF0-AF10-4A40-9F23-4C25E23278C1}" presName="desTx" presStyleLbl="alignAccFollowNode1" presStyleIdx="0" presStyleCnt="4">
        <dgm:presLayoutVars/>
      </dgm:prSet>
      <dgm:spPr/>
    </dgm:pt>
    <dgm:pt modelId="{F89BCD66-7703-7241-818C-481D1AD88DB8}" type="pres">
      <dgm:prSet presAssocID="{B4FE8AA9-73FE-4094-8D8A-C666F93C733D}" presName="space" presStyleCnt="0"/>
      <dgm:spPr/>
    </dgm:pt>
    <dgm:pt modelId="{3B6DC1B4-971F-DE4F-B848-F1F5BB842D98}" type="pres">
      <dgm:prSet presAssocID="{96C216DA-A5D2-470D-AE99-17DBA285D04C}" presName="composite" presStyleCnt="0"/>
      <dgm:spPr/>
    </dgm:pt>
    <dgm:pt modelId="{9C104F4E-3745-F14A-9173-848D4E7C4E81}" type="pres">
      <dgm:prSet presAssocID="{96C216DA-A5D2-470D-AE99-17DBA285D04C}" presName="parTx" presStyleLbl="alignNode1" presStyleIdx="1" presStyleCnt="4">
        <dgm:presLayoutVars>
          <dgm:chMax val="0"/>
          <dgm:chPref val="0"/>
        </dgm:presLayoutVars>
      </dgm:prSet>
      <dgm:spPr/>
    </dgm:pt>
    <dgm:pt modelId="{47984307-F995-604C-9FA3-521F6D54C79E}" type="pres">
      <dgm:prSet presAssocID="{96C216DA-A5D2-470D-AE99-17DBA285D04C}" presName="desTx" presStyleLbl="alignAccFollowNode1" presStyleIdx="1" presStyleCnt="4">
        <dgm:presLayoutVars/>
      </dgm:prSet>
      <dgm:spPr/>
    </dgm:pt>
    <dgm:pt modelId="{959CA972-AF2E-694F-AC33-68B2500AFCFF}" type="pres">
      <dgm:prSet presAssocID="{3E7BE53D-B15B-4168-851E-629E76AD8F9F}" presName="space" presStyleCnt="0"/>
      <dgm:spPr/>
    </dgm:pt>
    <dgm:pt modelId="{0D7E2582-6A43-FF4C-95EB-70395B704F69}" type="pres">
      <dgm:prSet presAssocID="{4B33AACA-7624-41FA-B96C-3669F4F50880}" presName="composite" presStyleCnt="0"/>
      <dgm:spPr/>
    </dgm:pt>
    <dgm:pt modelId="{2D423822-4720-8443-996C-49D159234492}" type="pres">
      <dgm:prSet presAssocID="{4B33AACA-7624-41FA-B96C-3669F4F50880}" presName="parTx" presStyleLbl="alignNode1" presStyleIdx="2" presStyleCnt="4">
        <dgm:presLayoutVars>
          <dgm:chMax val="0"/>
          <dgm:chPref val="0"/>
        </dgm:presLayoutVars>
      </dgm:prSet>
      <dgm:spPr/>
    </dgm:pt>
    <dgm:pt modelId="{60971C9B-567A-3845-8016-298FE8480DB2}" type="pres">
      <dgm:prSet presAssocID="{4B33AACA-7624-41FA-B96C-3669F4F50880}" presName="desTx" presStyleLbl="alignAccFollowNode1" presStyleIdx="2" presStyleCnt="4">
        <dgm:presLayoutVars/>
      </dgm:prSet>
      <dgm:spPr/>
    </dgm:pt>
    <dgm:pt modelId="{5E70792F-5114-0C47-B074-68E50F847B27}" type="pres">
      <dgm:prSet presAssocID="{41BD3882-D779-46D6-B61A-370BE65902B8}" presName="space" presStyleCnt="0"/>
      <dgm:spPr/>
    </dgm:pt>
    <dgm:pt modelId="{C7591167-A14D-7249-97A1-7B864319C796}" type="pres">
      <dgm:prSet presAssocID="{1B586E88-3A5C-4C33-BF4F-28923FE59ABF}" presName="composite" presStyleCnt="0"/>
      <dgm:spPr/>
    </dgm:pt>
    <dgm:pt modelId="{79FE96E5-BE5E-2C44-B6C8-4C2BD838D5BF}" type="pres">
      <dgm:prSet presAssocID="{1B586E88-3A5C-4C33-BF4F-28923FE59ABF}" presName="parTx" presStyleLbl="alignNode1" presStyleIdx="3" presStyleCnt="4">
        <dgm:presLayoutVars>
          <dgm:chMax val="0"/>
          <dgm:chPref val="0"/>
        </dgm:presLayoutVars>
      </dgm:prSet>
      <dgm:spPr/>
    </dgm:pt>
    <dgm:pt modelId="{941CE309-0D27-514D-B0B5-B8FC62B19430}" type="pres">
      <dgm:prSet presAssocID="{1B586E88-3A5C-4C33-BF4F-28923FE59ABF}" presName="desTx" presStyleLbl="alignAccFollowNode1" presStyleIdx="3" presStyleCnt="4">
        <dgm:presLayoutVars/>
      </dgm:prSet>
      <dgm:spPr/>
    </dgm:pt>
  </dgm:ptLst>
  <dgm:cxnLst>
    <dgm:cxn modelId="{33E27301-ECDB-4D7B-8AEC-02377A45050B}" srcId="{4B33AACA-7624-41FA-B96C-3669F4F50880}" destId="{5CC6C30F-F8D1-43F0-8228-639B7A6788CD}" srcOrd="0" destOrd="0" parTransId="{B7420204-0516-49FD-96AE-C9D32E9A48A0}" sibTransId="{A75A66E6-95A2-4F87-AED9-CA68C57EF003}"/>
    <dgm:cxn modelId="{BE5DDD10-0AD0-467D-991A-B4587D98A546}" srcId="{A67A1311-680D-4B73-BF33-E883EDE03690}" destId="{57CBCE58-3488-4A60-8846-FD6B49BB20DA}" srcOrd="0" destOrd="0" parTransId="{D925FAB0-AA8C-4220-B6E1-10AA9814D4A7}" sibTransId="{FEEE2A45-0ED3-4DA3-9B99-8EF5CE0445C0}"/>
    <dgm:cxn modelId="{E28F2014-6DD6-4FAF-866F-2A83DD167D77}" srcId="{0A3B2BF0-AF10-4A40-9F23-4C25E23278C1}" destId="{A67A1311-680D-4B73-BF33-E883EDE03690}" srcOrd="0" destOrd="0" parTransId="{B68E0823-BF9B-4ED5-8697-912E8158F70A}" sibTransId="{D2D5A0CF-135A-486D-B24D-28E89A60D39D}"/>
    <dgm:cxn modelId="{426C6014-21F4-D94A-8D4E-34CC4683AB74}" type="presOf" srcId="{4B33AACA-7624-41FA-B96C-3669F4F50880}" destId="{2D423822-4720-8443-996C-49D159234492}" srcOrd="0" destOrd="0" presId="urn:microsoft.com/office/officeart/2016/7/layout/HorizontalActionList"/>
    <dgm:cxn modelId="{E7369218-5DD5-4128-8327-57B3F25D177D}" srcId="{EBC9DAD4-239D-4119-8D5D-AA571B591FA1}" destId="{96C216DA-A5D2-470D-AE99-17DBA285D04C}" srcOrd="1" destOrd="0" parTransId="{BDF66B9E-D3D9-40D8-9581-585EFA837758}" sibTransId="{3E7BE53D-B15B-4168-851E-629E76AD8F9F}"/>
    <dgm:cxn modelId="{028E1422-D312-4204-BEFB-FC27DB1927C0}" srcId="{EBC9DAD4-239D-4119-8D5D-AA571B591FA1}" destId="{1B586E88-3A5C-4C33-BF4F-28923FE59ABF}" srcOrd="3" destOrd="0" parTransId="{F7AAE4EC-60E4-468C-B421-7EDF18EC4E47}" sibTransId="{A51A5AF2-0A69-4829-8C43-2C08CFD874F4}"/>
    <dgm:cxn modelId="{40B3BD27-8BE6-4695-A679-1A3B0A946E70}" srcId="{96C216DA-A5D2-470D-AE99-17DBA285D04C}" destId="{354BB0DD-92D9-4B6A-AABE-D7634AAFC98E}" srcOrd="0" destOrd="0" parTransId="{2F572172-9BCE-4532-939E-24D7AABB3966}" sibTransId="{61E48812-73DD-410C-A372-31ACD5842F5C}"/>
    <dgm:cxn modelId="{60542229-C105-4793-9C7E-2A973E1D3658}" srcId="{EBFF9DA0-101B-43AC-8E25-5E6A69958E4D}" destId="{712EC557-9B24-489E-8AD6-52382AC70EEE}" srcOrd="0" destOrd="0" parTransId="{F89692BC-A8AC-42F5-B2D6-D1397B9702A2}" sibTransId="{74CCD3E7-6D27-4616-8D95-8548F4814AF0}"/>
    <dgm:cxn modelId="{13CDEF37-567B-4C61-9796-3BB81F6C0F83}" srcId="{1B586E88-3A5C-4C33-BF4F-28923FE59ABF}" destId="{EBFF9DA0-101B-43AC-8E25-5E6A69958E4D}" srcOrd="0" destOrd="0" parTransId="{E045A35B-34FA-45B4-A7E0-46C42A8752D1}" sibTransId="{BD986679-6868-4C4E-A0CA-39573C6895EB}"/>
    <dgm:cxn modelId="{A0BDD13B-D3C1-114C-9572-36338FA054DF}" type="presOf" srcId="{EBFF9DA0-101B-43AC-8E25-5E6A69958E4D}" destId="{941CE309-0D27-514D-B0B5-B8FC62B19430}" srcOrd="0" destOrd="0" presId="urn:microsoft.com/office/officeart/2016/7/layout/HorizontalActionList"/>
    <dgm:cxn modelId="{20B02F5D-BB88-D140-8336-EB3CBED3E6FE}" type="presOf" srcId="{EBC9DAD4-239D-4119-8D5D-AA571B591FA1}" destId="{DDA8A1BF-D824-CA4F-A1FB-C52E7D2A00AE}" srcOrd="0" destOrd="0" presId="urn:microsoft.com/office/officeart/2016/7/layout/HorizontalActionList"/>
    <dgm:cxn modelId="{733F7144-8D03-D342-8A5F-D6659557C908}" type="presOf" srcId="{4575E479-31C6-427A-A2A9-5B9249D68A91}" destId="{47984307-F995-604C-9FA3-521F6D54C79E}" srcOrd="0" destOrd="1" presId="urn:microsoft.com/office/officeart/2016/7/layout/HorizontalActionList"/>
    <dgm:cxn modelId="{2C623067-0A80-C444-BF3A-412EFB64FAF6}" type="presOf" srcId="{354BB0DD-92D9-4B6A-AABE-D7634AAFC98E}" destId="{47984307-F995-604C-9FA3-521F6D54C79E}" srcOrd="0" destOrd="0" presId="urn:microsoft.com/office/officeart/2016/7/layout/HorizontalActionList"/>
    <dgm:cxn modelId="{217CB168-3447-704E-8D26-F9700174AA20}" type="presOf" srcId="{0A3B2BF0-AF10-4A40-9F23-4C25E23278C1}" destId="{DC18DC14-2080-DE49-981E-DBF67EB022E7}" srcOrd="0" destOrd="0" presId="urn:microsoft.com/office/officeart/2016/7/layout/HorizontalActionList"/>
    <dgm:cxn modelId="{BA7B7175-FAF0-4034-BA35-E0F08A9A314D}" srcId="{EBC9DAD4-239D-4119-8D5D-AA571B591FA1}" destId="{4B33AACA-7624-41FA-B96C-3669F4F50880}" srcOrd="2" destOrd="0" parTransId="{C38AC9B0-DE9C-4410-AB49-7A817DE2DF6D}" sibTransId="{41BD3882-D779-46D6-B61A-370BE65902B8}"/>
    <dgm:cxn modelId="{E252E977-F8AA-3142-BDB8-508E300847E2}" type="presOf" srcId="{712EC557-9B24-489E-8AD6-52382AC70EEE}" destId="{941CE309-0D27-514D-B0B5-B8FC62B19430}" srcOrd="0" destOrd="1" presId="urn:microsoft.com/office/officeart/2016/7/layout/HorizontalActionList"/>
    <dgm:cxn modelId="{0334BC9D-60D9-4C0B-8BE5-F783E6EB43B7}" srcId="{EBC9DAD4-239D-4119-8D5D-AA571B591FA1}" destId="{0A3B2BF0-AF10-4A40-9F23-4C25E23278C1}" srcOrd="0" destOrd="0" parTransId="{B0898557-6ABE-4B87-B9CD-D0B9A3894864}" sibTransId="{B4FE8AA9-73FE-4094-8D8A-C666F93C733D}"/>
    <dgm:cxn modelId="{5BD2E39D-F343-4276-A30D-6C899AA6B1C2}" srcId="{5CC6C30F-F8D1-43F0-8228-639B7A6788CD}" destId="{95725AF7-B8B7-4879-A5AE-3809F9DD1FE9}" srcOrd="0" destOrd="0" parTransId="{2348971E-108E-4208-80F7-B3095C5D36E9}" sibTransId="{1FCDCADF-A95E-45C4-9DC3-CE7407F2359D}"/>
    <dgm:cxn modelId="{346FF6A6-C7CD-4EF4-AB79-DB8CAEE045CA}" srcId="{354BB0DD-92D9-4B6A-AABE-D7634AAFC98E}" destId="{4575E479-31C6-427A-A2A9-5B9249D68A91}" srcOrd="0" destOrd="0" parTransId="{EB2ED101-60C3-4350-94B6-9ABFF9633A67}" sibTransId="{B884E211-1DDE-4305-956D-9BF711C3E8F8}"/>
    <dgm:cxn modelId="{CA3A1DC5-824F-0349-BC86-5CB007DF7A70}" type="presOf" srcId="{95725AF7-B8B7-4879-A5AE-3809F9DD1FE9}" destId="{60971C9B-567A-3845-8016-298FE8480DB2}" srcOrd="0" destOrd="1" presId="urn:microsoft.com/office/officeart/2016/7/layout/HorizontalActionList"/>
    <dgm:cxn modelId="{46CF12CC-7380-E949-A386-D3E683AE4651}" type="presOf" srcId="{57CBCE58-3488-4A60-8846-FD6B49BB20DA}" destId="{0EDF2285-091E-5645-A1EC-06DC4991AA4D}" srcOrd="0" destOrd="1" presId="urn:microsoft.com/office/officeart/2016/7/layout/HorizontalActionList"/>
    <dgm:cxn modelId="{5DAE3EE0-8790-F644-A761-925414A41DDA}" type="presOf" srcId="{1B586E88-3A5C-4C33-BF4F-28923FE59ABF}" destId="{79FE96E5-BE5E-2C44-B6C8-4C2BD838D5BF}" srcOrd="0" destOrd="0" presId="urn:microsoft.com/office/officeart/2016/7/layout/HorizontalActionList"/>
    <dgm:cxn modelId="{670188EB-E201-9A46-BE14-AAEC2E51AEEE}" type="presOf" srcId="{5CC6C30F-F8D1-43F0-8228-639B7A6788CD}" destId="{60971C9B-567A-3845-8016-298FE8480DB2}" srcOrd="0" destOrd="0" presId="urn:microsoft.com/office/officeart/2016/7/layout/HorizontalActionList"/>
    <dgm:cxn modelId="{C73459F5-B5FE-0247-990C-B2DA05F76EC9}" type="presOf" srcId="{A67A1311-680D-4B73-BF33-E883EDE03690}" destId="{0EDF2285-091E-5645-A1EC-06DC4991AA4D}" srcOrd="0" destOrd="0" presId="urn:microsoft.com/office/officeart/2016/7/layout/HorizontalActionList"/>
    <dgm:cxn modelId="{B06F32FD-FBE5-0F40-9379-27DC08ADFA68}" type="presOf" srcId="{96C216DA-A5D2-470D-AE99-17DBA285D04C}" destId="{9C104F4E-3745-F14A-9173-848D4E7C4E81}" srcOrd="0" destOrd="0" presId="urn:microsoft.com/office/officeart/2016/7/layout/HorizontalActionList"/>
    <dgm:cxn modelId="{5E3FFE67-5008-0444-82E2-B5397A54A8A4}" type="presParOf" srcId="{DDA8A1BF-D824-CA4F-A1FB-C52E7D2A00AE}" destId="{F6F8E6A8-F30A-BB40-83EF-BAEA88E3DA32}" srcOrd="0" destOrd="0" presId="urn:microsoft.com/office/officeart/2016/7/layout/HorizontalActionList"/>
    <dgm:cxn modelId="{231694CE-1DAF-1545-9AC7-3A65B6D6C11E}" type="presParOf" srcId="{F6F8E6A8-F30A-BB40-83EF-BAEA88E3DA32}" destId="{DC18DC14-2080-DE49-981E-DBF67EB022E7}" srcOrd="0" destOrd="0" presId="urn:microsoft.com/office/officeart/2016/7/layout/HorizontalActionList"/>
    <dgm:cxn modelId="{8D4D954F-9B1D-5149-A609-C9053BED025B}" type="presParOf" srcId="{F6F8E6A8-F30A-BB40-83EF-BAEA88E3DA32}" destId="{0EDF2285-091E-5645-A1EC-06DC4991AA4D}" srcOrd="1" destOrd="0" presId="urn:microsoft.com/office/officeart/2016/7/layout/HorizontalActionList"/>
    <dgm:cxn modelId="{B0A82741-9624-5D4B-A6DC-F2CB97E5823A}" type="presParOf" srcId="{DDA8A1BF-D824-CA4F-A1FB-C52E7D2A00AE}" destId="{F89BCD66-7703-7241-818C-481D1AD88DB8}" srcOrd="1" destOrd="0" presId="urn:microsoft.com/office/officeart/2016/7/layout/HorizontalActionList"/>
    <dgm:cxn modelId="{0C55FD28-C7C4-C143-ADC8-A120B689721B}" type="presParOf" srcId="{DDA8A1BF-D824-CA4F-A1FB-C52E7D2A00AE}" destId="{3B6DC1B4-971F-DE4F-B848-F1F5BB842D98}" srcOrd="2" destOrd="0" presId="urn:microsoft.com/office/officeart/2016/7/layout/HorizontalActionList"/>
    <dgm:cxn modelId="{FDB51CC4-D931-3D41-B5BE-73A83B4EA753}" type="presParOf" srcId="{3B6DC1B4-971F-DE4F-B848-F1F5BB842D98}" destId="{9C104F4E-3745-F14A-9173-848D4E7C4E81}" srcOrd="0" destOrd="0" presId="urn:microsoft.com/office/officeart/2016/7/layout/HorizontalActionList"/>
    <dgm:cxn modelId="{68A70BB4-7E3C-4A47-AFA3-DFA1235677B0}" type="presParOf" srcId="{3B6DC1B4-971F-DE4F-B848-F1F5BB842D98}" destId="{47984307-F995-604C-9FA3-521F6D54C79E}" srcOrd="1" destOrd="0" presId="urn:microsoft.com/office/officeart/2016/7/layout/HorizontalActionList"/>
    <dgm:cxn modelId="{AE65D20B-2345-BD46-A060-F71788B8C890}" type="presParOf" srcId="{DDA8A1BF-D824-CA4F-A1FB-C52E7D2A00AE}" destId="{959CA972-AF2E-694F-AC33-68B2500AFCFF}" srcOrd="3" destOrd="0" presId="urn:microsoft.com/office/officeart/2016/7/layout/HorizontalActionList"/>
    <dgm:cxn modelId="{9DED95E9-8A75-5A47-B6C4-48DEB9893842}" type="presParOf" srcId="{DDA8A1BF-D824-CA4F-A1FB-C52E7D2A00AE}" destId="{0D7E2582-6A43-FF4C-95EB-70395B704F69}" srcOrd="4" destOrd="0" presId="urn:microsoft.com/office/officeart/2016/7/layout/HorizontalActionList"/>
    <dgm:cxn modelId="{2B8C1DAB-A3AA-9440-A7D9-CED553325983}" type="presParOf" srcId="{0D7E2582-6A43-FF4C-95EB-70395B704F69}" destId="{2D423822-4720-8443-996C-49D159234492}" srcOrd="0" destOrd="0" presId="urn:microsoft.com/office/officeart/2016/7/layout/HorizontalActionList"/>
    <dgm:cxn modelId="{38DFFE00-EF19-EF41-858F-63C166106654}" type="presParOf" srcId="{0D7E2582-6A43-FF4C-95EB-70395B704F69}" destId="{60971C9B-567A-3845-8016-298FE8480DB2}" srcOrd="1" destOrd="0" presId="urn:microsoft.com/office/officeart/2016/7/layout/HorizontalActionList"/>
    <dgm:cxn modelId="{A269760B-D6A2-8547-ACDC-212E94E4E5AA}" type="presParOf" srcId="{DDA8A1BF-D824-CA4F-A1FB-C52E7D2A00AE}" destId="{5E70792F-5114-0C47-B074-68E50F847B27}" srcOrd="5" destOrd="0" presId="urn:microsoft.com/office/officeart/2016/7/layout/HorizontalActionList"/>
    <dgm:cxn modelId="{12861E62-1746-6144-85B8-7788EE132EEB}" type="presParOf" srcId="{DDA8A1BF-D824-CA4F-A1FB-C52E7D2A00AE}" destId="{C7591167-A14D-7249-97A1-7B864319C796}" srcOrd="6" destOrd="0" presId="urn:microsoft.com/office/officeart/2016/7/layout/HorizontalActionList"/>
    <dgm:cxn modelId="{7124EE05-FC71-7B48-A3EC-5335E6386D15}" type="presParOf" srcId="{C7591167-A14D-7249-97A1-7B864319C796}" destId="{79FE96E5-BE5E-2C44-B6C8-4C2BD838D5BF}" srcOrd="0" destOrd="0" presId="urn:microsoft.com/office/officeart/2016/7/layout/HorizontalActionList"/>
    <dgm:cxn modelId="{2595B6BB-6478-7547-A54E-AAAF5A98352E}" type="presParOf" srcId="{C7591167-A14D-7249-97A1-7B864319C796}" destId="{941CE309-0D27-514D-B0B5-B8FC62B19430}"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03CC0-0155-DC4D-948B-0459807262D1}">
      <dsp:nvSpPr>
        <dsp:cNvPr id="0" name=""/>
        <dsp:cNvSpPr/>
      </dsp:nvSpPr>
      <dsp:spPr>
        <a:xfrm>
          <a:off x="0" y="390168"/>
          <a:ext cx="9507778" cy="14297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“…[Satan] is completely blind to the intentions, actions, and outcomes of love, and so he cannot possibly see the true outcome of Jesus’ self-sacrificial act until it has already come to pass…”</a:t>
          </a:r>
        </a:p>
      </dsp:txBody>
      <dsp:txXfrm>
        <a:off x="69794" y="459962"/>
        <a:ext cx="9368190" cy="1290152"/>
      </dsp:txXfrm>
    </dsp:sp>
    <dsp:sp modelId="{3707297B-BF55-9E4F-BCBC-E15A8B29093A}">
      <dsp:nvSpPr>
        <dsp:cNvPr id="0" name=""/>
        <dsp:cNvSpPr/>
      </dsp:nvSpPr>
      <dsp:spPr>
        <a:xfrm>
          <a:off x="0" y="1894788"/>
          <a:ext cx="9507778" cy="14297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SATAN DOES </a:t>
          </a:r>
          <a:r>
            <a:rPr lang="en-US" sz="2600" u="sng" kern="1200"/>
            <a:t>NOT</a:t>
          </a:r>
          <a:r>
            <a:rPr lang="en-US" sz="2600" kern="1200"/>
            <a:t> UNDERSTAND LOVE!!! This is a power we have over him because we ARE capable of loving.</a:t>
          </a:r>
        </a:p>
      </dsp:txBody>
      <dsp:txXfrm>
        <a:off x="69794" y="1964582"/>
        <a:ext cx="9368190" cy="1290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8DC14-2080-DE49-981E-DBF67EB022E7}">
      <dsp:nvSpPr>
        <dsp:cNvPr id="0" name=""/>
        <dsp:cNvSpPr/>
      </dsp:nvSpPr>
      <dsp:spPr>
        <a:xfrm>
          <a:off x="5128" y="742939"/>
          <a:ext cx="2293459" cy="68803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234" tIns="181234" rIns="181234" bIns="181234" numCol="1" spcCol="1270" anchor="ctr" anchorCtr="0">
          <a:noAutofit/>
        </a:bodyPr>
        <a:lstStyle/>
        <a:p>
          <a:pPr marL="0" lvl="0" indent="0" algn="ctr" defTabSz="1022350">
            <a:lnSpc>
              <a:spcPct val="90000"/>
            </a:lnSpc>
            <a:spcBef>
              <a:spcPct val="0"/>
            </a:spcBef>
            <a:spcAft>
              <a:spcPct val="35000"/>
            </a:spcAft>
            <a:buNone/>
          </a:pPr>
          <a:r>
            <a:rPr lang="en-US" sz="2300" kern="1200"/>
            <a:t>Level</a:t>
          </a:r>
        </a:p>
      </dsp:txBody>
      <dsp:txXfrm>
        <a:off x="5128" y="742939"/>
        <a:ext cx="2293459" cy="688037"/>
      </dsp:txXfrm>
    </dsp:sp>
    <dsp:sp modelId="{0EDF2285-091E-5645-A1EC-06DC4991AA4D}">
      <dsp:nvSpPr>
        <dsp:cNvPr id="0" name=""/>
        <dsp:cNvSpPr/>
      </dsp:nvSpPr>
      <dsp:spPr>
        <a:xfrm>
          <a:off x="5128" y="1430977"/>
          <a:ext cx="2293459" cy="154077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6543" tIns="226543" rIns="226543" bIns="226543" numCol="1" spcCol="1270" anchor="t" anchorCtr="0">
          <a:noAutofit/>
        </a:bodyPr>
        <a:lstStyle/>
        <a:p>
          <a:pPr marL="0" lvl="0" indent="0" algn="l" defTabSz="800100">
            <a:lnSpc>
              <a:spcPct val="90000"/>
            </a:lnSpc>
            <a:spcBef>
              <a:spcPct val="0"/>
            </a:spcBef>
            <a:spcAft>
              <a:spcPct val="35000"/>
            </a:spcAft>
            <a:buNone/>
          </a:pPr>
          <a:r>
            <a:rPr lang="en-US" sz="1800" kern="1200"/>
            <a:t>Level 1</a:t>
          </a:r>
        </a:p>
        <a:p>
          <a:pPr marL="114300" lvl="1" indent="-114300" algn="l" defTabSz="622300">
            <a:lnSpc>
              <a:spcPct val="90000"/>
            </a:lnSpc>
            <a:spcBef>
              <a:spcPct val="0"/>
            </a:spcBef>
            <a:spcAft>
              <a:spcPct val="15000"/>
            </a:spcAft>
            <a:buChar char="•"/>
          </a:pPr>
          <a:r>
            <a:rPr lang="en-US" sz="1400" kern="1200"/>
            <a:t>Love makes me feel good.</a:t>
          </a:r>
        </a:p>
      </dsp:txBody>
      <dsp:txXfrm>
        <a:off x="5128" y="1430977"/>
        <a:ext cx="2293459" cy="1540779"/>
      </dsp:txXfrm>
    </dsp:sp>
    <dsp:sp modelId="{9C104F4E-3745-F14A-9173-848D4E7C4E81}">
      <dsp:nvSpPr>
        <dsp:cNvPr id="0" name=""/>
        <dsp:cNvSpPr/>
      </dsp:nvSpPr>
      <dsp:spPr>
        <a:xfrm>
          <a:off x="2406482" y="742939"/>
          <a:ext cx="2293459" cy="68803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234" tIns="181234" rIns="181234" bIns="181234" numCol="1" spcCol="1270" anchor="ctr" anchorCtr="0">
          <a:noAutofit/>
        </a:bodyPr>
        <a:lstStyle/>
        <a:p>
          <a:pPr marL="0" lvl="0" indent="0" algn="ctr" defTabSz="1022350">
            <a:lnSpc>
              <a:spcPct val="90000"/>
            </a:lnSpc>
            <a:spcBef>
              <a:spcPct val="0"/>
            </a:spcBef>
            <a:spcAft>
              <a:spcPct val="35000"/>
            </a:spcAft>
            <a:buNone/>
          </a:pPr>
          <a:r>
            <a:rPr lang="en-US" sz="2300" kern="1200"/>
            <a:t>Level</a:t>
          </a:r>
        </a:p>
      </dsp:txBody>
      <dsp:txXfrm>
        <a:off x="2406482" y="742939"/>
        <a:ext cx="2293459" cy="688037"/>
      </dsp:txXfrm>
    </dsp:sp>
    <dsp:sp modelId="{47984307-F995-604C-9FA3-521F6D54C79E}">
      <dsp:nvSpPr>
        <dsp:cNvPr id="0" name=""/>
        <dsp:cNvSpPr/>
      </dsp:nvSpPr>
      <dsp:spPr>
        <a:xfrm>
          <a:off x="2406482" y="1430977"/>
          <a:ext cx="2293459" cy="154077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6543" tIns="226543" rIns="226543" bIns="226543" numCol="1" spcCol="1270" anchor="t" anchorCtr="0">
          <a:noAutofit/>
        </a:bodyPr>
        <a:lstStyle/>
        <a:p>
          <a:pPr marL="0" lvl="0" indent="0" algn="l" defTabSz="800100">
            <a:lnSpc>
              <a:spcPct val="90000"/>
            </a:lnSpc>
            <a:spcBef>
              <a:spcPct val="0"/>
            </a:spcBef>
            <a:spcAft>
              <a:spcPct val="35000"/>
            </a:spcAft>
            <a:buNone/>
          </a:pPr>
          <a:r>
            <a:rPr lang="en-US" sz="1800" kern="1200"/>
            <a:t>Level 2</a:t>
          </a:r>
        </a:p>
        <a:p>
          <a:pPr marL="114300" lvl="1" indent="-114300" algn="l" defTabSz="622300">
            <a:lnSpc>
              <a:spcPct val="90000"/>
            </a:lnSpc>
            <a:spcBef>
              <a:spcPct val="0"/>
            </a:spcBef>
            <a:spcAft>
              <a:spcPct val="15000"/>
            </a:spcAft>
            <a:buChar char="•"/>
          </a:pPr>
          <a:r>
            <a:rPr lang="en-US" sz="1400" kern="1200"/>
            <a:t>Love makes me feel good about myself.</a:t>
          </a:r>
        </a:p>
      </dsp:txBody>
      <dsp:txXfrm>
        <a:off x="2406482" y="1430977"/>
        <a:ext cx="2293459" cy="1540779"/>
      </dsp:txXfrm>
    </dsp:sp>
    <dsp:sp modelId="{2D423822-4720-8443-996C-49D159234492}">
      <dsp:nvSpPr>
        <dsp:cNvPr id="0" name=""/>
        <dsp:cNvSpPr/>
      </dsp:nvSpPr>
      <dsp:spPr>
        <a:xfrm>
          <a:off x="4807836" y="742939"/>
          <a:ext cx="2293459" cy="68803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234" tIns="181234" rIns="181234" bIns="181234" numCol="1" spcCol="1270" anchor="ctr" anchorCtr="0">
          <a:noAutofit/>
        </a:bodyPr>
        <a:lstStyle/>
        <a:p>
          <a:pPr marL="0" lvl="0" indent="0" algn="ctr" defTabSz="1022350">
            <a:lnSpc>
              <a:spcPct val="90000"/>
            </a:lnSpc>
            <a:spcBef>
              <a:spcPct val="0"/>
            </a:spcBef>
            <a:spcAft>
              <a:spcPct val="35000"/>
            </a:spcAft>
            <a:buNone/>
          </a:pPr>
          <a:r>
            <a:rPr lang="en-US" sz="2300" kern="1200"/>
            <a:t>Level</a:t>
          </a:r>
        </a:p>
      </dsp:txBody>
      <dsp:txXfrm>
        <a:off x="4807836" y="742939"/>
        <a:ext cx="2293459" cy="688037"/>
      </dsp:txXfrm>
    </dsp:sp>
    <dsp:sp modelId="{60971C9B-567A-3845-8016-298FE8480DB2}">
      <dsp:nvSpPr>
        <dsp:cNvPr id="0" name=""/>
        <dsp:cNvSpPr/>
      </dsp:nvSpPr>
      <dsp:spPr>
        <a:xfrm>
          <a:off x="4807836" y="1430977"/>
          <a:ext cx="2293459" cy="154077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6543" tIns="226543" rIns="226543" bIns="226543" numCol="1" spcCol="1270" anchor="t" anchorCtr="0">
          <a:noAutofit/>
        </a:bodyPr>
        <a:lstStyle/>
        <a:p>
          <a:pPr marL="0" lvl="0" indent="0" algn="l" defTabSz="800100">
            <a:lnSpc>
              <a:spcPct val="90000"/>
            </a:lnSpc>
            <a:spcBef>
              <a:spcPct val="0"/>
            </a:spcBef>
            <a:spcAft>
              <a:spcPct val="35000"/>
            </a:spcAft>
            <a:buNone/>
          </a:pPr>
          <a:r>
            <a:rPr lang="en-US" sz="1800" kern="1200"/>
            <a:t>Level 3	</a:t>
          </a:r>
        </a:p>
        <a:p>
          <a:pPr marL="114300" lvl="1" indent="-114300" algn="l" defTabSz="622300">
            <a:lnSpc>
              <a:spcPct val="90000"/>
            </a:lnSpc>
            <a:spcBef>
              <a:spcPct val="0"/>
            </a:spcBef>
            <a:spcAft>
              <a:spcPct val="15000"/>
            </a:spcAft>
            <a:buChar char="•"/>
          </a:pPr>
          <a:r>
            <a:rPr lang="en-US" sz="1400" kern="1200"/>
            <a:t>I love you more than I love myself.</a:t>
          </a:r>
        </a:p>
      </dsp:txBody>
      <dsp:txXfrm>
        <a:off x="4807836" y="1430977"/>
        <a:ext cx="2293459" cy="1540779"/>
      </dsp:txXfrm>
    </dsp:sp>
    <dsp:sp modelId="{79FE96E5-BE5E-2C44-B6C8-4C2BD838D5BF}">
      <dsp:nvSpPr>
        <dsp:cNvPr id="0" name=""/>
        <dsp:cNvSpPr/>
      </dsp:nvSpPr>
      <dsp:spPr>
        <a:xfrm>
          <a:off x="7209190" y="742939"/>
          <a:ext cx="2293459" cy="68803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234" tIns="181234" rIns="181234" bIns="181234" numCol="1" spcCol="1270" anchor="ctr" anchorCtr="0">
          <a:noAutofit/>
        </a:bodyPr>
        <a:lstStyle/>
        <a:p>
          <a:pPr marL="0" lvl="0" indent="0" algn="ctr" defTabSz="1022350">
            <a:lnSpc>
              <a:spcPct val="90000"/>
            </a:lnSpc>
            <a:spcBef>
              <a:spcPct val="0"/>
            </a:spcBef>
            <a:spcAft>
              <a:spcPct val="35000"/>
            </a:spcAft>
            <a:buNone/>
          </a:pPr>
          <a:r>
            <a:rPr lang="en-US" sz="2300" kern="1200"/>
            <a:t>Level</a:t>
          </a:r>
        </a:p>
      </dsp:txBody>
      <dsp:txXfrm>
        <a:off x="7209190" y="742939"/>
        <a:ext cx="2293459" cy="688037"/>
      </dsp:txXfrm>
    </dsp:sp>
    <dsp:sp modelId="{941CE309-0D27-514D-B0B5-B8FC62B19430}">
      <dsp:nvSpPr>
        <dsp:cNvPr id="0" name=""/>
        <dsp:cNvSpPr/>
      </dsp:nvSpPr>
      <dsp:spPr>
        <a:xfrm>
          <a:off x="7209190" y="1430977"/>
          <a:ext cx="2293459" cy="154077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6543" tIns="226543" rIns="226543" bIns="226543" numCol="1" spcCol="1270" anchor="t" anchorCtr="0">
          <a:noAutofit/>
        </a:bodyPr>
        <a:lstStyle/>
        <a:p>
          <a:pPr marL="0" lvl="0" indent="0" algn="l" defTabSz="800100">
            <a:lnSpc>
              <a:spcPct val="90000"/>
            </a:lnSpc>
            <a:spcBef>
              <a:spcPct val="0"/>
            </a:spcBef>
            <a:spcAft>
              <a:spcPct val="35000"/>
            </a:spcAft>
            <a:buNone/>
          </a:pPr>
          <a:r>
            <a:rPr lang="en-US" sz="1800" kern="1200"/>
            <a:t>Level 4</a:t>
          </a:r>
        </a:p>
        <a:p>
          <a:pPr marL="114300" lvl="1" indent="-114300" algn="l" defTabSz="622300">
            <a:lnSpc>
              <a:spcPct val="90000"/>
            </a:lnSpc>
            <a:spcBef>
              <a:spcPct val="0"/>
            </a:spcBef>
            <a:spcAft>
              <a:spcPct val="15000"/>
            </a:spcAft>
            <a:buChar char="•"/>
          </a:pPr>
          <a:r>
            <a:rPr lang="en-US" sz="1400" kern="1200"/>
            <a:t>Love sees the image of God in every person.</a:t>
          </a:r>
        </a:p>
      </dsp:txBody>
      <dsp:txXfrm>
        <a:off x="7209190" y="1430977"/>
        <a:ext cx="2293459" cy="154077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FD54-4458-4B57-B1DF-FE0BCB326E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AF2E4A-D81E-43EA-8843-EF0A348FF7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0F53F8-3E67-4EA2-BFB6-DECE7CCEC725}"/>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5" name="Footer Placeholder 4">
            <a:extLst>
              <a:ext uri="{FF2B5EF4-FFF2-40B4-BE49-F238E27FC236}">
                <a16:creationId xmlns:a16="http://schemas.microsoft.com/office/drawing/2014/main" id="{D22AB7AF-D129-4D40-ADD4-64113D4DA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A01C7-74A6-42CF-9879-088CBA88BCA0}"/>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99137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6DE15-087B-4BDB-981D-5F8A292B95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5205E9-B8B4-4732-8D0A-829364AB90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79922-2035-4C50-ACF4-D7B473B24FA3}"/>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5" name="Footer Placeholder 4">
            <a:extLst>
              <a:ext uri="{FF2B5EF4-FFF2-40B4-BE49-F238E27FC236}">
                <a16:creationId xmlns:a16="http://schemas.microsoft.com/office/drawing/2014/main" id="{9AB8005A-C728-4C97-B8AF-C07B1F92EA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6BD159-A976-4FEC-9D26-35C08497E6CC}"/>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40374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5247B-809B-454A-974F-6B2A245674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B76C8E-5B07-47CE-86CB-31C5416228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DC6E44-D31F-4B52-B75D-48760F54080F}"/>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5" name="Footer Placeholder 4">
            <a:extLst>
              <a:ext uri="{FF2B5EF4-FFF2-40B4-BE49-F238E27FC236}">
                <a16:creationId xmlns:a16="http://schemas.microsoft.com/office/drawing/2014/main" id="{2CBB0789-9299-4DB0-84F1-974C8DD4D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B054B-B1EB-4C4D-A264-99953ECDD607}"/>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990810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C06B1-3D88-4B7F-B155-F97798EC4F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C245F4-2A7C-4710-B878-B524F1C3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2B0438-2551-40B9-81B7-0DD71AEF6D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D7B6BC-4878-4D69-A2E6-654F22876D3B}"/>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6" name="Footer Placeholder 5">
            <a:extLst>
              <a:ext uri="{FF2B5EF4-FFF2-40B4-BE49-F238E27FC236}">
                <a16:creationId xmlns:a16="http://schemas.microsoft.com/office/drawing/2014/main" id="{4494EA86-C913-45D9-9226-0F050A9129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8EC49-1D43-4AE3-834D-3FC7DCE5D50F}"/>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57356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4B472-9BDB-4242-8E45-EAE10D14AD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289AFF-6097-4EE6-BD24-1AB5BE5AF0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81F1B-F259-4367-8E55-035C09C5E1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57751D-92B2-484C-9CAA-6674F76271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DA0D91-ED43-4FC8-B369-8AE39B34DC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86F23-771C-41CC-9EEB-3E2BAD6E6EFE}"/>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8" name="Footer Placeholder 7">
            <a:extLst>
              <a:ext uri="{FF2B5EF4-FFF2-40B4-BE49-F238E27FC236}">
                <a16:creationId xmlns:a16="http://schemas.microsoft.com/office/drawing/2014/main" id="{3B1DF849-CBC1-4D5E-9D76-C27C4BEFBB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06748E-E5DF-482A-87C5-C834FBBA09A5}"/>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182941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52D0-F4CF-4D33-B5A8-30F45D308B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67F4C4-4C93-410A-8F59-4450C9DD71B4}"/>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4" name="Footer Placeholder 3">
            <a:extLst>
              <a:ext uri="{FF2B5EF4-FFF2-40B4-BE49-F238E27FC236}">
                <a16:creationId xmlns:a16="http://schemas.microsoft.com/office/drawing/2014/main" id="{96382847-34A2-4C4E-83AB-39FFBCA51A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CD1813-D3D0-4BB7-866D-C983CD272E8B}"/>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743287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6B8793-4CAA-4C80-BDF3-0EBC206FCF25}"/>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3" name="Footer Placeholder 2">
            <a:extLst>
              <a:ext uri="{FF2B5EF4-FFF2-40B4-BE49-F238E27FC236}">
                <a16:creationId xmlns:a16="http://schemas.microsoft.com/office/drawing/2014/main" id="{ACE8A04F-798F-4BEE-A6BF-AACDD0455D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DA813-5F4F-48A8-9C33-2C01BD964246}"/>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322917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0687-CE35-4686-8108-9EE46C7A20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B45CE9-41A8-464A-AEDE-9DF3E1FD78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736032-25B2-4EBD-BE1B-15A98D8FB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E09221-E697-413A-8C65-C4E95D224BAE}"/>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6" name="Footer Placeholder 5">
            <a:extLst>
              <a:ext uri="{FF2B5EF4-FFF2-40B4-BE49-F238E27FC236}">
                <a16:creationId xmlns:a16="http://schemas.microsoft.com/office/drawing/2014/main" id="{225BC43F-7EBB-4414-B547-3B58D16D6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BCA22-8216-4D60-8FCE-C8479FE3CBE8}"/>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34867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97CF-FEFF-4838-B33E-3F94BAE30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B65B64-7CB2-4BA9-97EA-988E1A2674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76060F-CFE5-4FDB-A2E2-91077C8DD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466718-6139-48A3-B95B-EAF996E1A7C1}"/>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6" name="Footer Placeholder 5">
            <a:extLst>
              <a:ext uri="{FF2B5EF4-FFF2-40B4-BE49-F238E27FC236}">
                <a16:creationId xmlns:a16="http://schemas.microsoft.com/office/drawing/2014/main" id="{E4476D3B-36A9-4379-9997-10DBEF9B8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D417C-9825-40C5-9BFB-A79F05452C07}"/>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035925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C2ECB-4652-4E2C-B499-F8AAC98963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AE031F-389E-4EFC-84BB-11B807E618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2CDDF-059F-4840-982F-152CA92D7C67}"/>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5" name="Footer Placeholder 4">
            <a:extLst>
              <a:ext uri="{FF2B5EF4-FFF2-40B4-BE49-F238E27FC236}">
                <a16:creationId xmlns:a16="http://schemas.microsoft.com/office/drawing/2014/main" id="{4F1AB75D-EAD5-4F0D-A536-9F27CE0FA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5FD162-D7A5-4BFB-BFF5-16D021B681F3}"/>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932404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342D9D-4EAE-4288-AE47-E248E8510D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6EFA55-1BC2-4E97-969D-5A1CEFE489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E33D9-A34B-40CC-ACEC-119497CB81B0}"/>
              </a:ext>
            </a:extLst>
          </p:cNvPr>
          <p:cNvSpPr>
            <a:spLocks noGrp="1"/>
          </p:cNvSpPr>
          <p:nvPr>
            <p:ph type="dt" sz="half" idx="10"/>
          </p:nvPr>
        </p:nvSpPr>
        <p:spPr/>
        <p:txBody>
          <a:bodyPr/>
          <a:lstStyle/>
          <a:p>
            <a:fld id="{E3AFEFCD-A593-444D-8D0D-3FDE70F00866}" type="datetimeFigureOut">
              <a:rPr lang="en-US" smtClean="0"/>
              <a:t>3/22/2022</a:t>
            </a:fld>
            <a:endParaRPr lang="en-US"/>
          </a:p>
        </p:txBody>
      </p:sp>
      <p:sp>
        <p:nvSpPr>
          <p:cNvPr id="5" name="Footer Placeholder 4">
            <a:extLst>
              <a:ext uri="{FF2B5EF4-FFF2-40B4-BE49-F238E27FC236}">
                <a16:creationId xmlns:a16="http://schemas.microsoft.com/office/drawing/2014/main" id="{85AE7EFD-E7A4-4C8F-A50F-E77C8F5DE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8C012F-CC7E-4F6A-B8C0-5CAA7B159FA6}"/>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706829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a:t>Click to edit Master title style</a:t>
            </a:r>
          </a:p>
        </p:txBody>
      </p:sp>
      <p:sp>
        <p:nvSpPr>
          <p:cNvPr id="512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4" name="Rectangle 4">
            <a:extLst>
              <a:ext uri="{FF2B5EF4-FFF2-40B4-BE49-F238E27FC236}">
                <a16:creationId xmlns:a16="http://schemas.microsoft.com/office/drawing/2014/main" id="{CEDD9917-48CD-4070-8C40-AEFDFC8EE8F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B264085-57A1-4961-B9D4-F27BAD12104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B21207C-53C7-47AA-8F1D-1526FBAC9153}"/>
              </a:ext>
            </a:extLst>
          </p:cNvPr>
          <p:cNvSpPr>
            <a:spLocks noGrp="1" noChangeArrowheads="1"/>
          </p:cNvSpPr>
          <p:nvPr>
            <p:ph type="sldNum" sz="quarter" idx="12"/>
          </p:nvPr>
        </p:nvSpPr>
        <p:spPr>
          <a:ln/>
        </p:spPr>
        <p:txBody>
          <a:bodyPr/>
          <a:lstStyle>
            <a:lvl1pPr>
              <a:defRPr/>
            </a:lvl1pPr>
          </a:lstStyle>
          <a:p>
            <a:pPr>
              <a:defRPr/>
            </a:pPr>
            <a:fld id="{5E304466-E003-436D-B7FC-F622F06810ED}" type="slidenum">
              <a:rPr lang="en-US" altLang="en-US"/>
              <a:pPr>
                <a:defRPr/>
              </a:pPr>
              <a:t>‹#›</a:t>
            </a:fld>
            <a:endParaRPr lang="en-US" altLang="en-US"/>
          </a:p>
        </p:txBody>
      </p:sp>
    </p:spTree>
    <p:extLst>
      <p:ext uri="{BB962C8B-B14F-4D97-AF65-F5344CB8AC3E}">
        <p14:creationId xmlns:p14="http://schemas.microsoft.com/office/powerpoint/2010/main" val="830936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71A9F00-EDE9-49C5-9475-AAA20EB725A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4F99F74-6F69-4BD6-BF02-CDA6B977383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480FC69-2AF6-4E65-BEBB-ED03F142BFA0}"/>
              </a:ext>
            </a:extLst>
          </p:cNvPr>
          <p:cNvSpPr>
            <a:spLocks noGrp="1" noChangeArrowheads="1"/>
          </p:cNvSpPr>
          <p:nvPr>
            <p:ph type="sldNum" sz="quarter" idx="12"/>
          </p:nvPr>
        </p:nvSpPr>
        <p:spPr>
          <a:ln/>
        </p:spPr>
        <p:txBody>
          <a:bodyPr/>
          <a:lstStyle>
            <a:lvl1pPr>
              <a:defRPr/>
            </a:lvl1pPr>
          </a:lstStyle>
          <a:p>
            <a:pPr>
              <a:defRPr/>
            </a:pPr>
            <a:fld id="{266A611F-2A35-4D6A-8292-E58B9E0C74ED}" type="slidenum">
              <a:rPr lang="en-US" altLang="en-US"/>
              <a:pPr>
                <a:defRPr/>
              </a:pPr>
              <a:t>‹#›</a:t>
            </a:fld>
            <a:endParaRPr lang="en-US" altLang="en-US"/>
          </a:p>
        </p:txBody>
      </p:sp>
    </p:spTree>
    <p:extLst>
      <p:ext uri="{BB962C8B-B14F-4D97-AF65-F5344CB8AC3E}">
        <p14:creationId xmlns:p14="http://schemas.microsoft.com/office/powerpoint/2010/main" val="2610183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4C5B2662-C90A-4595-B244-BA15F3B7184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D0D7EAB0-B8A3-48CF-B130-FBD09917AA6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E48C4DE-7B49-4AC7-904D-47FA24A7874E}"/>
              </a:ext>
            </a:extLst>
          </p:cNvPr>
          <p:cNvSpPr>
            <a:spLocks noGrp="1" noChangeArrowheads="1"/>
          </p:cNvSpPr>
          <p:nvPr>
            <p:ph type="sldNum" sz="quarter" idx="12"/>
          </p:nvPr>
        </p:nvSpPr>
        <p:spPr>
          <a:ln/>
        </p:spPr>
        <p:txBody>
          <a:bodyPr/>
          <a:lstStyle>
            <a:lvl1pPr>
              <a:defRPr/>
            </a:lvl1pPr>
          </a:lstStyle>
          <a:p>
            <a:pPr>
              <a:defRPr/>
            </a:pPr>
            <a:fld id="{DE9A32F2-7B87-49A1-9035-229CB525E037}" type="slidenum">
              <a:rPr lang="en-US" altLang="en-US"/>
              <a:pPr>
                <a:defRPr/>
              </a:pPr>
              <a:t>‹#›</a:t>
            </a:fld>
            <a:endParaRPr lang="en-US" altLang="en-US"/>
          </a:p>
        </p:txBody>
      </p:sp>
    </p:spTree>
    <p:extLst>
      <p:ext uri="{BB962C8B-B14F-4D97-AF65-F5344CB8AC3E}">
        <p14:creationId xmlns:p14="http://schemas.microsoft.com/office/powerpoint/2010/main" val="1704192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F59806D-4DA2-43D9-B35C-30E406B9787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5617D2F-B28E-48FD-837D-A36840DBE10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3822C697-D146-445C-9D85-817323F2FE20}"/>
              </a:ext>
            </a:extLst>
          </p:cNvPr>
          <p:cNvSpPr>
            <a:spLocks noGrp="1" noChangeArrowheads="1"/>
          </p:cNvSpPr>
          <p:nvPr>
            <p:ph type="sldNum" sz="quarter" idx="12"/>
          </p:nvPr>
        </p:nvSpPr>
        <p:spPr>
          <a:ln/>
        </p:spPr>
        <p:txBody>
          <a:bodyPr/>
          <a:lstStyle>
            <a:lvl1pPr>
              <a:defRPr/>
            </a:lvl1pPr>
          </a:lstStyle>
          <a:p>
            <a:pPr>
              <a:defRPr/>
            </a:pPr>
            <a:fld id="{5794E8E8-39C0-412F-BAEA-9A0E714283F7}" type="slidenum">
              <a:rPr lang="en-US" altLang="en-US"/>
              <a:pPr>
                <a:defRPr/>
              </a:pPr>
              <a:t>‹#›</a:t>
            </a:fld>
            <a:endParaRPr lang="en-US" altLang="en-US"/>
          </a:p>
        </p:txBody>
      </p:sp>
    </p:spTree>
    <p:extLst>
      <p:ext uri="{BB962C8B-B14F-4D97-AF65-F5344CB8AC3E}">
        <p14:creationId xmlns:p14="http://schemas.microsoft.com/office/powerpoint/2010/main" val="1254137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20D3F64-F405-4079-BCFA-58F49D3F672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7964C145-710A-4251-B9C6-7F1A8787D1D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313E04-C524-4D75-94E3-FADB49714690}"/>
              </a:ext>
            </a:extLst>
          </p:cNvPr>
          <p:cNvSpPr>
            <a:spLocks noGrp="1" noChangeArrowheads="1"/>
          </p:cNvSpPr>
          <p:nvPr>
            <p:ph type="sldNum" sz="quarter" idx="12"/>
          </p:nvPr>
        </p:nvSpPr>
        <p:spPr>
          <a:ln/>
        </p:spPr>
        <p:txBody>
          <a:bodyPr/>
          <a:lstStyle>
            <a:lvl1pPr>
              <a:defRPr/>
            </a:lvl1pPr>
          </a:lstStyle>
          <a:p>
            <a:pPr>
              <a:defRPr/>
            </a:pPr>
            <a:fld id="{101B6BB6-2ABF-48FB-8D54-74BBE17E2A7B}" type="slidenum">
              <a:rPr lang="en-US" altLang="en-US"/>
              <a:pPr>
                <a:defRPr/>
              </a:pPr>
              <a:t>‹#›</a:t>
            </a:fld>
            <a:endParaRPr lang="en-US" altLang="en-US"/>
          </a:p>
        </p:txBody>
      </p:sp>
    </p:spTree>
    <p:extLst>
      <p:ext uri="{BB962C8B-B14F-4D97-AF65-F5344CB8AC3E}">
        <p14:creationId xmlns:p14="http://schemas.microsoft.com/office/powerpoint/2010/main" val="3358096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B734CBE-F530-4E85-88E6-EDFC781E1A4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EF36C4ED-0E15-4E52-A94F-31FDACFE0F8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F6049016-38C7-43BF-9169-485DDBAB2356}"/>
              </a:ext>
            </a:extLst>
          </p:cNvPr>
          <p:cNvSpPr>
            <a:spLocks noGrp="1" noChangeArrowheads="1"/>
          </p:cNvSpPr>
          <p:nvPr>
            <p:ph type="sldNum" sz="quarter" idx="12"/>
          </p:nvPr>
        </p:nvSpPr>
        <p:spPr>
          <a:ln/>
        </p:spPr>
        <p:txBody>
          <a:bodyPr/>
          <a:lstStyle>
            <a:lvl1pPr>
              <a:defRPr/>
            </a:lvl1pPr>
          </a:lstStyle>
          <a:p>
            <a:pPr>
              <a:defRPr/>
            </a:pPr>
            <a:fld id="{226A339F-13A4-4123-A906-0763EF788A1C}" type="slidenum">
              <a:rPr lang="en-US" altLang="en-US"/>
              <a:pPr>
                <a:defRPr/>
              </a:pPr>
              <a:t>‹#›</a:t>
            </a:fld>
            <a:endParaRPr lang="en-US" altLang="en-US"/>
          </a:p>
        </p:txBody>
      </p:sp>
    </p:spTree>
    <p:extLst>
      <p:ext uri="{BB962C8B-B14F-4D97-AF65-F5344CB8AC3E}">
        <p14:creationId xmlns:p14="http://schemas.microsoft.com/office/powerpoint/2010/main" val="42757334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452F774-5084-47F6-B34A-0F19626E837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E2772B06-E101-4B1B-827D-CDFF0E63CFD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38FC5ECD-492A-4F65-96D9-63CF83C7F46A}"/>
              </a:ext>
            </a:extLst>
          </p:cNvPr>
          <p:cNvSpPr>
            <a:spLocks noGrp="1" noChangeArrowheads="1"/>
          </p:cNvSpPr>
          <p:nvPr>
            <p:ph type="sldNum" sz="quarter" idx="12"/>
          </p:nvPr>
        </p:nvSpPr>
        <p:spPr>
          <a:ln/>
        </p:spPr>
        <p:txBody>
          <a:bodyPr/>
          <a:lstStyle>
            <a:lvl1pPr>
              <a:defRPr/>
            </a:lvl1pPr>
          </a:lstStyle>
          <a:p>
            <a:pPr>
              <a:defRPr/>
            </a:pPr>
            <a:fld id="{6818A28A-1434-40AE-993F-A55844957000}" type="slidenum">
              <a:rPr lang="en-US" altLang="en-US"/>
              <a:pPr>
                <a:defRPr/>
              </a:pPr>
              <a:t>‹#›</a:t>
            </a:fld>
            <a:endParaRPr lang="en-US" altLang="en-US"/>
          </a:p>
        </p:txBody>
      </p:sp>
    </p:spTree>
    <p:extLst>
      <p:ext uri="{BB962C8B-B14F-4D97-AF65-F5344CB8AC3E}">
        <p14:creationId xmlns:p14="http://schemas.microsoft.com/office/powerpoint/2010/main" val="31110859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0F6FCE6-E292-45D2-8C36-DC3219BD20E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AC27965-9F85-433B-BFE0-03F11646258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7F88C12-30FF-4961-B351-75E2B2802C1B}"/>
              </a:ext>
            </a:extLst>
          </p:cNvPr>
          <p:cNvSpPr>
            <a:spLocks noGrp="1" noChangeArrowheads="1"/>
          </p:cNvSpPr>
          <p:nvPr>
            <p:ph type="sldNum" sz="quarter" idx="12"/>
          </p:nvPr>
        </p:nvSpPr>
        <p:spPr>
          <a:ln/>
        </p:spPr>
        <p:txBody>
          <a:bodyPr/>
          <a:lstStyle>
            <a:lvl1pPr>
              <a:defRPr/>
            </a:lvl1pPr>
          </a:lstStyle>
          <a:p>
            <a:pPr>
              <a:defRPr/>
            </a:pPr>
            <a:fld id="{4171C606-1232-4CAB-AFB0-81A3E345DFAD}" type="slidenum">
              <a:rPr lang="en-US" altLang="en-US"/>
              <a:pPr>
                <a:defRPr/>
              </a:pPr>
              <a:t>‹#›</a:t>
            </a:fld>
            <a:endParaRPr lang="en-US" altLang="en-US"/>
          </a:p>
        </p:txBody>
      </p:sp>
    </p:spTree>
    <p:extLst>
      <p:ext uri="{BB962C8B-B14F-4D97-AF65-F5344CB8AC3E}">
        <p14:creationId xmlns:p14="http://schemas.microsoft.com/office/powerpoint/2010/main" val="362808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2AA7AA7C-4F7D-4C4E-93E9-8A27D3746BB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55BAD601-9F57-47B3-81B5-B51CA15495B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F6C0277-3817-4B88-83F4-5670D8BFE6A9}"/>
              </a:ext>
            </a:extLst>
          </p:cNvPr>
          <p:cNvSpPr>
            <a:spLocks noGrp="1" noChangeArrowheads="1"/>
          </p:cNvSpPr>
          <p:nvPr>
            <p:ph type="sldNum" sz="quarter" idx="12"/>
          </p:nvPr>
        </p:nvSpPr>
        <p:spPr>
          <a:ln/>
        </p:spPr>
        <p:txBody>
          <a:bodyPr/>
          <a:lstStyle>
            <a:lvl1pPr>
              <a:defRPr/>
            </a:lvl1pPr>
          </a:lstStyle>
          <a:p>
            <a:pPr>
              <a:defRPr/>
            </a:pPr>
            <a:fld id="{8CA247BD-C266-4FF7-BD4B-1B47122EE98B}" type="slidenum">
              <a:rPr lang="en-US" altLang="en-US"/>
              <a:pPr>
                <a:defRPr/>
              </a:pPr>
              <a:t>‹#›</a:t>
            </a:fld>
            <a:endParaRPr lang="en-US" altLang="en-US"/>
          </a:p>
        </p:txBody>
      </p:sp>
    </p:spTree>
    <p:extLst>
      <p:ext uri="{BB962C8B-B14F-4D97-AF65-F5344CB8AC3E}">
        <p14:creationId xmlns:p14="http://schemas.microsoft.com/office/powerpoint/2010/main" val="1469735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7DFAFA0-9697-4561-BE5D-8A5B6E77BF4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11A6320-E2CF-4A1C-BE4A-F72A557D896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6DF1AE0-F676-4D27-B38B-280242A70C3F}"/>
              </a:ext>
            </a:extLst>
          </p:cNvPr>
          <p:cNvSpPr>
            <a:spLocks noGrp="1" noChangeArrowheads="1"/>
          </p:cNvSpPr>
          <p:nvPr>
            <p:ph type="sldNum" sz="quarter" idx="12"/>
          </p:nvPr>
        </p:nvSpPr>
        <p:spPr>
          <a:ln/>
        </p:spPr>
        <p:txBody>
          <a:bodyPr/>
          <a:lstStyle>
            <a:lvl1pPr>
              <a:defRPr/>
            </a:lvl1pPr>
          </a:lstStyle>
          <a:p>
            <a:pPr>
              <a:defRPr/>
            </a:pPr>
            <a:fld id="{B57A1BA2-921E-4422-85FC-0993D6CDB28A}" type="slidenum">
              <a:rPr lang="en-US" altLang="en-US"/>
              <a:pPr>
                <a:defRPr/>
              </a:pPr>
              <a:t>‹#›</a:t>
            </a:fld>
            <a:endParaRPr lang="en-US" altLang="en-US"/>
          </a:p>
        </p:txBody>
      </p:sp>
    </p:spTree>
    <p:extLst>
      <p:ext uri="{BB962C8B-B14F-4D97-AF65-F5344CB8AC3E}">
        <p14:creationId xmlns:p14="http://schemas.microsoft.com/office/powerpoint/2010/main" val="3299200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5206417-4277-4DB6-A9A4-DCEFFBE0CD1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27F582D-ED71-4DCC-B659-B324F4BAAEF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2AD50BA-A1D5-4088-8681-EB0AEBDAE032}"/>
              </a:ext>
            </a:extLst>
          </p:cNvPr>
          <p:cNvSpPr>
            <a:spLocks noGrp="1" noChangeArrowheads="1"/>
          </p:cNvSpPr>
          <p:nvPr>
            <p:ph type="sldNum" sz="quarter" idx="12"/>
          </p:nvPr>
        </p:nvSpPr>
        <p:spPr>
          <a:ln/>
        </p:spPr>
        <p:txBody>
          <a:bodyPr/>
          <a:lstStyle>
            <a:lvl1pPr>
              <a:defRPr/>
            </a:lvl1pPr>
          </a:lstStyle>
          <a:p>
            <a:pPr>
              <a:defRPr/>
            </a:pPr>
            <a:fld id="{81E75345-EC6C-4533-8193-D20E7C98A389}" type="slidenum">
              <a:rPr lang="en-US" altLang="en-US"/>
              <a:pPr>
                <a:defRPr/>
              </a:pPr>
              <a:t>‹#›</a:t>
            </a:fld>
            <a:endParaRPr lang="en-US" altLang="en-US"/>
          </a:p>
        </p:txBody>
      </p:sp>
    </p:spTree>
    <p:extLst>
      <p:ext uri="{BB962C8B-B14F-4D97-AF65-F5344CB8AC3E}">
        <p14:creationId xmlns:p14="http://schemas.microsoft.com/office/powerpoint/2010/main" val="25397619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599CEF17-1637-4569-A5DE-435EB185FB8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66EFD3A7-AF7E-476A-8126-A2E3663DEF2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CC7CAE25-723B-451C-AF1A-AA4095B3ABF2}"/>
              </a:ext>
            </a:extLst>
          </p:cNvPr>
          <p:cNvSpPr>
            <a:spLocks noGrp="1" noChangeArrowheads="1"/>
          </p:cNvSpPr>
          <p:nvPr>
            <p:ph type="sldNum" sz="quarter" idx="12"/>
          </p:nvPr>
        </p:nvSpPr>
        <p:spPr>
          <a:ln/>
        </p:spPr>
        <p:txBody>
          <a:bodyPr/>
          <a:lstStyle>
            <a:lvl1pPr>
              <a:defRPr/>
            </a:lvl1pPr>
          </a:lstStyle>
          <a:p>
            <a:pPr>
              <a:defRPr/>
            </a:pPr>
            <a:fld id="{334E1EFA-5FBD-400F-B7F6-F8FD68074685}" type="slidenum">
              <a:rPr lang="en-US" altLang="en-US"/>
              <a:pPr>
                <a:defRPr/>
              </a:pPr>
              <a:t>‹#›</a:t>
            </a:fld>
            <a:endParaRPr lang="en-US" altLang="en-US"/>
          </a:p>
        </p:txBody>
      </p:sp>
    </p:spTree>
    <p:extLst>
      <p:ext uri="{BB962C8B-B14F-4D97-AF65-F5344CB8AC3E}">
        <p14:creationId xmlns:p14="http://schemas.microsoft.com/office/powerpoint/2010/main" val="2758689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AF88C4-2F9E-41C6-9859-51C0FA1E09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69CC54-8F60-493A-9416-08D7A88F36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D059D-B49A-444B-A2FF-53288B65BB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FEFCD-A593-444D-8D0D-3FDE70F00866}" type="datetimeFigureOut">
              <a:rPr lang="en-US" smtClean="0"/>
              <a:t>3/22/2022</a:t>
            </a:fld>
            <a:endParaRPr lang="en-US"/>
          </a:p>
        </p:txBody>
      </p:sp>
      <p:sp>
        <p:nvSpPr>
          <p:cNvPr id="5" name="Footer Placeholder 4">
            <a:extLst>
              <a:ext uri="{FF2B5EF4-FFF2-40B4-BE49-F238E27FC236}">
                <a16:creationId xmlns:a16="http://schemas.microsoft.com/office/drawing/2014/main" id="{B8E6603D-F9C3-486F-B958-4F1D62DC5E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03A196-8AFB-429B-8B2B-05911AE0E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AEB68A-50BF-4B36-8444-66DD2EA96659}" type="slidenum">
              <a:rPr lang="en-US" smtClean="0"/>
              <a:t>‹#›</a:t>
            </a:fld>
            <a:endParaRPr lang="en-US"/>
          </a:p>
        </p:txBody>
      </p:sp>
    </p:spTree>
    <p:extLst>
      <p:ext uri="{BB962C8B-B14F-4D97-AF65-F5344CB8AC3E}">
        <p14:creationId xmlns:p14="http://schemas.microsoft.com/office/powerpoint/2010/main" val="1203025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660CA13-9D82-4BDD-AD7D-50EC5044E32B}"/>
              </a:ext>
            </a:extLst>
          </p:cNvPr>
          <p:cNvSpPr>
            <a:spLocks noGrp="1" noChangeArrowheads="1"/>
          </p:cNvSpPr>
          <p:nvPr>
            <p:ph type="title"/>
          </p:nvPr>
        </p:nvSpPr>
        <p:spPr bwMode="auto">
          <a:xfrm>
            <a:off x="609600" y="381000"/>
            <a:ext cx="10972800" cy="13716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69F39D05-DDED-48BA-99D7-E01109E3FEC1}"/>
              </a:ext>
            </a:extLst>
          </p:cNvPr>
          <p:cNvSpPr>
            <a:spLocks noGrp="1" noChangeArrowheads="1"/>
          </p:cNvSpPr>
          <p:nvPr>
            <p:ph type="body" idx="1"/>
          </p:nvPr>
        </p:nvSpPr>
        <p:spPr bwMode="auto">
          <a:xfrm>
            <a:off x="609600" y="1981200"/>
            <a:ext cx="109728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005859EF-834B-44D7-ACBD-937C0E2B7635}"/>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4101" name="Rectangle 5">
            <a:extLst>
              <a:ext uri="{FF2B5EF4-FFF2-40B4-BE49-F238E27FC236}">
                <a16:creationId xmlns:a16="http://schemas.microsoft.com/office/drawing/2014/main" id="{2F6B4949-47D8-4911-8816-464BD4601414}"/>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4102" name="Rectangle 6">
            <a:extLst>
              <a:ext uri="{FF2B5EF4-FFF2-40B4-BE49-F238E27FC236}">
                <a16:creationId xmlns:a16="http://schemas.microsoft.com/office/drawing/2014/main" id="{95EA121A-CE27-494C-BE31-C3CCFF50F77A}"/>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63C1F889-90B1-43DA-B475-143434405693}" type="slidenum">
              <a:rPr lang="en-US" altLang="en-US"/>
              <a:pPr>
                <a:defRPr/>
              </a:pPr>
              <a:t>‹#›</a:t>
            </a:fld>
            <a:endParaRPr lang="en-US" altLang="en-US"/>
          </a:p>
        </p:txBody>
      </p:sp>
    </p:spTree>
    <p:extLst>
      <p:ext uri="{BB962C8B-B14F-4D97-AF65-F5344CB8AC3E}">
        <p14:creationId xmlns:p14="http://schemas.microsoft.com/office/powerpoint/2010/main" val="50405008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6EE4FD-480F-42A5-9FEB-DA630457C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5">
            <a:extLst>
              <a:ext uri="{FF2B5EF4-FFF2-40B4-BE49-F238E27FC236}">
                <a16:creationId xmlns:a16="http://schemas.microsoft.com/office/drawing/2014/main" id="{A187062F-BE14-42FC-B06A-607DB2384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8" y="1766812"/>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6">
            <a:extLst>
              <a:ext uri="{FF2B5EF4-FFF2-40B4-BE49-F238E27FC236}">
                <a16:creationId xmlns:a16="http://schemas.microsoft.com/office/drawing/2014/main" id="{731FE21B-2A45-4BF5-8B03-E1234198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9" y="1423780"/>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7">
            <a:extLst>
              <a:ext uri="{FF2B5EF4-FFF2-40B4-BE49-F238E27FC236}">
                <a16:creationId xmlns:a16="http://schemas.microsoft.com/office/drawing/2014/main" id="{2DC5A94D-79ED-48F5-9DC5-96CBB507C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3" y="1239381"/>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8">
            <a:extLst>
              <a:ext uri="{FF2B5EF4-FFF2-40B4-BE49-F238E27FC236}">
                <a16:creationId xmlns:a16="http://schemas.microsoft.com/office/drawing/2014/main" id="{93A3D4BE-AF25-4F9A-9C29-1145CCE24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2" y="1230651"/>
            <a:ext cx="1020865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F0D6929-B383-CC49-9637-59FD9A465888}"/>
              </a:ext>
            </a:extLst>
          </p:cNvPr>
          <p:cNvSpPr>
            <a:spLocks noGrp="1"/>
          </p:cNvSpPr>
          <p:nvPr>
            <p:ph type="ctrTitle"/>
          </p:nvPr>
        </p:nvSpPr>
        <p:spPr>
          <a:xfrm>
            <a:off x="1870997" y="1607809"/>
            <a:ext cx="5827585" cy="2876680"/>
          </a:xfrm>
        </p:spPr>
        <p:txBody>
          <a:bodyPr anchor="b">
            <a:normAutofit/>
          </a:bodyPr>
          <a:lstStyle/>
          <a:p>
            <a:pPr algn="l"/>
            <a:r>
              <a:rPr lang="en-US" sz="6600" dirty="0">
                <a:solidFill>
                  <a:srgbClr val="FFFFFF"/>
                </a:solidFill>
              </a:rPr>
              <a:t>Class #22</a:t>
            </a:r>
            <a:br>
              <a:rPr lang="en-US" sz="6600" dirty="0">
                <a:solidFill>
                  <a:srgbClr val="FFFFFF"/>
                </a:solidFill>
              </a:rPr>
            </a:br>
            <a:r>
              <a:rPr lang="en-US" sz="6600" dirty="0">
                <a:solidFill>
                  <a:srgbClr val="FFFFFF"/>
                </a:solidFill>
              </a:rPr>
              <a:t>Sixth and Ninth Commandments</a:t>
            </a:r>
          </a:p>
        </p:txBody>
      </p:sp>
      <p:sp>
        <p:nvSpPr>
          <p:cNvPr id="3" name="Subtitle 2">
            <a:extLst>
              <a:ext uri="{FF2B5EF4-FFF2-40B4-BE49-F238E27FC236}">
                <a16:creationId xmlns:a16="http://schemas.microsoft.com/office/drawing/2014/main" id="{C8498FB4-6144-B04F-9DD0-AF8EBDDF75DB}"/>
              </a:ext>
            </a:extLst>
          </p:cNvPr>
          <p:cNvSpPr>
            <a:spLocks noGrp="1"/>
          </p:cNvSpPr>
          <p:nvPr>
            <p:ph type="subTitle" idx="1"/>
          </p:nvPr>
        </p:nvSpPr>
        <p:spPr>
          <a:xfrm>
            <a:off x="13031640" y="7628079"/>
            <a:ext cx="24589504" cy="67284"/>
          </a:xfrm>
        </p:spPr>
        <p:txBody>
          <a:bodyPr>
            <a:normAutofit fontScale="25000" lnSpcReduction="20000"/>
          </a:bodyPr>
          <a:lstStyle/>
          <a:p>
            <a:pPr algn="l"/>
            <a:endParaRPr lang="en-US" dirty="0"/>
          </a:p>
        </p:txBody>
      </p:sp>
      <p:pic>
        <p:nvPicPr>
          <p:cNvPr id="4" name="Picture 2" descr="See the source image">
            <a:extLst>
              <a:ext uri="{FF2B5EF4-FFF2-40B4-BE49-F238E27FC236}">
                <a16:creationId xmlns:a16="http://schemas.microsoft.com/office/drawing/2014/main" id="{4D69410D-2891-4E9A-B1CA-E69B444C4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1565" y="902825"/>
            <a:ext cx="2986151" cy="4341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79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29F3-7F6A-4FD7-B57A-0FEAE0685F9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5209CA4-79EC-4C51-973F-73F7C64DC9F8}"/>
              </a:ext>
            </a:extLst>
          </p:cNvPr>
          <p:cNvPicPr>
            <a:picLocks noChangeAspect="1"/>
          </p:cNvPicPr>
          <p:nvPr/>
        </p:nvPicPr>
        <p:blipFill>
          <a:blip r:embed="rId2"/>
          <a:stretch>
            <a:fillRect/>
          </a:stretch>
        </p:blipFill>
        <p:spPr>
          <a:xfrm>
            <a:off x="459287" y="110836"/>
            <a:ext cx="11273425" cy="6747164"/>
          </a:xfrm>
          <a:prstGeom prst="rect">
            <a:avLst/>
          </a:prstGeom>
        </p:spPr>
      </p:pic>
    </p:spTree>
    <p:extLst>
      <p:ext uri="{BB962C8B-B14F-4D97-AF65-F5344CB8AC3E}">
        <p14:creationId xmlns:p14="http://schemas.microsoft.com/office/powerpoint/2010/main" val="2948935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A004E6-24DD-4024-972F-A460997C2681}"/>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6</a:t>
            </a:r>
            <a:r>
              <a:rPr lang="en-US" sz="4000" baseline="30000">
                <a:solidFill>
                  <a:srgbClr val="FFFFFF"/>
                </a:solidFill>
              </a:rPr>
              <a:t>th</a:t>
            </a:r>
            <a:r>
              <a:rPr lang="en-US" sz="4000">
                <a:solidFill>
                  <a:srgbClr val="FFFFFF"/>
                </a:solidFill>
              </a:rPr>
              <a:t> /9</a:t>
            </a:r>
            <a:r>
              <a:rPr lang="en-US" sz="4000" baseline="30000">
                <a:solidFill>
                  <a:srgbClr val="FFFFFF"/>
                </a:solidFill>
              </a:rPr>
              <a:t>th</a:t>
            </a:r>
            <a:r>
              <a:rPr lang="en-US" sz="4000">
                <a:solidFill>
                  <a:srgbClr val="FFFFFF"/>
                </a:solidFill>
              </a:rPr>
              <a:t> Commandments</a:t>
            </a:r>
          </a:p>
        </p:txBody>
      </p:sp>
      <p:sp>
        <p:nvSpPr>
          <p:cNvPr id="3" name="Content Placeholder 2">
            <a:extLst>
              <a:ext uri="{FF2B5EF4-FFF2-40B4-BE49-F238E27FC236}">
                <a16:creationId xmlns:a16="http://schemas.microsoft.com/office/drawing/2014/main" id="{4AA16B13-D8CA-435D-BF56-4F0C0FBC97E2}"/>
              </a:ext>
            </a:extLst>
          </p:cNvPr>
          <p:cNvSpPr>
            <a:spLocks noGrp="1"/>
          </p:cNvSpPr>
          <p:nvPr>
            <p:ph idx="1"/>
          </p:nvPr>
        </p:nvSpPr>
        <p:spPr>
          <a:xfrm>
            <a:off x="1367624" y="2490436"/>
            <a:ext cx="9708995" cy="3567173"/>
          </a:xfrm>
        </p:spPr>
        <p:txBody>
          <a:bodyPr anchor="ctr">
            <a:normAutofit/>
          </a:bodyPr>
          <a:lstStyle/>
          <a:p>
            <a:r>
              <a:rPr lang="en-US" sz="2400" dirty="0"/>
              <a:t>Thou shall not commit adultery.</a:t>
            </a:r>
          </a:p>
          <a:p>
            <a:r>
              <a:rPr lang="en-US" sz="2400" dirty="0"/>
              <a:t>Thou shall not covet thy neighbor’s wife.</a:t>
            </a:r>
          </a:p>
        </p:txBody>
      </p:sp>
    </p:spTree>
    <p:extLst>
      <p:ext uri="{BB962C8B-B14F-4D97-AF65-F5344CB8AC3E}">
        <p14:creationId xmlns:p14="http://schemas.microsoft.com/office/powerpoint/2010/main" val="2157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4D483E-6F81-4EE9-AA07-EEEEE0F9E706}"/>
              </a:ext>
            </a:extLst>
          </p:cNvPr>
          <p:cNvSpPr>
            <a:spLocks noGrp="1"/>
          </p:cNvSpPr>
          <p:nvPr>
            <p:ph type="title"/>
          </p:nvPr>
        </p:nvSpPr>
        <p:spPr>
          <a:xfrm>
            <a:off x="838200" y="620742"/>
            <a:ext cx="10515600" cy="1325563"/>
          </a:xfrm>
        </p:spPr>
        <p:txBody>
          <a:bodyPr>
            <a:normAutofit/>
          </a:bodyPr>
          <a:lstStyle/>
          <a:p>
            <a:r>
              <a:rPr lang="en-US">
                <a:solidFill>
                  <a:srgbClr val="FFFFFF"/>
                </a:solidFill>
              </a:rPr>
              <a:t>Chastity as a Virtue</a:t>
            </a:r>
          </a:p>
        </p:txBody>
      </p:sp>
      <p:cxnSp>
        <p:nvCxnSpPr>
          <p:cNvPr id="12" name="Straight Connector 11">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54FC730-8A79-4FCD-AE9B-55180CD1D6D3}"/>
              </a:ext>
            </a:extLst>
          </p:cNvPr>
          <p:cNvSpPr>
            <a:spLocks noGrp="1"/>
          </p:cNvSpPr>
          <p:nvPr>
            <p:ph sz="half" idx="1"/>
          </p:nvPr>
        </p:nvSpPr>
        <p:spPr>
          <a:xfrm>
            <a:off x="838200" y="2266345"/>
            <a:ext cx="5097780" cy="3910617"/>
          </a:xfrm>
        </p:spPr>
        <p:txBody>
          <a:bodyPr>
            <a:normAutofit/>
          </a:bodyPr>
          <a:lstStyle/>
          <a:p>
            <a:r>
              <a:rPr lang="en-US" sz="2400">
                <a:solidFill>
                  <a:srgbClr val="FFFFFF"/>
                </a:solidFill>
              </a:rPr>
              <a:t>Cardinal Virtues	</a:t>
            </a:r>
          </a:p>
          <a:p>
            <a:pPr lvl="1"/>
            <a:r>
              <a:rPr lang="en-US">
                <a:solidFill>
                  <a:srgbClr val="FFFFFF"/>
                </a:solidFill>
              </a:rPr>
              <a:t>Prudence</a:t>
            </a:r>
          </a:p>
          <a:p>
            <a:pPr lvl="1"/>
            <a:r>
              <a:rPr lang="en-US">
                <a:solidFill>
                  <a:srgbClr val="FFFFFF"/>
                </a:solidFill>
              </a:rPr>
              <a:t>Justice</a:t>
            </a:r>
          </a:p>
          <a:p>
            <a:pPr lvl="1"/>
            <a:r>
              <a:rPr lang="en-US">
                <a:solidFill>
                  <a:srgbClr val="FFFFFF"/>
                </a:solidFill>
              </a:rPr>
              <a:t>Temperance</a:t>
            </a:r>
          </a:p>
          <a:p>
            <a:pPr lvl="2"/>
            <a:r>
              <a:rPr lang="en-US" sz="2400">
                <a:solidFill>
                  <a:srgbClr val="FFFFFF"/>
                </a:solidFill>
              </a:rPr>
              <a:t>Chastity</a:t>
            </a:r>
          </a:p>
          <a:p>
            <a:pPr lvl="1"/>
            <a:r>
              <a:rPr lang="en-US">
                <a:solidFill>
                  <a:srgbClr val="FFFFFF"/>
                </a:solidFill>
              </a:rPr>
              <a:t>Fortitude</a:t>
            </a:r>
          </a:p>
          <a:p>
            <a:pPr marL="457200" lvl="1" indent="0">
              <a:buNone/>
            </a:pPr>
            <a:endParaRPr lang="en-US">
              <a:solidFill>
                <a:srgbClr val="FFFFFF"/>
              </a:solidFill>
            </a:endParaRPr>
          </a:p>
          <a:p>
            <a:endParaRPr lang="en-US" sz="2400">
              <a:solidFill>
                <a:srgbClr val="FFFFFF"/>
              </a:solidFill>
            </a:endParaRPr>
          </a:p>
        </p:txBody>
      </p:sp>
      <p:sp>
        <p:nvSpPr>
          <p:cNvPr id="5" name="Content Placeholder 4">
            <a:extLst>
              <a:ext uri="{FF2B5EF4-FFF2-40B4-BE49-F238E27FC236}">
                <a16:creationId xmlns:a16="http://schemas.microsoft.com/office/drawing/2014/main" id="{6955CC56-5D53-40A7-96C0-C10C3FECBDFC}"/>
              </a:ext>
            </a:extLst>
          </p:cNvPr>
          <p:cNvSpPr>
            <a:spLocks noGrp="1"/>
          </p:cNvSpPr>
          <p:nvPr>
            <p:ph sz="half" idx="2"/>
          </p:nvPr>
        </p:nvSpPr>
        <p:spPr>
          <a:xfrm>
            <a:off x="6256020" y="2266345"/>
            <a:ext cx="5097780" cy="3910618"/>
          </a:xfrm>
        </p:spPr>
        <p:txBody>
          <a:bodyPr>
            <a:normAutofit/>
          </a:bodyPr>
          <a:lstStyle/>
          <a:p>
            <a:pPr marL="0" indent="0">
              <a:buNone/>
            </a:pPr>
            <a:r>
              <a:rPr lang="en-US" sz="2200">
                <a:solidFill>
                  <a:srgbClr val="FFFFFF"/>
                </a:solidFill>
              </a:rPr>
              <a:t>The Lord’s Prayer and Virtues</a:t>
            </a:r>
          </a:p>
          <a:p>
            <a:pPr marL="0" indent="0">
              <a:buNone/>
            </a:pPr>
            <a:r>
              <a:rPr lang="en-US" sz="2200">
                <a:solidFill>
                  <a:srgbClr val="FFFFFF"/>
                </a:solidFill>
              </a:rPr>
              <a:t>Faith – Our Father…thy name.</a:t>
            </a:r>
          </a:p>
          <a:p>
            <a:pPr marL="0" indent="0">
              <a:buNone/>
            </a:pPr>
            <a:r>
              <a:rPr lang="en-US" sz="2200">
                <a:solidFill>
                  <a:srgbClr val="FFFFFF"/>
                </a:solidFill>
              </a:rPr>
              <a:t>Hope – Thy kingdom come.</a:t>
            </a:r>
          </a:p>
          <a:p>
            <a:pPr marL="0" indent="0">
              <a:buNone/>
            </a:pPr>
            <a:r>
              <a:rPr lang="en-US" sz="2200">
                <a:solidFill>
                  <a:srgbClr val="FFFFFF"/>
                </a:solidFill>
              </a:rPr>
              <a:t>Charity – Thy will… in heaven</a:t>
            </a:r>
          </a:p>
          <a:p>
            <a:pPr marL="0" indent="0">
              <a:buNone/>
            </a:pPr>
            <a:r>
              <a:rPr lang="en-US" sz="2200">
                <a:solidFill>
                  <a:srgbClr val="FFFFFF"/>
                </a:solidFill>
              </a:rPr>
              <a:t>Temperance – Give us…bread;</a:t>
            </a:r>
          </a:p>
          <a:p>
            <a:pPr marL="0" indent="0">
              <a:buNone/>
            </a:pPr>
            <a:r>
              <a:rPr lang="en-US" sz="2200">
                <a:solidFill>
                  <a:srgbClr val="FFFFFF"/>
                </a:solidFill>
              </a:rPr>
              <a:t>Justice - and forgive…against us;</a:t>
            </a:r>
          </a:p>
          <a:p>
            <a:pPr marL="0" indent="0">
              <a:buNone/>
            </a:pPr>
            <a:r>
              <a:rPr lang="en-US" sz="2200">
                <a:solidFill>
                  <a:srgbClr val="FFFFFF"/>
                </a:solidFill>
              </a:rPr>
              <a:t>Prudence – And lead us not into temptation.</a:t>
            </a:r>
          </a:p>
          <a:p>
            <a:pPr marL="0" indent="0">
              <a:buNone/>
            </a:pPr>
            <a:r>
              <a:rPr lang="en-US" sz="2200">
                <a:solidFill>
                  <a:srgbClr val="FFFFFF"/>
                </a:solidFill>
              </a:rPr>
              <a:t>Fortitude – But deliver us from evil. Amen.</a:t>
            </a:r>
          </a:p>
        </p:txBody>
      </p:sp>
    </p:spTree>
    <p:extLst>
      <p:ext uri="{BB962C8B-B14F-4D97-AF65-F5344CB8AC3E}">
        <p14:creationId xmlns:p14="http://schemas.microsoft.com/office/powerpoint/2010/main" val="237010817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991497-A5BC-4383-B1F7-6CF8F1172B91}"/>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Sins Against the 6th and 9</a:t>
            </a:r>
            <a:r>
              <a:rPr lang="en-US" sz="4000" baseline="30000">
                <a:solidFill>
                  <a:srgbClr val="FFFFFF"/>
                </a:solidFill>
              </a:rPr>
              <a:t>th</a:t>
            </a:r>
            <a:r>
              <a:rPr lang="en-US" sz="4000">
                <a:solidFill>
                  <a:srgbClr val="FFFFFF"/>
                </a:solidFill>
              </a:rPr>
              <a:t> Commandment</a:t>
            </a:r>
          </a:p>
        </p:txBody>
      </p:sp>
      <p:sp>
        <p:nvSpPr>
          <p:cNvPr id="3" name="Content Placeholder 2">
            <a:extLst>
              <a:ext uri="{FF2B5EF4-FFF2-40B4-BE49-F238E27FC236}">
                <a16:creationId xmlns:a16="http://schemas.microsoft.com/office/drawing/2014/main" id="{4F2D43EC-BDEB-48F8-BB53-94C7631003C9}"/>
              </a:ext>
            </a:extLst>
          </p:cNvPr>
          <p:cNvSpPr>
            <a:spLocks noGrp="1"/>
          </p:cNvSpPr>
          <p:nvPr>
            <p:ph idx="1"/>
          </p:nvPr>
        </p:nvSpPr>
        <p:spPr>
          <a:xfrm>
            <a:off x="1371599" y="2318197"/>
            <a:ext cx="9724031" cy="3683358"/>
          </a:xfrm>
        </p:spPr>
        <p:txBody>
          <a:bodyPr anchor="ctr">
            <a:normAutofit lnSpcReduction="10000"/>
          </a:bodyPr>
          <a:lstStyle/>
          <a:p>
            <a:pPr marL="0" indent="0">
              <a:buNone/>
            </a:pPr>
            <a:r>
              <a:rPr lang="en-US" sz="3200" dirty="0"/>
              <a:t>Sins against chastity for married and unmarried</a:t>
            </a:r>
          </a:p>
          <a:p>
            <a:pPr lvl="1"/>
            <a:r>
              <a:rPr lang="en-US" sz="3200" dirty="0"/>
              <a:t>Impure thoughts and desires</a:t>
            </a:r>
          </a:p>
          <a:p>
            <a:pPr lvl="1"/>
            <a:r>
              <a:rPr lang="en-US" sz="3200" dirty="0"/>
              <a:t>Viewing pornography</a:t>
            </a:r>
          </a:p>
          <a:p>
            <a:pPr lvl="1"/>
            <a:r>
              <a:rPr lang="en-US" sz="3200" dirty="0"/>
              <a:t>Masturbation</a:t>
            </a:r>
          </a:p>
          <a:p>
            <a:pPr lvl="1"/>
            <a:r>
              <a:rPr lang="en-US" sz="3200" dirty="0"/>
              <a:t>Premarital sex</a:t>
            </a:r>
          </a:p>
          <a:p>
            <a:pPr lvl="1"/>
            <a:r>
              <a:rPr lang="en-US" sz="3200" dirty="0"/>
              <a:t>Prostitution</a:t>
            </a:r>
          </a:p>
          <a:p>
            <a:pPr lvl="1"/>
            <a:r>
              <a:rPr lang="en-US" sz="3200" dirty="0"/>
              <a:t>Rape</a:t>
            </a:r>
          </a:p>
          <a:p>
            <a:pPr lvl="1"/>
            <a:r>
              <a:rPr lang="en-US" sz="3200" dirty="0"/>
              <a:t>Homosexual acts</a:t>
            </a:r>
          </a:p>
          <a:p>
            <a:pPr lvl="1"/>
            <a:endParaRPr lang="en-US" sz="2000" dirty="0"/>
          </a:p>
        </p:txBody>
      </p:sp>
    </p:spTree>
    <p:extLst>
      <p:ext uri="{BB962C8B-B14F-4D97-AF65-F5344CB8AC3E}">
        <p14:creationId xmlns:p14="http://schemas.microsoft.com/office/powerpoint/2010/main" val="982661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lowchart: Document 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1502B31-FF52-446A-9BB9-C78A64F90F7C}"/>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dirty="0">
                <a:solidFill>
                  <a:srgbClr val="FFFFFF"/>
                </a:solidFill>
                <a:latin typeface="+mj-lt"/>
                <a:ea typeface="+mj-ea"/>
                <a:cs typeface="+mj-cs"/>
              </a:rPr>
              <a:t>Living Out Chastity vs. State of Life</a:t>
            </a:r>
          </a:p>
        </p:txBody>
      </p:sp>
      <p:graphicFrame>
        <p:nvGraphicFramePr>
          <p:cNvPr id="4" name="Table 4">
            <a:extLst>
              <a:ext uri="{FF2B5EF4-FFF2-40B4-BE49-F238E27FC236}">
                <a16:creationId xmlns:a16="http://schemas.microsoft.com/office/drawing/2014/main" id="{9B2A5AE7-4063-4993-ADF5-EAB21B7567E3}"/>
              </a:ext>
            </a:extLst>
          </p:cNvPr>
          <p:cNvGraphicFramePr>
            <a:graphicFrameLocks noGrp="1"/>
          </p:cNvGraphicFramePr>
          <p:nvPr>
            <p:ph idx="1"/>
            <p:extLst>
              <p:ext uri="{D42A27DB-BD31-4B8C-83A1-F6EECF244321}">
                <p14:modId xmlns:p14="http://schemas.microsoft.com/office/powerpoint/2010/main" val="4293644936"/>
              </p:ext>
            </p:extLst>
          </p:nvPr>
        </p:nvGraphicFramePr>
        <p:xfrm>
          <a:off x="4207933" y="1025781"/>
          <a:ext cx="7347538" cy="4807417"/>
        </p:xfrm>
        <a:graphic>
          <a:graphicData uri="http://schemas.openxmlformats.org/drawingml/2006/table">
            <a:tbl>
              <a:tblPr firstRow="1" bandRow="1">
                <a:tableStyleId>{5C22544A-7EE6-4342-B048-85BDC9FD1C3A}</a:tableStyleId>
              </a:tblPr>
              <a:tblGrid>
                <a:gridCol w="2990244">
                  <a:extLst>
                    <a:ext uri="{9D8B030D-6E8A-4147-A177-3AD203B41FA5}">
                      <a16:colId xmlns:a16="http://schemas.microsoft.com/office/drawing/2014/main" val="578613872"/>
                    </a:ext>
                  </a:extLst>
                </a:gridCol>
                <a:gridCol w="4357294">
                  <a:extLst>
                    <a:ext uri="{9D8B030D-6E8A-4147-A177-3AD203B41FA5}">
                      <a16:colId xmlns:a16="http://schemas.microsoft.com/office/drawing/2014/main" val="2325355734"/>
                    </a:ext>
                  </a:extLst>
                </a:gridCol>
              </a:tblGrid>
              <a:tr h="455876">
                <a:tc>
                  <a:txBody>
                    <a:bodyPr/>
                    <a:lstStyle/>
                    <a:p>
                      <a:endParaRPr lang="en-US" sz="2000" dirty="0"/>
                    </a:p>
                  </a:txBody>
                  <a:tcPr marL="103608" marR="103608" marT="51804" marB="51804"/>
                </a:tc>
                <a:tc>
                  <a:txBody>
                    <a:bodyPr/>
                    <a:lstStyle/>
                    <a:p>
                      <a:endParaRPr lang="en-US" sz="2000"/>
                    </a:p>
                  </a:txBody>
                  <a:tcPr marL="103608" marR="103608" marT="51804" marB="51804"/>
                </a:tc>
                <a:extLst>
                  <a:ext uri="{0D108BD9-81ED-4DB2-BD59-A6C34878D82A}">
                    <a16:rowId xmlns:a16="http://schemas.microsoft.com/office/drawing/2014/main" val="2670908960"/>
                  </a:ext>
                </a:extLst>
              </a:tr>
              <a:tr h="455876">
                <a:tc>
                  <a:txBody>
                    <a:bodyPr/>
                    <a:lstStyle/>
                    <a:p>
                      <a:pPr algn="ctr"/>
                      <a:r>
                        <a:rPr lang="en-US" sz="2000"/>
                        <a:t>State of Life</a:t>
                      </a:r>
                    </a:p>
                  </a:txBody>
                  <a:tcPr marL="103608" marR="103608" marT="51804" marB="51804"/>
                </a:tc>
                <a:tc>
                  <a:txBody>
                    <a:bodyPr/>
                    <a:lstStyle/>
                    <a:p>
                      <a:pPr algn="ctr"/>
                      <a:r>
                        <a:rPr lang="en-US" sz="2000" dirty="0"/>
                        <a:t>Ways to Live Chastity</a:t>
                      </a:r>
                    </a:p>
                  </a:txBody>
                  <a:tcPr marL="103608" marR="103608" marT="51804" marB="51804"/>
                </a:tc>
                <a:extLst>
                  <a:ext uri="{0D108BD9-81ED-4DB2-BD59-A6C34878D82A}">
                    <a16:rowId xmlns:a16="http://schemas.microsoft.com/office/drawing/2014/main" val="2155600364"/>
                  </a:ext>
                </a:extLst>
              </a:tr>
              <a:tr h="1077524">
                <a:tc>
                  <a:txBody>
                    <a:bodyPr/>
                    <a:lstStyle/>
                    <a:p>
                      <a:pPr algn="ctr"/>
                      <a:r>
                        <a:rPr lang="en-US" sz="2000"/>
                        <a:t>Single</a:t>
                      </a:r>
                    </a:p>
                  </a:txBody>
                  <a:tcPr marL="103608" marR="103608" marT="51804" marB="51804"/>
                </a:tc>
                <a:tc>
                  <a:txBody>
                    <a:bodyPr/>
                    <a:lstStyle/>
                    <a:p>
                      <a:pPr algn="ctr"/>
                      <a:r>
                        <a:rPr lang="en-US" sz="2000" dirty="0"/>
                        <a:t>Refrain from sexual activity while unmarried, as well as from                   sins against chastity.</a:t>
                      </a:r>
                    </a:p>
                  </a:txBody>
                  <a:tcPr marL="103608" marR="103608" marT="51804" marB="51804"/>
                </a:tc>
                <a:extLst>
                  <a:ext uri="{0D108BD9-81ED-4DB2-BD59-A6C34878D82A}">
                    <a16:rowId xmlns:a16="http://schemas.microsoft.com/office/drawing/2014/main" val="2286141152"/>
                  </a:ext>
                </a:extLst>
              </a:tr>
              <a:tr h="766700">
                <a:tc>
                  <a:txBody>
                    <a:bodyPr/>
                    <a:lstStyle/>
                    <a:p>
                      <a:pPr algn="ctr"/>
                      <a:r>
                        <a:rPr lang="en-US" sz="2000"/>
                        <a:t>Married</a:t>
                      </a:r>
                    </a:p>
                  </a:txBody>
                  <a:tcPr marL="103608" marR="103608" marT="51804" marB="51804"/>
                </a:tc>
                <a:tc>
                  <a:txBody>
                    <a:bodyPr/>
                    <a:lstStyle/>
                    <a:p>
                      <a:pPr algn="ctr"/>
                      <a:r>
                        <a:rPr lang="en-US" sz="2000" dirty="0"/>
                        <a:t>Live a loving, faithful, exclusive chaste sexual union.</a:t>
                      </a:r>
                    </a:p>
                  </a:txBody>
                  <a:tcPr marL="103608" marR="103608" marT="51804" marB="51804"/>
                </a:tc>
                <a:extLst>
                  <a:ext uri="{0D108BD9-81ED-4DB2-BD59-A6C34878D82A}">
                    <a16:rowId xmlns:a16="http://schemas.microsoft.com/office/drawing/2014/main" val="1358521424"/>
                  </a:ext>
                </a:extLst>
              </a:tr>
              <a:tr h="766700">
                <a:tc>
                  <a:txBody>
                    <a:bodyPr/>
                    <a:lstStyle/>
                    <a:p>
                      <a:pPr algn="ctr"/>
                      <a:r>
                        <a:rPr lang="en-US" sz="2000"/>
                        <a:t>Consecrated Celibacy</a:t>
                      </a:r>
                    </a:p>
                  </a:txBody>
                  <a:tcPr marL="103608" marR="103608" marT="51804" marB="51804"/>
                </a:tc>
                <a:tc>
                  <a:txBody>
                    <a:bodyPr/>
                    <a:lstStyle/>
                    <a:p>
                      <a:pPr algn="ctr"/>
                      <a:r>
                        <a:rPr lang="en-US" sz="2000"/>
                        <a:t>Freely renounce marriage, and refrain from sins against chastity.</a:t>
                      </a:r>
                    </a:p>
                  </a:txBody>
                  <a:tcPr marL="103608" marR="103608" marT="51804" marB="51804"/>
                </a:tc>
                <a:extLst>
                  <a:ext uri="{0D108BD9-81ED-4DB2-BD59-A6C34878D82A}">
                    <a16:rowId xmlns:a16="http://schemas.microsoft.com/office/drawing/2014/main" val="442985568"/>
                  </a:ext>
                </a:extLst>
              </a:tr>
              <a:tr h="766700">
                <a:tc>
                  <a:txBody>
                    <a:bodyPr/>
                    <a:lstStyle/>
                    <a:p>
                      <a:pPr algn="ctr"/>
                      <a:r>
                        <a:rPr lang="en-US" sz="2000"/>
                        <a:t>Engaged to be Married</a:t>
                      </a:r>
                    </a:p>
                  </a:txBody>
                  <a:tcPr marL="103608" marR="103608" marT="51804" marB="51804"/>
                </a:tc>
                <a:tc>
                  <a:txBody>
                    <a:bodyPr/>
                    <a:lstStyle/>
                    <a:p>
                      <a:pPr algn="ctr"/>
                      <a:r>
                        <a:rPr lang="en-US" sz="2000"/>
                        <a:t>Refrain from sexual activity until marriage.</a:t>
                      </a:r>
                    </a:p>
                  </a:txBody>
                  <a:tcPr marL="103608" marR="103608" marT="51804" marB="51804"/>
                </a:tc>
                <a:extLst>
                  <a:ext uri="{0D108BD9-81ED-4DB2-BD59-A6C34878D82A}">
                    <a16:rowId xmlns:a16="http://schemas.microsoft.com/office/drawing/2014/main" val="3044998426"/>
                  </a:ext>
                </a:extLst>
              </a:tr>
              <a:tr h="518041">
                <a:tc>
                  <a:txBody>
                    <a:bodyPr/>
                    <a:lstStyle/>
                    <a:p>
                      <a:pPr algn="ctr"/>
                      <a:endParaRPr lang="en-US" sz="2000"/>
                    </a:p>
                  </a:txBody>
                  <a:tcPr marL="103608" marR="103608" marT="51804" marB="51804"/>
                </a:tc>
                <a:tc>
                  <a:txBody>
                    <a:bodyPr/>
                    <a:lstStyle/>
                    <a:p>
                      <a:pPr algn="ctr"/>
                      <a:endParaRPr lang="en-US" sz="2000" dirty="0"/>
                    </a:p>
                  </a:txBody>
                  <a:tcPr marL="103608" marR="103608" marT="51804" marB="51804"/>
                </a:tc>
                <a:extLst>
                  <a:ext uri="{0D108BD9-81ED-4DB2-BD59-A6C34878D82A}">
                    <a16:rowId xmlns:a16="http://schemas.microsoft.com/office/drawing/2014/main" val="1187838158"/>
                  </a:ext>
                </a:extLst>
              </a:tr>
            </a:tbl>
          </a:graphicData>
        </a:graphic>
      </p:graphicFrame>
    </p:spTree>
    <p:extLst>
      <p:ext uri="{BB962C8B-B14F-4D97-AF65-F5344CB8AC3E}">
        <p14:creationId xmlns:p14="http://schemas.microsoft.com/office/powerpoint/2010/main" val="401968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B12F2DA-618E-4FDA-BB6D-1B6FEE6DE394}"/>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Pope Pius XII on Faith and Purity</a:t>
            </a:r>
          </a:p>
        </p:txBody>
      </p:sp>
      <p:sp>
        <p:nvSpPr>
          <p:cNvPr id="3" name="Content Placeholder 2">
            <a:extLst>
              <a:ext uri="{FF2B5EF4-FFF2-40B4-BE49-F238E27FC236}">
                <a16:creationId xmlns:a16="http://schemas.microsoft.com/office/drawing/2014/main" id="{A26252F8-4603-46F8-B505-9B608CAD2D91}"/>
              </a:ext>
            </a:extLst>
          </p:cNvPr>
          <p:cNvSpPr>
            <a:spLocks noGrp="1"/>
          </p:cNvSpPr>
          <p:nvPr>
            <p:ph idx="1"/>
          </p:nvPr>
        </p:nvSpPr>
        <p:spPr>
          <a:xfrm>
            <a:off x="1367624" y="2490436"/>
            <a:ext cx="9708995" cy="3567173"/>
          </a:xfrm>
        </p:spPr>
        <p:txBody>
          <a:bodyPr anchor="ctr">
            <a:normAutofit/>
          </a:bodyPr>
          <a:lstStyle/>
          <a:p>
            <a:pPr marL="0" indent="0">
              <a:buNone/>
            </a:pP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a:effectLst/>
                <a:latin typeface="Calibri" panose="020F0502020204030204" pitchFamily="34" charset="0"/>
                <a:ea typeface="Calibri" panose="020F0502020204030204" pitchFamily="34" charset="0"/>
                <a:cs typeface="Times New Roman" panose="02020603050405020304" pitchFamily="18" charset="0"/>
              </a:rPr>
              <a:t>“To live today in our great cities without loss of faith and purity requires no less heroism than was needed in the days of bloody persecution.”</a:t>
            </a:r>
            <a:endParaRPr lang="en-US" sz="2400"/>
          </a:p>
        </p:txBody>
      </p:sp>
    </p:spTree>
    <p:extLst>
      <p:ext uri="{BB962C8B-B14F-4D97-AF65-F5344CB8AC3E}">
        <p14:creationId xmlns:p14="http://schemas.microsoft.com/office/powerpoint/2010/main" val="3371696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D34606B-7478-464D-8714-EC6960C0DE50}"/>
              </a:ext>
            </a:extLst>
          </p:cNvPr>
          <p:cNvSpPr>
            <a:spLocks noGrp="1"/>
          </p:cNvSpPr>
          <p:nvPr>
            <p:ph type="title"/>
          </p:nvPr>
        </p:nvSpPr>
        <p:spPr>
          <a:xfrm>
            <a:off x="838200" y="620742"/>
            <a:ext cx="10515600" cy="1325563"/>
          </a:xfrm>
        </p:spPr>
        <p:txBody>
          <a:bodyPr>
            <a:normAutofit/>
          </a:bodyPr>
          <a:lstStyle/>
          <a:p>
            <a:pPr lvl="0">
              <a:spcBef>
                <a:spcPts val="0"/>
              </a:spcBef>
            </a:pPr>
            <a:r>
              <a:rPr lang="en-US">
                <a:solidFill>
                  <a:srgbClr val="FFFFFF"/>
                </a:solidFill>
              </a:rPr>
              <a:t>Freedom From</a:t>
            </a:r>
            <a:r>
              <a:rPr lang="en-US">
                <a:solidFill>
                  <a:srgbClr val="FFFFFF"/>
                </a:solidFill>
                <a:latin typeface="Calibri" panose="020F0502020204030204" pitchFamily="34" charset="0"/>
                <a:ea typeface="Calibri" panose="020F0502020204030204" pitchFamily="34" charset="0"/>
                <a:cs typeface="Times New Roman" panose="02020603050405020304" pitchFamily="18" charset="0"/>
              </a:rPr>
              <a:t>…being ruled by our passions</a:t>
            </a:r>
            <a:br>
              <a:rPr lang="en-US">
                <a:solidFill>
                  <a:srgbClr val="FFFFFF"/>
                </a:solidFill>
                <a:latin typeface="Calibri" panose="020F0502020204030204" pitchFamily="34" charset="0"/>
                <a:ea typeface="Calibri" panose="020F0502020204030204" pitchFamily="34" charset="0"/>
                <a:cs typeface="Times New Roman" panose="02020603050405020304" pitchFamily="18" charset="0"/>
              </a:rPr>
            </a:br>
            <a:r>
              <a:rPr lang="en-US">
                <a:solidFill>
                  <a:srgbClr val="FFFFFF"/>
                </a:solidFill>
                <a:latin typeface="Calibri" panose="020F0502020204030204" pitchFamily="34" charset="0"/>
                <a:ea typeface="Calibri" panose="020F0502020204030204" pitchFamily="34" charset="0"/>
                <a:cs typeface="Times New Roman" panose="02020603050405020304" pitchFamily="18" charset="0"/>
              </a:rPr>
              <a:t> …using self/others as things</a:t>
            </a:r>
            <a:endParaRPr lang="en-US">
              <a:solidFill>
                <a:srgbClr val="FFFFFF"/>
              </a:solidFill>
            </a:endParaRPr>
          </a:p>
        </p:txBody>
      </p:sp>
      <p:cxnSp>
        <p:nvCxnSpPr>
          <p:cNvPr id="12" name="Straight Connector 11">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14E7546-53E8-1F43-A156-1D78346C038E}"/>
              </a:ext>
            </a:extLst>
          </p:cNvPr>
          <p:cNvSpPr>
            <a:spLocks noGrp="1"/>
          </p:cNvSpPr>
          <p:nvPr>
            <p:ph sz="half" idx="1"/>
          </p:nvPr>
        </p:nvSpPr>
        <p:spPr>
          <a:xfrm>
            <a:off x="838200" y="2266345"/>
            <a:ext cx="5097780" cy="3910617"/>
          </a:xfrm>
        </p:spPr>
        <p:txBody>
          <a:bodyPr>
            <a:normAutofit/>
          </a:bodyPr>
          <a:lstStyle/>
          <a:p>
            <a:pPr marL="342900" marR="0" lvl="0" indent="-342900">
              <a:spcBef>
                <a:spcPts val="0"/>
              </a:spcBef>
              <a:spcAft>
                <a:spcPts val="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abortion</a:t>
            </a:r>
          </a:p>
          <a:p>
            <a:pPr marL="342900" marR="0" lvl="0" indent="-342900">
              <a:spcBef>
                <a:spcPts val="0"/>
              </a:spcBef>
              <a:spcAft>
                <a:spcPts val="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contraception</a:t>
            </a:r>
          </a:p>
          <a:p>
            <a:pPr marL="342900" marR="0" lvl="0" indent="-342900">
              <a:spcBef>
                <a:spcPts val="0"/>
              </a:spcBef>
              <a:spcAft>
                <a:spcPts val="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sterilization</a:t>
            </a:r>
          </a:p>
          <a:p>
            <a:pPr marL="342900" marR="0" lvl="0" indent="-342900">
              <a:spcBef>
                <a:spcPts val="0"/>
              </a:spcBef>
              <a:spcAft>
                <a:spcPts val="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pornography</a:t>
            </a:r>
          </a:p>
          <a:p>
            <a:pPr marL="342900" indent="-342900">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fornication/adultery</a:t>
            </a:r>
          </a:p>
          <a:p>
            <a:pPr marR="0" lvl="0">
              <a:spcBef>
                <a:spcPts val="0"/>
              </a:spcBef>
              <a:spcAft>
                <a:spcPts val="0"/>
              </a:spcAft>
            </a:pPr>
            <a:endParaRPr lang="en-US" sz="24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6F5559D0-51C5-D540-97F3-975BAE4A294C}"/>
              </a:ext>
            </a:extLst>
          </p:cNvPr>
          <p:cNvSpPr>
            <a:spLocks noGrp="1"/>
          </p:cNvSpPr>
          <p:nvPr>
            <p:ph sz="half" idx="2"/>
          </p:nvPr>
        </p:nvSpPr>
        <p:spPr>
          <a:xfrm>
            <a:off x="6256020" y="2266345"/>
            <a:ext cx="5097780" cy="3910618"/>
          </a:xfrm>
        </p:spPr>
        <p:txBody>
          <a:bodyPr>
            <a:normAutofit/>
          </a:bodyPr>
          <a:lstStyle/>
          <a:p>
            <a:pPr marL="342900" marR="0" lvl="0" indent="-342900">
              <a:spcBef>
                <a:spcPts val="0"/>
              </a:spcBef>
              <a:spcAft>
                <a:spcPts val="0"/>
              </a:spcAft>
              <a:buFont typeface="Symbol" panose="05050102010706020507" pitchFamily="18" charset="2"/>
              <a:buChar char=""/>
            </a:pPr>
            <a:endParaRPr lang="en-US" sz="24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24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sz="24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in vitro fertilization</a:t>
            </a:r>
          </a:p>
          <a:p>
            <a:pPr marL="342900" marR="0" lvl="0" indent="-342900">
              <a:spcBef>
                <a:spcPts val="0"/>
              </a:spcBef>
              <a:spcAft>
                <a:spcPts val="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surrogate motherhood</a:t>
            </a:r>
          </a:p>
          <a:p>
            <a:pPr marL="342900" marR="0" lvl="0" indent="-342900">
              <a:spcBef>
                <a:spcPts val="0"/>
              </a:spcBef>
              <a:spcAft>
                <a:spcPts val="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homosexual behaviors</a:t>
            </a:r>
          </a:p>
          <a:p>
            <a:pPr marL="342900" marR="0" lvl="0" indent="-342900">
              <a:spcBef>
                <a:spcPts val="0"/>
              </a:spcBef>
              <a:spcAft>
                <a:spcPts val="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transgender</a:t>
            </a:r>
          </a:p>
          <a:p>
            <a:pPr marL="342900" marR="0" lvl="0" indent="-342900">
              <a:spcBef>
                <a:spcPts val="0"/>
              </a:spcBef>
              <a:spcAft>
                <a:spcPts val="800"/>
              </a:spcAft>
              <a:buFont typeface="Symbol" panose="05050102010706020507" pitchFamily="18" charset="2"/>
              <a:buChar char=""/>
            </a:pPr>
            <a:r>
              <a:rPr lang="en-US" sz="3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prostitution</a:t>
            </a:r>
          </a:p>
          <a:p>
            <a:endParaRPr lang="en-US" sz="2400" dirty="0">
              <a:solidFill>
                <a:srgbClr val="FFFFFF"/>
              </a:solidFill>
            </a:endParaRPr>
          </a:p>
        </p:txBody>
      </p:sp>
    </p:spTree>
    <p:extLst>
      <p:ext uri="{BB962C8B-B14F-4D97-AF65-F5344CB8AC3E}">
        <p14:creationId xmlns:p14="http://schemas.microsoft.com/office/powerpoint/2010/main" val="73585733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CF7E11C-9B0C-4303-AB34-E8C95EE27B32}"/>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Freedom To…</a:t>
            </a:r>
          </a:p>
        </p:txBody>
      </p:sp>
      <p:sp>
        <p:nvSpPr>
          <p:cNvPr id="3" name="Content Placeholder 2">
            <a:extLst>
              <a:ext uri="{FF2B5EF4-FFF2-40B4-BE49-F238E27FC236}">
                <a16:creationId xmlns:a16="http://schemas.microsoft.com/office/drawing/2014/main" id="{7E1CAF3C-175D-420C-BF8E-CFD93C6D4420}"/>
              </a:ext>
            </a:extLst>
          </p:cNvPr>
          <p:cNvSpPr>
            <a:spLocks noGrp="1"/>
          </p:cNvSpPr>
          <p:nvPr>
            <p:ph idx="1"/>
          </p:nvPr>
        </p:nvSpPr>
        <p:spPr>
          <a:xfrm>
            <a:off x="1367624" y="2490436"/>
            <a:ext cx="9708995" cy="3567173"/>
          </a:xfrm>
        </p:spPr>
        <p:txBody>
          <a:bodyPr anchor="ctr">
            <a:normAutofit/>
          </a:bodyPr>
          <a:lstStyle/>
          <a:p>
            <a:r>
              <a:rPr lang="en-US" sz="2400"/>
              <a:t>…develop virtue</a:t>
            </a:r>
          </a:p>
          <a:p>
            <a:r>
              <a:rPr lang="en-US" sz="2400"/>
              <a:t>…give and receive love</a:t>
            </a:r>
          </a:p>
          <a:p>
            <a:endParaRPr lang="en-US" sz="2400"/>
          </a:p>
        </p:txBody>
      </p:sp>
    </p:spTree>
    <p:extLst>
      <p:ext uri="{BB962C8B-B14F-4D97-AF65-F5344CB8AC3E}">
        <p14:creationId xmlns:p14="http://schemas.microsoft.com/office/powerpoint/2010/main" val="270468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F1BE04-A173-4610-A63B-CA7176505731}"/>
              </a:ext>
            </a:extLst>
          </p:cNvPr>
          <p:cNvSpPr>
            <a:spLocks noGrp="1"/>
          </p:cNvSpPr>
          <p:nvPr>
            <p:ph type="title"/>
          </p:nvPr>
        </p:nvSpPr>
        <p:spPr>
          <a:xfrm>
            <a:off x="958506" y="800392"/>
            <a:ext cx="10264697" cy="1212102"/>
          </a:xfrm>
        </p:spPr>
        <p:txBody>
          <a:bodyPr>
            <a:normAutofit/>
          </a:bodyPr>
          <a:lstStyle/>
          <a:p>
            <a:r>
              <a:rPr lang="en-US" sz="40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Why is </a:t>
            </a:r>
            <a:r>
              <a:rPr lang="en-US" sz="4000" b="1" i="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Humanae vitae</a:t>
            </a:r>
            <a:r>
              <a:rPr lang="en-US" sz="40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significant today?</a:t>
            </a:r>
            <a:br>
              <a:rPr lang="en-US" sz="400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4000">
              <a:solidFill>
                <a:srgbClr val="FFFFFF"/>
              </a:solidFill>
            </a:endParaRPr>
          </a:p>
        </p:txBody>
      </p:sp>
      <p:sp>
        <p:nvSpPr>
          <p:cNvPr id="3" name="Content Placeholder 2">
            <a:extLst>
              <a:ext uri="{FF2B5EF4-FFF2-40B4-BE49-F238E27FC236}">
                <a16:creationId xmlns:a16="http://schemas.microsoft.com/office/drawing/2014/main" id="{AC3AAC39-A34A-4615-8FA1-3976E6898697}"/>
              </a:ext>
            </a:extLst>
          </p:cNvPr>
          <p:cNvSpPr>
            <a:spLocks noGrp="1"/>
          </p:cNvSpPr>
          <p:nvPr>
            <p:ph idx="1"/>
          </p:nvPr>
        </p:nvSpPr>
        <p:spPr>
          <a:xfrm>
            <a:off x="1367624" y="2490436"/>
            <a:ext cx="9708995" cy="3567173"/>
          </a:xfrm>
        </p:spPr>
        <p:txBody>
          <a:bodyPr anchor="ctr">
            <a:normAutofit/>
          </a:bodyPr>
          <a:lstStyle/>
          <a:p>
            <a:pPr marL="0" marR="0" indent="0">
              <a:spcBef>
                <a:spcPts val="0"/>
              </a:spcBef>
              <a:spcAft>
                <a:spcPts val="0"/>
              </a:spcAft>
              <a:buNone/>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000" i="1">
                <a:effectLst/>
                <a:latin typeface="Times New Roman" panose="02020603050405020304" pitchFamily="18" charset="0"/>
                <a:ea typeface="Times New Roman" panose="02020603050405020304" pitchFamily="18" charset="0"/>
                <a:cs typeface="Times New Roman" panose="02020603050405020304" pitchFamily="18" charset="0"/>
              </a:rPr>
              <a:t>Humanae</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 Vitae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was prophetic. Pope Paul VI predicted grave consequences if methods of artificial birth control were accepted, and his predictions ring true today: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pPr marR="0" indent="0">
              <a:spcBef>
                <a:spcPts val="0"/>
              </a:spcBef>
              <a:spcAft>
                <a:spcPts val="0"/>
              </a:spcAft>
              <a:buNone/>
            </a:pP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spcBef>
                <a:spcPts val="0"/>
              </a:spcBef>
              <a:spcAft>
                <a:spcPts val="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“Let [upright men] consider, first of all, how wide and easy a road would thus be opened up towards conjugal infidelity and the general lowering of morality. . . . It is also to be feared that the man, growing used to the employment of </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anticonceptive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practices, may finally lose respect for the woman and, no longer caring for her physical and psychological equilibrium, may come to the point of considering her as a mere instrument of selfish enjoyment, and no longer as his respected and beloved companion.”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Pope Paul VI, </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HV</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#17.</a:t>
            </a:r>
          </a:p>
          <a:p>
            <a:pPr marL="0" marR="0">
              <a:spcBef>
                <a:spcPts val="0"/>
              </a:spcBef>
              <a:spcAft>
                <a:spcPts val="0"/>
              </a:spcAft>
            </a:pP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000"/>
          </a:p>
        </p:txBody>
      </p:sp>
    </p:spTree>
    <p:extLst>
      <p:ext uri="{BB962C8B-B14F-4D97-AF65-F5344CB8AC3E}">
        <p14:creationId xmlns:p14="http://schemas.microsoft.com/office/powerpoint/2010/main" val="116536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EBDAC0A-1AD9-46BB-85E1-76DDF4343CE2}"/>
              </a:ext>
            </a:extLst>
          </p:cNvPr>
          <p:cNvSpPr>
            <a:spLocks noGrp="1"/>
          </p:cNvSpPr>
          <p:nvPr>
            <p:ph type="title"/>
          </p:nvPr>
        </p:nvSpPr>
        <p:spPr>
          <a:xfrm>
            <a:off x="958506" y="800392"/>
            <a:ext cx="10264697" cy="1212102"/>
          </a:xfrm>
        </p:spPr>
        <p:txBody>
          <a:bodyPr>
            <a:normAutofit/>
          </a:bodyPr>
          <a:lstStyle/>
          <a:p>
            <a:r>
              <a:rPr lang="en-US" sz="40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Why is </a:t>
            </a:r>
            <a:r>
              <a:rPr lang="en-US" sz="4000" b="1" i="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Humanae vitae</a:t>
            </a:r>
            <a:r>
              <a:rPr lang="en-US" sz="40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significant today?</a:t>
            </a:r>
            <a:endParaRPr lang="en-US" sz="4000">
              <a:solidFill>
                <a:srgbClr val="FFFFFF"/>
              </a:solidFill>
            </a:endParaRPr>
          </a:p>
        </p:txBody>
      </p:sp>
      <p:sp>
        <p:nvSpPr>
          <p:cNvPr id="3" name="Content Placeholder 2">
            <a:extLst>
              <a:ext uri="{FF2B5EF4-FFF2-40B4-BE49-F238E27FC236}">
                <a16:creationId xmlns:a16="http://schemas.microsoft.com/office/drawing/2014/main" id="{D8911E47-EFF6-4238-AE6A-2901FEF66483}"/>
              </a:ext>
            </a:extLst>
          </p:cNvPr>
          <p:cNvSpPr>
            <a:spLocks noGrp="1"/>
          </p:cNvSpPr>
          <p:nvPr>
            <p:ph idx="1"/>
          </p:nvPr>
        </p:nvSpPr>
        <p:spPr>
          <a:xfrm>
            <a:off x="1367624" y="2490436"/>
            <a:ext cx="9708995" cy="3567173"/>
          </a:xfrm>
        </p:spPr>
        <p:txBody>
          <a:bodyPr anchor="ctr">
            <a:normAutofit/>
          </a:bodyPr>
          <a:lstStyle/>
          <a:p>
            <a:pPr marL="0" marR="0">
              <a:spcBef>
                <a:spcPts val="0"/>
              </a:spcBef>
              <a:spcAft>
                <a:spcPts val="0"/>
              </a:spcAft>
            </a:pP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“Let it be considered also that a dangerous weapon would thus be placed in the hands of those public authorities who take no heed of moral exigencies. Who could blame a government for applying to the solution of the problems of the community those means acknowledged to be licit for married couples in the solution of a family problem? Who will stop rulers. . . from imposing. . . the method of contraception which they judge to be most efficacious?” </a:t>
            </a:r>
          </a:p>
          <a:p>
            <a:pPr marL="0" marR="0">
              <a:spcBef>
                <a:spcPts val="0"/>
              </a:spcBef>
              <a:spcAft>
                <a:spcPts val="0"/>
              </a:spcAft>
            </a:pPr>
            <a:r>
              <a:rPr lang="en-US" sz="2400" i="1">
                <a:effectLst/>
                <a:latin typeface="Times New Roman" panose="02020603050405020304" pitchFamily="18" charset="0"/>
                <a:ea typeface="Times New Roman" panose="02020603050405020304" pitchFamily="18" charset="0"/>
                <a:cs typeface="Times New Roman" panose="02020603050405020304" pitchFamily="18" charset="0"/>
              </a:rPr>
              <a:t>HV</a:t>
            </a:r>
            <a:r>
              <a:rPr lang="en-US" sz="2400">
                <a:effectLst/>
                <a:latin typeface="Times New Roman" panose="02020603050405020304" pitchFamily="18" charset="0"/>
                <a:ea typeface="Times New Roman" panose="02020603050405020304" pitchFamily="18" charset="0"/>
                <a:cs typeface="Times New Roman" panose="02020603050405020304" pitchFamily="18" charset="0"/>
              </a:rPr>
              <a:t> #17.</a:t>
            </a:r>
          </a:p>
          <a:p>
            <a:endParaRPr lang="en-US" sz="2400"/>
          </a:p>
        </p:txBody>
      </p:sp>
    </p:spTree>
    <p:extLst>
      <p:ext uri="{BB962C8B-B14F-4D97-AF65-F5344CB8AC3E}">
        <p14:creationId xmlns:p14="http://schemas.microsoft.com/office/powerpoint/2010/main" val="1671617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C4D73C-6F4F-4792-BF55-B1EC1CAAC440}"/>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Satan does NOT understand LOVE!</a:t>
            </a:r>
          </a:p>
        </p:txBody>
      </p:sp>
      <p:sp>
        <p:nvSpPr>
          <p:cNvPr id="3" name="Content Placeholder 2">
            <a:extLst>
              <a:ext uri="{FF2B5EF4-FFF2-40B4-BE49-F238E27FC236}">
                <a16:creationId xmlns:a16="http://schemas.microsoft.com/office/drawing/2014/main" id="{31E3222D-94E9-47A8-BE54-DE187322463D}"/>
              </a:ext>
            </a:extLst>
          </p:cNvPr>
          <p:cNvSpPr>
            <a:spLocks noGrp="1"/>
          </p:cNvSpPr>
          <p:nvPr>
            <p:ph idx="1"/>
          </p:nvPr>
        </p:nvSpPr>
        <p:spPr>
          <a:xfrm>
            <a:off x="1367624" y="2490436"/>
            <a:ext cx="9708995" cy="3567173"/>
          </a:xfrm>
        </p:spPr>
        <p:txBody>
          <a:bodyPr anchor="ctr">
            <a:normAutofit/>
          </a:bodyPr>
          <a:lstStyle/>
          <a:p>
            <a:pPr marL="0" indent="0">
              <a:buNone/>
            </a:pPr>
            <a:r>
              <a:rPr lang="en-US" sz="2400"/>
              <a:t>	“…Jesus’ plan is to give His whole self over to His enemies in unconditional self-sacrificial love which </a:t>
            </a:r>
            <a:r>
              <a:rPr lang="en-US" sz="2400" u="sng"/>
              <a:t>He will offer to the Father </a:t>
            </a:r>
            <a:r>
              <a:rPr lang="en-US" sz="2400"/>
              <a:t>as the perfect means to wipe out the finite sins and indiscretions of humanity…” BECAUSE THIS IS THE WILL OF GOD THE FATHER!! Thus, Jesus’ obeys God the Father out of LOVE.</a:t>
            </a:r>
          </a:p>
          <a:p>
            <a:pPr marL="0" indent="0">
              <a:buNone/>
            </a:pPr>
            <a:endParaRPr lang="en-US" sz="2400"/>
          </a:p>
          <a:p>
            <a:pPr marL="0" marR="0" lvl="0" indent="0">
              <a:spcBef>
                <a:spcPts val="0"/>
              </a:spcBef>
              <a:spcAft>
                <a:spcPts val="800"/>
              </a:spcAft>
              <a:buNone/>
            </a:pPr>
            <a:r>
              <a:rPr lang="en-US" sz="2400">
                <a:effectLst/>
                <a:latin typeface="Calibri" panose="020F0502020204030204" pitchFamily="34" charset="0"/>
                <a:ea typeface="Calibri" panose="020F0502020204030204" pitchFamily="34" charset="0"/>
                <a:cs typeface="Times New Roman" panose="02020603050405020304" pitchFamily="18" charset="0"/>
              </a:rPr>
              <a:t>	“…Satan wants only one thing [when he tempts Jesus in the desert]—for Jesus to be disobedient to His Father…” He wants to bring God’s Son down to his level of disobedience.”</a:t>
            </a:r>
          </a:p>
          <a:p>
            <a:pPr marL="0" indent="0">
              <a:buNone/>
            </a:pPr>
            <a:endParaRPr lang="en-US" sz="2400"/>
          </a:p>
        </p:txBody>
      </p:sp>
    </p:spTree>
    <p:extLst>
      <p:ext uri="{BB962C8B-B14F-4D97-AF65-F5344CB8AC3E}">
        <p14:creationId xmlns:p14="http://schemas.microsoft.com/office/powerpoint/2010/main" val="2273346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E4F293-0A40-4AA3-8747-1C7D9F3EE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5D1CC8B8-2CD1-45F6-9CED-CA3104002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D0486316-3F2D-434E-AF23-A8EDD6E78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45">
              <a:extLst>
                <a:ext uri="{FF2B5EF4-FFF2-40B4-BE49-F238E27FC236}">
                  <a16:creationId xmlns:a16="http://schemas.microsoft.com/office/drawing/2014/main" id="{2AF5945E-96EF-472A-8B30-5AC427AA40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6">
              <a:extLst>
                <a:ext uri="{FF2B5EF4-FFF2-40B4-BE49-F238E27FC236}">
                  <a16:creationId xmlns:a16="http://schemas.microsoft.com/office/drawing/2014/main" id="{F43F39F5-753C-4BA6-AF2B-6F0EEE25AD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7">
              <a:extLst>
                <a:ext uri="{FF2B5EF4-FFF2-40B4-BE49-F238E27FC236}">
                  <a16:creationId xmlns:a16="http://schemas.microsoft.com/office/drawing/2014/main" id="{2CC5073C-8188-4DE4-B2AB-9C87DDA4F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EF2074A-D7D4-4AF6-866A-31DDF66B1F7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B81186BB-DAFB-4DA3-B670-A64A136A8F84}"/>
              </a:ext>
            </a:extLst>
          </p:cNvPr>
          <p:cNvSpPr>
            <a:spLocks noGrp="1"/>
          </p:cNvSpPr>
          <p:nvPr>
            <p:ph type="title"/>
          </p:nvPr>
        </p:nvSpPr>
        <p:spPr>
          <a:xfrm>
            <a:off x="1353666" y="759805"/>
            <a:ext cx="10000133" cy="1325563"/>
          </a:xfrm>
        </p:spPr>
        <p:txBody>
          <a:bodyPr>
            <a:normAutofit/>
          </a:bodyPr>
          <a:lstStyle/>
          <a:p>
            <a:r>
              <a:rPr lang="en-US" sz="4000">
                <a:solidFill>
                  <a:srgbClr val="FFFFFF"/>
                </a:solidFill>
              </a:rPr>
              <a:t>Why is this significant?</a:t>
            </a:r>
          </a:p>
        </p:txBody>
      </p:sp>
      <p:graphicFrame>
        <p:nvGraphicFramePr>
          <p:cNvPr id="5" name="Content Placeholder 2">
            <a:extLst>
              <a:ext uri="{FF2B5EF4-FFF2-40B4-BE49-F238E27FC236}">
                <a16:creationId xmlns:a16="http://schemas.microsoft.com/office/drawing/2014/main" id="{5372972D-EF13-4BA3-8021-0296E184C1E6}"/>
              </a:ext>
            </a:extLst>
          </p:cNvPr>
          <p:cNvGraphicFramePr>
            <a:graphicFrameLocks noGrp="1"/>
          </p:cNvGraphicFramePr>
          <p:nvPr>
            <p:ph idx="1"/>
          </p:nvPr>
        </p:nvGraphicFramePr>
        <p:xfrm>
          <a:off x="1422492" y="2499837"/>
          <a:ext cx="9507778" cy="371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2861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E4F293-0A40-4AA3-8747-1C7D9F3EE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5D1CC8B8-2CD1-45F6-9CED-CA3104002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D0486316-3F2D-434E-AF23-A8EDD6E78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45">
              <a:extLst>
                <a:ext uri="{FF2B5EF4-FFF2-40B4-BE49-F238E27FC236}">
                  <a16:creationId xmlns:a16="http://schemas.microsoft.com/office/drawing/2014/main" id="{2AF5945E-96EF-472A-8B30-5AC427AA40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6">
              <a:extLst>
                <a:ext uri="{FF2B5EF4-FFF2-40B4-BE49-F238E27FC236}">
                  <a16:creationId xmlns:a16="http://schemas.microsoft.com/office/drawing/2014/main" id="{F43F39F5-753C-4BA6-AF2B-6F0EEE25AD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7">
              <a:extLst>
                <a:ext uri="{FF2B5EF4-FFF2-40B4-BE49-F238E27FC236}">
                  <a16:creationId xmlns:a16="http://schemas.microsoft.com/office/drawing/2014/main" id="{2CC5073C-8188-4DE4-B2AB-9C87DDA4F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EF2074A-D7D4-4AF6-866A-31DDF66B1F7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ED546FDB-203A-5B4C-8E53-ABE52B73408A}"/>
              </a:ext>
            </a:extLst>
          </p:cNvPr>
          <p:cNvSpPr>
            <a:spLocks noGrp="1"/>
          </p:cNvSpPr>
          <p:nvPr>
            <p:ph type="title"/>
          </p:nvPr>
        </p:nvSpPr>
        <p:spPr>
          <a:xfrm>
            <a:off x="1353666" y="759805"/>
            <a:ext cx="10000133" cy="1325563"/>
          </a:xfrm>
        </p:spPr>
        <p:txBody>
          <a:bodyPr>
            <a:normAutofit/>
          </a:bodyPr>
          <a:lstStyle/>
          <a:p>
            <a:r>
              <a:rPr lang="en-US" sz="4000">
                <a:solidFill>
                  <a:srgbClr val="FFFFFF"/>
                </a:solidFill>
              </a:rPr>
              <a:t>Four Levels of Love</a:t>
            </a:r>
          </a:p>
        </p:txBody>
      </p:sp>
      <p:graphicFrame>
        <p:nvGraphicFramePr>
          <p:cNvPr id="5" name="Content Placeholder 2">
            <a:extLst>
              <a:ext uri="{FF2B5EF4-FFF2-40B4-BE49-F238E27FC236}">
                <a16:creationId xmlns:a16="http://schemas.microsoft.com/office/drawing/2014/main" id="{A8006573-2982-43B8-A9BA-7B57F699751B}"/>
              </a:ext>
            </a:extLst>
          </p:cNvPr>
          <p:cNvGraphicFramePr>
            <a:graphicFrameLocks noGrp="1"/>
          </p:cNvGraphicFramePr>
          <p:nvPr>
            <p:ph idx="1"/>
          </p:nvPr>
        </p:nvGraphicFramePr>
        <p:xfrm>
          <a:off x="1422492" y="2499837"/>
          <a:ext cx="9507778" cy="371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2561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FE2B53-87BB-7A4F-B8AF-CBCE2597B9DF}"/>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Level 1 Love</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9D501D0-2C46-9C40-A0EC-9DC8B7F91238}"/>
              </a:ext>
            </a:extLst>
          </p:cNvPr>
          <p:cNvSpPr>
            <a:spLocks noGrp="1"/>
          </p:cNvSpPr>
          <p:nvPr>
            <p:ph idx="1"/>
          </p:nvPr>
        </p:nvSpPr>
        <p:spPr>
          <a:xfrm>
            <a:off x="5221862" y="1719618"/>
            <a:ext cx="5948831" cy="4334629"/>
          </a:xfrm>
        </p:spPr>
        <p:txBody>
          <a:bodyPr anchor="ctr">
            <a:normAutofit/>
          </a:bodyPr>
          <a:lstStyle/>
          <a:p>
            <a:r>
              <a:rPr lang="en-US" sz="2400">
                <a:solidFill>
                  <a:srgbClr val="FEFFFF"/>
                </a:solidFill>
              </a:rPr>
              <a:t>Love makes me feel good</a:t>
            </a:r>
          </a:p>
          <a:p>
            <a:pPr lvl="1"/>
            <a:r>
              <a:rPr lang="en-US">
                <a:solidFill>
                  <a:srgbClr val="FEFFFF"/>
                </a:solidFill>
              </a:rPr>
              <a:t>The focus is on the physical</a:t>
            </a:r>
          </a:p>
          <a:p>
            <a:pPr lvl="1"/>
            <a:r>
              <a:rPr lang="en-US">
                <a:solidFill>
                  <a:srgbClr val="FEFFFF"/>
                </a:solidFill>
              </a:rPr>
              <a:t>It’s a positive feeling</a:t>
            </a:r>
          </a:p>
          <a:p>
            <a:pPr lvl="1"/>
            <a:r>
              <a:rPr lang="en-US">
                <a:solidFill>
                  <a:srgbClr val="FEFFFF"/>
                </a:solidFill>
              </a:rPr>
              <a:t>Generally shallow and unfulfilling</a:t>
            </a:r>
          </a:p>
          <a:p>
            <a:pPr lvl="1"/>
            <a:r>
              <a:rPr lang="en-US">
                <a:solidFill>
                  <a:srgbClr val="FEFFFF"/>
                </a:solidFill>
              </a:rPr>
              <a:t>It often substitutes love for lust, and we end up thinking of our ‘beloved’ as an object, rather than as a unique person made by God.</a:t>
            </a:r>
          </a:p>
          <a:p>
            <a:pPr lvl="1"/>
            <a:r>
              <a:rPr lang="en-US">
                <a:solidFill>
                  <a:srgbClr val="FEFFFF"/>
                </a:solidFill>
              </a:rPr>
              <a:t>In reality, Level 1 “love” is self-centeredness</a:t>
            </a:r>
          </a:p>
        </p:txBody>
      </p:sp>
    </p:spTree>
    <p:extLst>
      <p:ext uri="{BB962C8B-B14F-4D97-AF65-F5344CB8AC3E}">
        <p14:creationId xmlns:p14="http://schemas.microsoft.com/office/powerpoint/2010/main" val="631446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BB4C96-6CFA-5240-BE50-5D9CE42C7723}"/>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Level 2 Love</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DDC38FC-5466-8B42-82AB-388BBCD270E7}"/>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Love makes me feel good about myself</a:t>
            </a:r>
          </a:p>
          <a:p>
            <a:pPr lvl="1"/>
            <a:r>
              <a:rPr lang="en-US" dirty="0">
                <a:solidFill>
                  <a:srgbClr val="FEFFFF"/>
                </a:solidFill>
              </a:rPr>
              <a:t>Equates ‘love’ with ‘being admired.’</a:t>
            </a:r>
          </a:p>
          <a:p>
            <a:pPr lvl="1"/>
            <a:r>
              <a:rPr lang="en-US" dirty="0">
                <a:solidFill>
                  <a:srgbClr val="FEFFFF"/>
                </a:solidFill>
              </a:rPr>
              <a:t>You love me because I’m ‘pretty’, ‘talented’, ‘smart’, ‘strong.’ </a:t>
            </a:r>
          </a:p>
          <a:p>
            <a:pPr lvl="1"/>
            <a:r>
              <a:rPr lang="en-US" dirty="0">
                <a:solidFill>
                  <a:srgbClr val="FEFFFF"/>
                </a:solidFill>
              </a:rPr>
              <a:t>Our ‘lover’ is a ‘trophy’ rather than a ‘beloved.’</a:t>
            </a:r>
          </a:p>
          <a:p>
            <a:pPr lvl="1"/>
            <a:r>
              <a:rPr lang="en-US" dirty="0">
                <a:solidFill>
                  <a:srgbClr val="FEFFFF"/>
                </a:solidFill>
              </a:rPr>
              <a:t>Wanting to keep options open in case ”something better comes along.”</a:t>
            </a:r>
          </a:p>
          <a:p>
            <a:pPr lvl="1"/>
            <a:endParaRPr lang="en-US" dirty="0">
              <a:solidFill>
                <a:srgbClr val="FEFFFF"/>
              </a:solidFill>
            </a:endParaRPr>
          </a:p>
        </p:txBody>
      </p:sp>
    </p:spTree>
    <p:extLst>
      <p:ext uri="{BB962C8B-B14F-4D97-AF65-F5344CB8AC3E}">
        <p14:creationId xmlns:p14="http://schemas.microsoft.com/office/powerpoint/2010/main" val="2985663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998ED0C-33CB-984E-A0D5-D1D8D8DDE5B2}"/>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Level 3 Love</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44CC905-575A-8B4C-BEDF-F250FB281975}"/>
              </a:ext>
            </a:extLst>
          </p:cNvPr>
          <p:cNvSpPr>
            <a:spLocks noGrp="1"/>
          </p:cNvSpPr>
          <p:nvPr>
            <p:ph idx="1"/>
          </p:nvPr>
        </p:nvSpPr>
        <p:spPr>
          <a:xfrm>
            <a:off x="5221862" y="1719618"/>
            <a:ext cx="5948831" cy="4334629"/>
          </a:xfrm>
        </p:spPr>
        <p:txBody>
          <a:bodyPr anchor="ctr">
            <a:normAutofit/>
          </a:bodyPr>
          <a:lstStyle/>
          <a:p>
            <a:r>
              <a:rPr lang="en-US" sz="2400">
                <a:solidFill>
                  <a:srgbClr val="FEFFFF"/>
                </a:solidFill>
              </a:rPr>
              <a:t>I love you more than I love myself</a:t>
            </a:r>
          </a:p>
          <a:p>
            <a:pPr lvl="1"/>
            <a:r>
              <a:rPr lang="en-US">
                <a:solidFill>
                  <a:srgbClr val="FEFFFF"/>
                </a:solidFill>
              </a:rPr>
              <a:t>Focuses on the needs of the other person.</a:t>
            </a:r>
          </a:p>
          <a:p>
            <a:pPr lvl="1"/>
            <a:r>
              <a:rPr lang="en-US">
                <a:solidFill>
                  <a:srgbClr val="FEFFFF"/>
                </a:solidFill>
              </a:rPr>
              <a:t>”I love you; therefore, I’m willing to put your needs ahead of mine.”</a:t>
            </a:r>
          </a:p>
          <a:p>
            <a:pPr lvl="1"/>
            <a:r>
              <a:rPr lang="en-US">
                <a:solidFill>
                  <a:srgbClr val="FEFFFF"/>
                </a:solidFill>
              </a:rPr>
              <a:t>Looks beyond the superficial.</a:t>
            </a:r>
          </a:p>
          <a:p>
            <a:pPr lvl="1"/>
            <a:r>
              <a:rPr lang="en-US">
                <a:solidFill>
                  <a:srgbClr val="FEFFFF"/>
                </a:solidFill>
              </a:rPr>
              <a:t>The matrimonial commitment solidifies this relationship keeping the other-centered love in check and not using the other person as an object for a level 2 love.</a:t>
            </a:r>
          </a:p>
        </p:txBody>
      </p:sp>
    </p:spTree>
    <p:extLst>
      <p:ext uri="{BB962C8B-B14F-4D97-AF65-F5344CB8AC3E}">
        <p14:creationId xmlns:p14="http://schemas.microsoft.com/office/powerpoint/2010/main" val="3700685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A94341B-197B-E741-AD58-850458D98300}"/>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Level 4 Love</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C204CDC-0854-4441-870C-277910207769}"/>
              </a:ext>
            </a:extLst>
          </p:cNvPr>
          <p:cNvSpPr>
            <a:spLocks noGrp="1"/>
          </p:cNvSpPr>
          <p:nvPr>
            <p:ph idx="1"/>
          </p:nvPr>
        </p:nvSpPr>
        <p:spPr>
          <a:xfrm>
            <a:off x="5221862" y="1719618"/>
            <a:ext cx="5948831" cy="4334629"/>
          </a:xfrm>
        </p:spPr>
        <p:txBody>
          <a:bodyPr anchor="ctr">
            <a:normAutofit/>
          </a:bodyPr>
          <a:lstStyle/>
          <a:p>
            <a:r>
              <a:rPr lang="en-US" sz="2400">
                <a:solidFill>
                  <a:srgbClr val="FEFFFF"/>
                </a:solidFill>
              </a:rPr>
              <a:t>Love sees the image of God in every person.</a:t>
            </a:r>
          </a:p>
          <a:p>
            <a:pPr lvl="1"/>
            <a:r>
              <a:rPr lang="en-US">
                <a:solidFill>
                  <a:srgbClr val="FEFFFF"/>
                </a:solidFill>
              </a:rPr>
              <a:t>The ability to see the image of God in every person despite his/her faults and weaknesses, and because of that, we want that person’s greatest, ultimate good.</a:t>
            </a:r>
          </a:p>
          <a:p>
            <a:pPr lvl="1"/>
            <a:r>
              <a:rPr lang="en-US">
                <a:solidFill>
                  <a:srgbClr val="FEFFFF"/>
                </a:solidFill>
              </a:rPr>
              <a:t>We recognize that each person is made in God’s image and we value and protect that person regardless of wealth, status, ability, age, etc.</a:t>
            </a:r>
          </a:p>
        </p:txBody>
      </p:sp>
    </p:spTree>
    <p:extLst>
      <p:ext uri="{BB962C8B-B14F-4D97-AF65-F5344CB8AC3E}">
        <p14:creationId xmlns:p14="http://schemas.microsoft.com/office/powerpoint/2010/main" val="1732992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D58E966-456A-48F4-81B4-C4D0C0020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5">
            <a:extLst>
              <a:ext uri="{FF2B5EF4-FFF2-40B4-BE49-F238E27FC236}">
                <a16:creationId xmlns:a16="http://schemas.microsoft.com/office/drawing/2014/main" id="{5523C670-74D7-4ED8-BA51-B6FB65570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54331"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6">
            <a:extLst>
              <a:ext uri="{FF2B5EF4-FFF2-40B4-BE49-F238E27FC236}">
                <a16:creationId xmlns:a16="http://schemas.microsoft.com/office/drawing/2014/main" id="{BAEEE533-7CA5-4134-A14A-8575F66C6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46901"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7">
            <a:extLst>
              <a:ext uri="{FF2B5EF4-FFF2-40B4-BE49-F238E27FC236}">
                <a16:creationId xmlns:a16="http://schemas.microsoft.com/office/drawing/2014/main" id="{E64B7817-E956-406B-A85B-5AEF36B1F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48912"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8">
            <a:extLst>
              <a:ext uri="{FF2B5EF4-FFF2-40B4-BE49-F238E27FC236}">
                <a16:creationId xmlns:a16="http://schemas.microsoft.com/office/drawing/2014/main" id="{92FC9C1F-8CBA-4083-8724-3735C556D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81691" y="1124043"/>
            <a:ext cx="6477233"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1A0FBCE-B3F7-3F43-BCB7-9E307DAA129F}"/>
              </a:ext>
            </a:extLst>
          </p:cNvPr>
          <p:cNvSpPr>
            <a:spLocks noGrp="1"/>
          </p:cNvSpPr>
          <p:nvPr>
            <p:ph type="title"/>
          </p:nvPr>
        </p:nvSpPr>
        <p:spPr>
          <a:xfrm>
            <a:off x="1371599" y="1445775"/>
            <a:ext cx="5385391" cy="3342435"/>
          </a:xfrm>
        </p:spPr>
        <p:txBody>
          <a:bodyPr vert="horz" lIns="91440" tIns="45720" rIns="91440" bIns="45720" rtlCol="0" anchor="ctr">
            <a:normAutofit/>
          </a:bodyPr>
          <a:lstStyle/>
          <a:p>
            <a:pPr algn="r"/>
            <a:r>
              <a:rPr lang="en-US" sz="6000" kern="1200">
                <a:solidFill>
                  <a:srgbClr val="FFFFFF"/>
                </a:solidFill>
                <a:latin typeface="+mj-lt"/>
                <a:ea typeface="+mj-ea"/>
                <a:cs typeface="+mj-cs"/>
              </a:rPr>
              <a:t>Love and Fidelity</a:t>
            </a:r>
          </a:p>
        </p:txBody>
      </p:sp>
      <p:sp>
        <p:nvSpPr>
          <p:cNvPr id="3" name="Content Placeholder 2">
            <a:extLst>
              <a:ext uri="{FF2B5EF4-FFF2-40B4-BE49-F238E27FC236}">
                <a16:creationId xmlns:a16="http://schemas.microsoft.com/office/drawing/2014/main" id="{50A97DBC-35B6-9E4D-B28D-57DB2E01F9A3}"/>
              </a:ext>
            </a:extLst>
          </p:cNvPr>
          <p:cNvSpPr>
            <a:spLocks noGrp="1"/>
          </p:cNvSpPr>
          <p:nvPr>
            <p:ph idx="1"/>
          </p:nvPr>
        </p:nvSpPr>
        <p:spPr>
          <a:xfrm>
            <a:off x="7927225" y="1483341"/>
            <a:ext cx="3682853" cy="3472651"/>
          </a:xfrm>
        </p:spPr>
        <p:txBody>
          <a:bodyPr vert="horz" lIns="91440" tIns="45720" rIns="91440" bIns="45720" rtlCol="0" anchor="ctr">
            <a:normAutofit/>
          </a:bodyPr>
          <a:lstStyle/>
          <a:p>
            <a:pPr marL="0" indent="0">
              <a:buNone/>
            </a:pPr>
            <a:r>
              <a:rPr lang="en-US" kern="1200">
                <a:solidFill>
                  <a:schemeClr val="tx1"/>
                </a:solidFill>
                <a:latin typeface="+mn-lt"/>
                <a:ea typeface="+mn-ea"/>
                <a:cs typeface="+mn-cs"/>
              </a:rPr>
              <a:t>Cannot be reduced to emotions or feelings. They must be deeper than that.</a:t>
            </a:r>
          </a:p>
        </p:txBody>
      </p:sp>
    </p:spTree>
    <p:extLst>
      <p:ext uri="{BB962C8B-B14F-4D97-AF65-F5344CB8AC3E}">
        <p14:creationId xmlns:p14="http://schemas.microsoft.com/office/powerpoint/2010/main" val="351264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6FA6481-0CD9-754A-A568-2540C4F8A537}"/>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Jeweler Shop</a:t>
            </a:r>
            <a:endParaRPr lang="en-US" sz="4000" dirty="0">
              <a:solidFill>
                <a:srgbClr val="FFFFFF"/>
              </a:solidFill>
            </a:endParaRPr>
          </a:p>
        </p:txBody>
      </p:sp>
      <p:sp>
        <p:nvSpPr>
          <p:cNvPr id="29"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53A5872-D045-6E4A-95C4-1C4963F2E507}"/>
              </a:ext>
            </a:extLst>
          </p:cNvPr>
          <p:cNvSpPr>
            <a:spLocks noGrp="1"/>
          </p:cNvSpPr>
          <p:nvPr>
            <p:ph idx="1"/>
          </p:nvPr>
        </p:nvSpPr>
        <p:spPr>
          <a:xfrm>
            <a:off x="5221862" y="1719618"/>
            <a:ext cx="5948831" cy="4334629"/>
          </a:xfrm>
        </p:spPr>
        <p:txBody>
          <a:bodyPr anchor="ctr">
            <a:normAutofit/>
          </a:bodyPr>
          <a:lstStyle/>
          <a:p>
            <a:r>
              <a:rPr lang="en-US" sz="1700" dirty="0">
                <a:solidFill>
                  <a:srgbClr val="FEFFFF"/>
                </a:solidFill>
              </a:rPr>
              <a:t>Written by Karol Wojtyla and published in 1960.</a:t>
            </a:r>
          </a:p>
          <a:p>
            <a:r>
              <a:rPr lang="en-US" sz="1700" dirty="0">
                <a:solidFill>
                  <a:srgbClr val="FEFFFF"/>
                </a:solidFill>
              </a:rPr>
              <a:t>It is a poetic play which tells the inner story of three marriages.</a:t>
            </a:r>
          </a:p>
          <a:p>
            <a:pPr lvl="1"/>
            <a:r>
              <a:rPr lang="en-US" sz="1700" dirty="0">
                <a:solidFill>
                  <a:srgbClr val="FEFFFF"/>
                </a:solidFill>
              </a:rPr>
              <a:t>One with the husband being a casualty of war leaving Teresa to raise their infant son alone, Christopher.</a:t>
            </a:r>
          </a:p>
          <a:p>
            <a:pPr lvl="1"/>
            <a:r>
              <a:rPr lang="en-US" sz="1700" dirty="0">
                <a:solidFill>
                  <a:srgbClr val="FEFFFF"/>
                </a:solidFill>
              </a:rPr>
              <a:t>Another with the couple falling into mutual indifference and then hostility. Their relationship scars their daughter, Monica.</a:t>
            </a:r>
          </a:p>
          <a:p>
            <a:pPr lvl="1"/>
            <a:r>
              <a:rPr lang="en-US" sz="1700" dirty="0">
                <a:solidFill>
                  <a:srgbClr val="FEFFFF"/>
                </a:solidFill>
              </a:rPr>
              <a:t>Christopher and Monica carry the pain of their families, but also embody the hope of redemption for themselves and their parents. </a:t>
            </a:r>
          </a:p>
          <a:p>
            <a:pPr lvl="1"/>
            <a:r>
              <a:rPr lang="en-US" sz="1700" dirty="0">
                <a:solidFill>
                  <a:srgbClr val="FEFFFF"/>
                </a:solidFill>
              </a:rPr>
              <a:t>Teresa intervenes on behalf of her son and Monica</a:t>
            </a:r>
          </a:p>
          <a:p>
            <a:r>
              <a:rPr lang="en-US" sz="1700" dirty="0">
                <a:solidFill>
                  <a:srgbClr val="FEFFFF"/>
                </a:solidFill>
              </a:rPr>
              <a:t>Marriage is not an off-and-on relationship but a transformation of each other - the self-giving love.</a:t>
            </a:r>
          </a:p>
        </p:txBody>
      </p:sp>
      <p:pic>
        <p:nvPicPr>
          <p:cNvPr id="4" name="Picture 3">
            <a:extLst>
              <a:ext uri="{FF2B5EF4-FFF2-40B4-BE49-F238E27FC236}">
                <a16:creationId xmlns:a16="http://schemas.microsoft.com/office/drawing/2014/main" id="{FBB094C6-E02B-49F7-8D66-F8336EA4BD43}"/>
              </a:ext>
            </a:extLst>
          </p:cNvPr>
          <p:cNvPicPr>
            <a:picLocks noChangeAspect="1"/>
          </p:cNvPicPr>
          <p:nvPr/>
        </p:nvPicPr>
        <p:blipFill>
          <a:blip r:embed="rId2"/>
          <a:stretch>
            <a:fillRect/>
          </a:stretch>
        </p:blipFill>
        <p:spPr>
          <a:xfrm>
            <a:off x="1044869" y="1092393"/>
            <a:ext cx="2987299" cy="4340728"/>
          </a:xfrm>
          <a:prstGeom prst="rect">
            <a:avLst/>
          </a:prstGeom>
        </p:spPr>
      </p:pic>
    </p:spTree>
    <p:extLst>
      <p:ext uri="{BB962C8B-B14F-4D97-AF65-F5344CB8AC3E}">
        <p14:creationId xmlns:p14="http://schemas.microsoft.com/office/powerpoint/2010/main" val="400031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dissolve">
                                      <p:cBhvr>
                                        <p:cTn id="16" dur="500"/>
                                        <p:tgtEl>
                                          <p:spTgt spid="3">
                                            <p:txEl>
                                              <p:pRg st="1" end="1"/>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dissolve">
                                      <p:cBhvr>
                                        <p:cTn id="19" dur="500"/>
                                        <p:tgtEl>
                                          <p:spTgt spid="3">
                                            <p:txEl>
                                              <p:pRg st="2" end="2"/>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4"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7013DF7-5752-4DBA-A4AD-112B8DDD6726}"/>
              </a:ext>
            </a:extLst>
          </p:cNvPr>
          <p:cNvSpPr>
            <a:spLocks noGrp="1"/>
          </p:cNvSpPr>
          <p:nvPr>
            <p:ph type="title"/>
          </p:nvPr>
        </p:nvSpPr>
        <p:spPr>
          <a:xfrm>
            <a:off x="804672" y="1412489"/>
            <a:ext cx="2871095" cy="2127124"/>
          </a:xfrm>
        </p:spPr>
        <p:txBody>
          <a:bodyPr anchor="t">
            <a:normAutofit/>
          </a:bodyPr>
          <a:lstStyle/>
          <a:p>
            <a:r>
              <a:rPr kumimoji="0" lang="en-US" sz="3600" b="0" i="0" u="none" strike="noStrike" kern="1200" cap="none" spc="0" normalizeH="0" baseline="0" noProof="0">
                <a:ln>
                  <a:noFill/>
                </a:ln>
                <a:solidFill>
                  <a:schemeClr val="bg1"/>
                </a:solidFill>
                <a:effectLst/>
                <a:uLnTx/>
                <a:uFillTx/>
                <a:latin typeface="Calibri Light" panose="020F0302020204030204"/>
                <a:ea typeface="+mj-ea"/>
                <a:cs typeface="+mj-cs"/>
              </a:rPr>
              <a:t>The Jeweler’s Shop</a:t>
            </a:r>
            <a:endParaRPr lang="en-US" sz="3600">
              <a:solidFill>
                <a:schemeClr val="bg1"/>
              </a:solidFill>
            </a:endParaRPr>
          </a:p>
        </p:txBody>
      </p:sp>
      <p:sp>
        <p:nvSpPr>
          <p:cNvPr id="3" name="Content Placeholder 2">
            <a:extLst>
              <a:ext uri="{FF2B5EF4-FFF2-40B4-BE49-F238E27FC236}">
                <a16:creationId xmlns:a16="http://schemas.microsoft.com/office/drawing/2014/main" id="{7E261EFA-4434-42D5-8732-353E493DA3ED}"/>
              </a:ext>
            </a:extLst>
          </p:cNvPr>
          <p:cNvSpPr>
            <a:spLocks noGrp="1"/>
          </p:cNvSpPr>
          <p:nvPr>
            <p:ph sz="half" idx="1"/>
          </p:nvPr>
        </p:nvSpPr>
        <p:spPr>
          <a:xfrm>
            <a:off x="5198993" y="1412489"/>
            <a:ext cx="2926080" cy="4363844"/>
          </a:xfrm>
        </p:spPr>
        <p:txBody>
          <a:bodyPr>
            <a:normAutofit/>
          </a:body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When Anna tries to sell her ring after she reaches the end of her rope with Stefan, The Jeweler weighs it and responds:</a:t>
            </a: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“This ring does not weigh anything.</a:t>
            </a: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The needle does not move from zero</a:t>
            </a: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And I cannot make it show</a:t>
            </a: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Even a milligram.</a:t>
            </a: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Your husband must be alive,</a:t>
            </a:r>
          </a:p>
          <a:p>
            <a:pPr marL="0" indent="0">
              <a:lnSpc>
                <a:spcPct val="90000"/>
              </a:lnSpc>
              <a:buNone/>
            </a:pPr>
            <a:endParaRPr lang="en-US" sz="2000" dirty="0">
              <a:effectLst/>
            </a:endParaRPr>
          </a:p>
        </p:txBody>
      </p:sp>
      <p:sp>
        <p:nvSpPr>
          <p:cNvPr id="4" name="Content Placeholder 3">
            <a:extLst>
              <a:ext uri="{FF2B5EF4-FFF2-40B4-BE49-F238E27FC236}">
                <a16:creationId xmlns:a16="http://schemas.microsoft.com/office/drawing/2014/main" id="{48FA59A7-16C5-4113-B080-CD93D3684825}"/>
              </a:ext>
            </a:extLst>
          </p:cNvPr>
          <p:cNvSpPr>
            <a:spLocks noGrp="1"/>
          </p:cNvSpPr>
          <p:nvPr>
            <p:ph sz="half" idx="2"/>
          </p:nvPr>
        </p:nvSpPr>
        <p:spPr>
          <a:xfrm>
            <a:off x="8451604" y="1412489"/>
            <a:ext cx="2926080" cy="4363844"/>
          </a:xfrm>
        </p:spPr>
        <p:txBody>
          <a:bodyPr>
            <a:normAutofit/>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In which case neither of your rings, taken separately,</a:t>
            </a:r>
          </a:p>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Will weigh anything – only both together will register.</a:t>
            </a:r>
          </a:p>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My jeweler’s scales have this peculiarity</a:t>
            </a:r>
          </a:p>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That they weigh not the metal</a:t>
            </a:r>
          </a:p>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But man’s entire being and fate.”</a:t>
            </a:r>
          </a:p>
          <a:p>
            <a:pPr marL="0" indent="0">
              <a:buNone/>
            </a:pPr>
            <a:endParaRPr lang="en-US" sz="2000" dirty="0"/>
          </a:p>
        </p:txBody>
      </p:sp>
    </p:spTree>
    <p:extLst>
      <p:ext uri="{BB962C8B-B14F-4D97-AF65-F5344CB8AC3E}">
        <p14:creationId xmlns:p14="http://schemas.microsoft.com/office/powerpoint/2010/main" val="9791979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dissolve">
                                      <p:cBhvr>
                                        <p:cTn id="10" dur="500"/>
                                        <p:tgtEl>
                                          <p:spTgt spid="4">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dissolve">
                                      <p:cBhvr>
                                        <p:cTn id="13" dur="500"/>
                                        <p:tgtEl>
                                          <p:spTgt spid="4">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dissolve">
                                      <p:cBhvr>
                                        <p:cTn id="16" dur="500"/>
                                        <p:tgtEl>
                                          <p:spTgt spid="4">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dissolve">
                                      <p:cBhvr>
                                        <p:cTn id="1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2044</TotalTime>
  <Words>1236</Words>
  <Application>Microsoft Office PowerPoint</Application>
  <PresentationFormat>Widescreen</PresentationFormat>
  <Paragraphs>133</Paragraphs>
  <Slides>21</Slides>
  <Notes>0</Notes>
  <HiddenSlides>2</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Arial</vt:lpstr>
      <vt:lpstr>Calibri</vt:lpstr>
      <vt:lpstr>Calibri Light</vt:lpstr>
      <vt:lpstr>Symbol</vt:lpstr>
      <vt:lpstr>Tahoma</vt:lpstr>
      <vt:lpstr>Times New Roman</vt:lpstr>
      <vt:lpstr>Wingdings</vt:lpstr>
      <vt:lpstr>Office Theme</vt:lpstr>
      <vt:lpstr>1_Textured</vt:lpstr>
      <vt:lpstr>Class #22 Sixth and Ninth Commandments</vt:lpstr>
      <vt:lpstr>PowerPoint Presentation</vt:lpstr>
      <vt:lpstr>6th /9th Commandments</vt:lpstr>
      <vt:lpstr>Chastity as a Virtue</vt:lpstr>
      <vt:lpstr>Sins Against the 6th and 9th Commandment</vt:lpstr>
      <vt:lpstr>Living Out Chastity vs. State of Life</vt:lpstr>
      <vt:lpstr>Pope Pius XII on Faith and Purity</vt:lpstr>
      <vt:lpstr>Freedom From…being ruled by our passions  …using self/others as things</vt:lpstr>
      <vt:lpstr>Freedom To…</vt:lpstr>
      <vt:lpstr>Why is Humanae vitae significant today? </vt:lpstr>
      <vt:lpstr>Why is Humanae vitae significant today?</vt:lpstr>
      <vt:lpstr>Satan does NOT understand LOVE!</vt:lpstr>
      <vt:lpstr>Why is this significant?</vt:lpstr>
      <vt:lpstr>Four Levels of Love</vt:lpstr>
      <vt:lpstr>Level 1 Love</vt:lpstr>
      <vt:lpstr>Level 2 Love</vt:lpstr>
      <vt:lpstr>Level 3 Love</vt:lpstr>
      <vt:lpstr>Level 4 Love</vt:lpstr>
      <vt:lpstr>Love and Fidelity</vt:lpstr>
      <vt:lpstr>Jeweler Shop</vt:lpstr>
      <vt:lpstr>The Jeweler’s Shop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20</dc:title>
  <dc:creator>Bob Laird</dc:creator>
  <cp:lastModifiedBy>Gerri Laird</cp:lastModifiedBy>
  <cp:revision>18</cp:revision>
  <dcterms:created xsi:type="dcterms:W3CDTF">2021-03-05T21:36:46Z</dcterms:created>
  <dcterms:modified xsi:type="dcterms:W3CDTF">2022-03-22T17:07:53Z</dcterms:modified>
</cp:coreProperties>
</file>