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27"/>
  </p:notesMasterIdLst>
  <p:sldIdLst>
    <p:sldId id="257" r:id="rId4"/>
    <p:sldId id="356" r:id="rId5"/>
    <p:sldId id="346" r:id="rId6"/>
    <p:sldId id="352" r:id="rId7"/>
    <p:sldId id="351" r:id="rId8"/>
    <p:sldId id="350" r:id="rId9"/>
    <p:sldId id="353" r:id="rId10"/>
    <p:sldId id="355" r:id="rId11"/>
    <p:sldId id="317" r:id="rId12"/>
    <p:sldId id="286" r:id="rId13"/>
    <p:sldId id="296" r:id="rId14"/>
    <p:sldId id="308" r:id="rId15"/>
    <p:sldId id="309" r:id="rId16"/>
    <p:sldId id="310" r:id="rId17"/>
    <p:sldId id="311" r:id="rId18"/>
    <p:sldId id="312" r:id="rId19"/>
    <p:sldId id="313" r:id="rId20"/>
    <p:sldId id="332" r:id="rId21"/>
    <p:sldId id="333" r:id="rId22"/>
    <p:sldId id="341" r:id="rId23"/>
    <p:sldId id="340" r:id="rId24"/>
    <p:sldId id="344" r:id="rId25"/>
    <p:sldId id="34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81290" autoAdjust="0"/>
  </p:normalViewPr>
  <p:slideViewPr>
    <p:cSldViewPr snapToGrid="0">
      <p:cViewPr varScale="1">
        <p:scale>
          <a:sx n="68" d="100"/>
          <a:sy n="68" d="100"/>
        </p:scale>
        <p:origin x="1416" y="53"/>
      </p:cViewPr>
      <p:guideLst/>
    </p:cSldViewPr>
  </p:slideViewPr>
  <p:notesTextViewPr>
    <p:cViewPr>
      <p:scale>
        <a:sx n="1" d="1"/>
        <a:sy n="1" d="1"/>
      </p:scale>
      <p:origin x="0" y="0"/>
    </p:cViewPr>
  </p:notesTextViewPr>
  <p:notesViewPr>
    <p:cSldViewPr snapToGrid="0">
      <p:cViewPr varScale="1">
        <p:scale>
          <a:sx n="63" d="100"/>
          <a:sy n="63" d="100"/>
        </p:scale>
        <p:origin x="3206"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90A49C-6C83-4116-B93E-A44C7B29B3F9}" type="datetimeFigureOut">
              <a:rPr lang="en-US" smtClean="0"/>
              <a:t>3/15/2022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C0CA51-E92A-489B-BBD3-070C0CB6BC2E}" type="slidenum">
              <a:rPr lang="en-US" smtClean="0"/>
              <a:t>‹#›</a:t>
            </a:fld>
            <a:endParaRPr lang="en-US"/>
          </a:p>
        </p:txBody>
      </p:sp>
    </p:spTree>
    <p:extLst>
      <p:ext uri="{BB962C8B-B14F-4D97-AF65-F5344CB8AC3E}">
        <p14:creationId xmlns:p14="http://schemas.microsoft.com/office/powerpoint/2010/main" val="3009514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C0CA51-E92A-489B-BBD3-070C0CB6BC2E}" type="slidenum">
              <a:rPr lang="en-US" smtClean="0"/>
              <a:t>1</a:t>
            </a:fld>
            <a:endParaRPr lang="en-US"/>
          </a:p>
        </p:txBody>
      </p:sp>
    </p:spTree>
    <p:extLst>
      <p:ext uri="{BB962C8B-B14F-4D97-AF65-F5344CB8AC3E}">
        <p14:creationId xmlns:p14="http://schemas.microsoft.com/office/powerpoint/2010/main" val="1239608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C0CA51-E92A-489B-BBD3-070C0CB6BC2E}" type="slidenum">
              <a:rPr lang="en-US" smtClean="0"/>
              <a:t>2</a:t>
            </a:fld>
            <a:endParaRPr lang="en-US"/>
          </a:p>
        </p:txBody>
      </p:sp>
    </p:spTree>
    <p:extLst>
      <p:ext uri="{BB962C8B-B14F-4D97-AF65-F5344CB8AC3E}">
        <p14:creationId xmlns:p14="http://schemas.microsoft.com/office/powerpoint/2010/main" val="2441540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C0CA51-E92A-489B-BBD3-070C0CB6BC2E}" type="slidenum">
              <a:rPr lang="en-US" smtClean="0"/>
              <a:t>3</a:t>
            </a:fld>
            <a:endParaRPr lang="en-US"/>
          </a:p>
        </p:txBody>
      </p:sp>
    </p:spTree>
    <p:extLst>
      <p:ext uri="{BB962C8B-B14F-4D97-AF65-F5344CB8AC3E}">
        <p14:creationId xmlns:p14="http://schemas.microsoft.com/office/powerpoint/2010/main" val="3062404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C0CA51-E92A-489B-BBD3-070C0CB6BC2E}" type="slidenum">
              <a:rPr lang="en-US" smtClean="0"/>
              <a:t>5</a:t>
            </a:fld>
            <a:endParaRPr lang="en-US"/>
          </a:p>
        </p:txBody>
      </p:sp>
    </p:spTree>
    <p:extLst>
      <p:ext uri="{BB962C8B-B14F-4D97-AF65-F5344CB8AC3E}">
        <p14:creationId xmlns:p14="http://schemas.microsoft.com/office/powerpoint/2010/main" val="2626907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C0CA51-E92A-489B-BBD3-070C0CB6BC2E}" type="slidenum">
              <a:rPr lang="en-US" smtClean="0"/>
              <a:t>7</a:t>
            </a:fld>
            <a:endParaRPr lang="en-US"/>
          </a:p>
        </p:txBody>
      </p:sp>
    </p:spTree>
    <p:extLst>
      <p:ext uri="{BB962C8B-B14F-4D97-AF65-F5344CB8AC3E}">
        <p14:creationId xmlns:p14="http://schemas.microsoft.com/office/powerpoint/2010/main" val="83315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C15BDF9A-BE49-41DE-9824-7763ABE0C80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6CA941EC-E15E-442C-82F4-D63DBB8BF15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1747" name="Rectangle 2">
            <a:extLst>
              <a:ext uri="{FF2B5EF4-FFF2-40B4-BE49-F238E27FC236}">
                <a16:creationId xmlns:a16="http://schemas.microsoft.com/office/drawing/2014/main" id="{5579F68D-391F-4A78-8F59-5B0A98B0676F}"/>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2996617C-2565-4E70-899D-F16D78F6D88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t>Abortion is a sudden death in a family, and thus causes trauma.</a:t>
            </a:r>
          </a:p>
          <a:p>
            <a:pPr eaLnBrk="1" hangingPunct="1"/>
            <a:endParaRPr lang="en-US" altLang="en-US" dirty="0"/>
          </a:p>
          <a:p>
            <a:pPr eaLnBrk="1" hangingPunct="1"/>
            <a:r>
              <a:rPr lang="en-US" altLang="en-US" dirty="0"/>
              <a:t>As you saw on a previous slide, our bodies express who we are…we cannot separate our emotions from our physical self. After abortion, a woman’s hormones change…she may have a loss of appetite and become depressed…which in turn can lead to addiction and/or suicidal or homicidal behaviors. [Example: woman who called the Project Rachel office as soon as she got home from her unwanted abortion. She said she had a gun and was going to kill her boyfriend when he arrived and then kill herself. We contacted a suicide hotline and the police, and they arrived in time to stop her. She was very angry with us initially, but contacted us several days later to thank us for helping her grieve that loss of her child…and the loss of the relationship with the boyfriend.</a:t>
            </a:r>
          </a:p>
          <a:p>
            <a:pPr eaLnBrk="1" hangingPunct="1"/>
            <a:endParaRPr lang="en-US" altLang="en-US" dirty="0"/>
          </a:p>
          <a:p>
            <a:pPr eaLnBrk="1" hangingPunct="1"/>
            <a:r>
              <a:rPr lang="en-US" altLang="en-US" dirty="0"/>
              <a:t>Society will applaud her for exercising her </a:t>
            </a:r>
            <a:r>
              <a:rPr lang="en-US" altLang="en-US" b="1" dirty="0"/>
              <a:t>right to choose</a:t>
            </a:r>
            <a:r>
              <a:rPr lang="en-US" altLang="en-US" dirty="0"/>
              <a:t>; they may even offer her counseling – so she can move on with her life.  </a:t>
            </a:r>
            <a:r>
              <a:rPr lang="en-US" altLang="en-US" b="1" dirty="0"/>
              <a:t>But only the Church can offer her real healing – an opportunity to heal her entire person – physically, spiritually and emotionally.</a:t>
            </a:r>
          </a:p>
          <a:p>
            <a:pPr eaLnBrk="1" hangingPunct="1"/>
            <a:endParaRPr lang="en-US" altLang="en-US" b="1" dirty="0"/>
          </a:p>
          <a:p>
            <a:pPr eaLnBrk="1" hangingPunct="1"/>
            <a:r>
              <a:rPr lang="en-US" altLang="en-US" dirty="0"/>
              <a:t>Church must pick up the pieces.</a:t>
            </a:r>
          </a:p>
          <a:p>
            <a:pPr eaLnBrk="1" hangingPunct="1"/>
            <a:endParaRPr lang="en-US" altLang="en-US" dirty="0"/>
          </a:p>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A38E4A81-6655-4943-970B-89058A686A3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33425" indent="-280988" defTabSz="930275">
              <a:defRPr>
                <a:solidFill>
                  <a:schemeClr val="tx1"/>
                </a:solidFill>
                <a:latin typeface="Tahoma" panose="020B0604030504040204" pitchFamily="34" charset="0"/>
              </a:defRPr>
            </a:lvl2pPr>
            <a:lvl3pPr marL="1128713" indent="-225425" defTabSz="930275">
              <a:defRPr>
                <a:solidFill>
                  <a:schemeClr val="tx1"/>
                </a:solidFill>
                <a:latin typeface="Tahoma" panose="020B0604030504040204" pitchFamily="34" charset="0"/>
              </a:defRPr>
            </a:lvl3pPr>
            <a:lvl4pPr marL="1581150" indent="-225425" defTabSz="930275">
              <a:defRPr>
                <a:solidFill>
                  <a:schemeClr val="tx1"/>
                </a:solidFill>
                <a:latin typeface="Tahoma" panose="020B0604030504040204" pitchFamily="34" charset="0"/>
              </a:defRPr>
            </a:lvl4pPr>
            <a:lvl5pPr marL="2033588" indent="-225425" defTabSz="930275">
              <a:defRPr>
                <a:solidFill>
                  <a:schemeClr val="tx1"/>
                </a:solidFill>
                <a:latin typeface="Tahoma" panose="020B0604030504040204" pitchFamily="34" charset="0"/>
              </a:defRPr>
            </a:lvl5pPr>
            <a:lvl6pPr marL="2490788" indent="-225425" defTabSz="930275" eaLnBrk="0" fontAlgn="base" hangingPunct="0">
              <a:spcBef>
                <a:spcPct val="0"/>
              </a:spcBef>
              <a:spcAft>
                <a:spcPct val="0"/>
              </a:spcAft>
              <a:defRPr>
                <a:solidFill>
                  <a:schemeClr val="tx1"/>
                </a:solidFill>
                <a:latin typeface="Tahoma" panose="020B0604030504040204" pitchFamily="34" charset="0"/>
              </a:defRPr>
            </a:lvl6pPr>
            <a:lvl7pPr marL="2947988" indent="-225425" defTabSz="930275" eaLnBrk="0" fontAlgn="base" hangingPunct="0">
              <a:spcBef>
                <a:spcPct val="0"/>
              </a:spcBef>
              <a:spcAft>
                <a:spcPct val="0"/>
              </a:spcAft>
              <a:defRPr>
                <a:solidFill>
                  <a:schemeClr val="tx1"/>
                </a:solidFill>
                <a:latin typeface="Tahoma" panose="020B0604030504040204" pitchFamily="34" charset="0"/>
              </a:defRPr>
            </a:lvl7pPr>
            <a:lvl8pPr marL="3405188" indent="-225425" defTabSz="930275" eaLnBrk="0" fontAlgn="base" hangingPunct="0">
              <a:spcBef>
                <a:spcPct val="0"/>
              </a:spcBef>
              <a:spcAft>
                <a:spcPct val="0"/>
              </a:spcAft>
              <a:defRPr>
                <a:solidFill>
                  <a:schemeClr val="tx1"/>
                </a:solidFill>
                <a:latin typeface="Tahoma" panose="020B0604030504040204" pitchFamily="34" charset="0"/>
              </a:defRPr>
            </a:lvl8pPr>
            <a:lvl9pPr marL="3862388" indent="-225425"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59436800-69E7-4FC9-B2BC-5CB5B94AD66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795" name="Rectangle 2">
            <a:extLst>
              <a:ext uri="{FF2B5EF4-FFF2-40B4-BE49-F238E27FC236}">
                <a16:creationId xmlns:a16="http://schemas.microsoft.com/office/drawing/2014/main" id="{84739310-6F65-4450-8C37-25806FECC041}"/>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CB5858B3-1EE8-42D8-985A-DD3D12BAE34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t>So, the key to ending abortion is recognizing that the welfare of the mother and her unborn child are inseparable.  </a:t>
            </a:r>
          </a:p>
          <a:p>
            <a:pPr lvl="1" eaLnBrk="1" hangingPunct="1"/>
            <a:r>
              <a:rPr lang="en-US" altLang="en-US" sz="1400" dirty="0"/>
              <a:t>The fact that abortion hurts women demonstrates that one Cannot hurt the baby without hurting the mother.</a:t>
            </a:r>
          </a:p>
          <a:p>
            <a:pPr lvl="1" eaLnBrk="1" hangingPunct="1"/>
            <a:r>
              <a:rPr lang="en-US" altLang="en-US" sz="1400" dirty="0"/>
              <a:t>The opposite is also true:   one cannot </a:t>
            </a:r>
            <a:r>
              <a:rPr lang="en-US" altLang="en-US" sz="1400" i="1" dirty="0"/>
              <a:t>help</a:t>
            </a:r>
            <a:r>
              <a:rPr lang="en-US" altLang="en-US" sz="1400" dirty="0"/>
              <a:t> the baby without helping the mother.</a:t>
            </a:r>
          </a:p>
          <a:p>
            <a:pPr lvl="1" eaLnBrk="1" hangingPunct="1"/>
            <a:endParaRPr lang="en-US" altLang="en-US" dirty="0"/>
          </a:p>
          <a:p>
            <a:pPr eaLnBrk="1" hangingPunct="1"/>
            <a:r>
              <a:rPr lang="en-US" altLang="en-US" dirty="0"/>
              <a:t>Our outreach as Church needs to be “personal”.  That’s where we are as a culture.  That’s reality.</a:t>
            </a:r>
          </a:p>
          <a:p>
            <a:pPr eaLnBrk="1" hangingPunct="1"/>
            <a:endParaRPr lang="en-US" altLang="en-US" dirty="0"/>
          </a:p>
          <a:p>
            <a:pPr eaLnBrk="1" hangingPunct="1"/>
            <a:r>
              <a:rPr lang="en-US" altLang="en-US" b="1" dirty="0"/>
              <a:t>She must know that she is loved every bit as much as the child she carries.  She must internalize her own personal dignity if we expect her to love her unborn with dignity – she cannot give what she herself does not have.  She cannot love her child if she does not possess a healthy love of self…</a:t>
            </a:r>
          </a:p>
          <a:p>
            <a:pPr eaLnBrk="1" hangingPunct="1"/>
            <a:endParaRPr lang="en-US" altLang="en-US" b="1"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E8CD11F7-8AEA-476C-AD30-3D9BCE97F38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33425" indent="-280988" defTabSz="930275">
              <a:defRPr>
                <a:solidFill>
                  <a:schemeClr val="tx1"/>
                </a:solidFill>
                <a:latin typeface="Tahoma" panose="020B0604030504040204" pitchFamily="34" charset="0"/>
              </a:defRPr>
            </a:lvl2pPr>
            <a:lvl3pPr marL="1128713" indent="-225425" defTabSz="930275">
              <a:defRPr>
                <a:solidFill>
                  <a:schemeClr val="tx1"/>
                </a:solidFill>
                <a:latin typeface="Tahoma" panose="020B0604030504040204" pitchFamily="34" charset="0"/>
              </a:defRPr>
            </a:lvl3pPr>
            <a:lvl4pPr marL="1581150" indent="-225425" defTabSz="930275">
              <a:defRPr>
                <a:solidFill>
                  <a:schemeClr val="tx1"/>
                </a:solidFill>
                <a:latin typeface="Tahoma" panose="020B0604030504040204" pitchFamily="34" charset="0"/>
              </a:defRPr>
            </a:lvl4pPr>
            <a:lvl5pPr marL="2033588" indent="-225425" defTabSz="930275">
              <a:defRPr>
                <a:solidFill>
                  <a:schemeClr val="tx1"/>
                </a:solidFill>
                <a:latin typeface="Tahoma" panose="020B0604030504040204" pitchFamily="34" charset="0"/>
              </a:defRPr>
            </a:lvl5pPr>
            <a:lvl6pPr marL="2490788" indent="-225425" defTabSz="930275" eaLnBrk="0" fontAlgn="base" hangingPunct="0">
              <a:spcBef>
                <a:spcPct val="0"/>
              </a:spcBef>
              <a:spcAft>
                <a:spcPct val="0"/>
              </a:spcAft>
              <a:defRPr>
                <a:solidFill>
                  <a:schemeClr val="tx1"/>
                </a:solidFill>
                <a:latin typeface="Tahoma" panose="020B0604030504040204" pitchFamily="34" charset="0"/>
              </a:defRPr>
            </a:lvl6pPr>
            <a:lvl7pPr marL="2947988" indent="-225425" defTabSz="930275" eaLnBrk="0" fontAlgn="base" hangingPunct="0">
              <a:spcBef>
                <a:spcPct val="0"/>
              </a:spcBef>
              <a:spcAft>
                <a:spcPct val="0"/>
              </a:spcAft>
              <a:defRPr>
                <a:solidFill>
                  <a:schemeClr val="tx1"/>
                </a:solidFill>
                <a:latin typeface="Tahoma" panose="020B0604030504040204" pitchFamily="34" charset="0"/>
              </a:defRPr>
            </a:lvl7pPr>
            <a:lvl8pPr marL="3405188" indent="-225425" defTabSz="930275" eaLnBrk="0" fontAlgn="base" hangingPunct="0">
              <a:spcBef>
                <a:spcPct val="0"/>
              </a:spcBef>
              <a:spcAft>
                <a:spcPct val="0"/>
              </a:spcAft>
              <a:defRPr>
                <a:solidFill>
                  <a:schemeClr val="tx1"/>
                </a:solidFill>
                <a:latin typeface="Tahoma" panose="020B0604030504040204" pitchFamily="34" charset="0"/>
              </a:defRPr>
            </a:lvl8pPr>
            <a:lvl9pPr marL="3862388" indent="-225425"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60AB39B8-3CA1-4CDC-9102-E58E9A7A74C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5843" name="Rectangle 2">
            <a:extLst>
              <a:ext uri="{FF2B5EF4-FFF2-40B4-BE49-F238E27FC236}">
                <a16:creationId xmlns:a16="http://schemas.microsoft.com/office/drawing/2014/main" id="{F00BF33E-44B9-48AA-9DF8-5D2784574264}"/>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C6344EA3-D192-4893-B4D4-F365878566E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lvl="1" eaLnBrk="1" hangingPunct="1">
              <a:lnSpc>
                <a:spcPct val="90000"/>
              </a:lnSpc>
            </a:pPr>
            <a:r>
              <a:rPr lang="en-US" altLang="en-US" dirty="0"/>
              <a:t>We must be Christ-like:  Like Christ in the Gospel, we must meet each person individually where they are, lift them up through healing and challenge them to sin no more.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613655BD-8372-4E74-B464-CC41D8C878D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270948B6-206F-4DFF-8C28-14F84B7A403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C441CBD9-7C7C-45B9-9130-7CFF6D5BF713}"/>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9599003A-0AD1-4A55-B7FB-91ED40C245D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sz="1000" dirty="0"/>
              <a:t>Our Holy Father understands this challenge.  As Catholic Americans, we need to internalize his message.</a:t>
            </a:r>
          </a:p>
          <a:p>
            <a:pPr eaLnBrk="1" hangingPunct="1"/>
            <a:r>
              <a:rPr lang="en-US" altLang="en-US" sz="1000" dirty="0"/>
              <a:t>First, he </a:t>
            </a:r>
            <a:r>
              <a:rPr lang="en-US" altLang="en-US" sz="1000" b="1" dirty="0"/>
              <a:t>reaches out with compassion</a:t>
            </a:r>
            <a:r>
              <a:rPr lang="en-US" altLang="en-US" sz="1000" dirty="0"/>
              <a:t> by acknowledging that there are many reasons why abortion appears to be the solution. In </a:t>
            </a:r>
            <a:r>
              <a:rPr lang="en-US" altLang="en-US" sz="1000" i="1" dirty="0"/>
              <a:t>Evangelium Vitae</a:t>
            </a:r>
            <a:r>
              <a:rPr lang="en-US" altLang="en-US" sz="1000" dirty="0"/>
              <a:t> (EV) 99, he writes, “The Church is aware of the many factors which may have influenced your decision, and she does not doubt that in many cases it was a painful and even shattering decision.”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665B3605-F58E-4430-B9EF-9AE680F2062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9C95CF5-BA6E-4FFF-B019-484A64EE330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9939" name="Rectangle 2">
            <a:extLst>
              <a:ext uri="{FF2B5EF4-FFF2-40B4-BE49-F238E27FC236}">
                <a16:creationId xmlns:a16="http://schemas.microsoft.com/office/drawing/2014/main" id="{52D9C29C-890F-4D21-B15D-4A66E9444EDC}"/>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6097891E-87D3-4FAC-AC23-FB4C62441FA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t>Next, </a:t>
            </a:r>
            <a:r>
              <a:rPr lang="en-US" altLang="en-US" b="1" dirty="0"/>
              <a:t>he validates their pain</a:t>
            </a:r>
            <a:r>
              <a:rPr lang="en-US" altLang="en-US" dirty="0"/>
              <a:t>, and he even states that it was wrong; but consider the context and wording he very carefully uses: “The wound in your heart may not yet have healed.  Certainly what happened was and remains terribly wrong.”</a:t>
            </a:r>
          </a:p>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812C433D-2D55-49B7-9BBE-B672CEDD9BC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5B54FFA6-D025-461C-ADA4-98C763358F3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1987" name="Rectangle 2">
            <a:extLst>
              <a:ext uri="{FF2B5EF4-FFF2-40B4-BE49-F238E27FC236}">
                <a16:creationId xmlns:a16="http://schemas.microsoft.com/office/drawing/2014/main" id="{98DE7D59-0E00-47EC-A3CD-E18B2889D002}"/>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845DB2FD-C960-4911-8505-E4D69BEAE2F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t>He then very skillfully </a:t>
            </a:r>
            <a:r>
              <a:rPr lang="en-US" altLang="en-US" b="1" dirty="0"/>
              <a:t>offers them hope and invites them to repent</a:t>
            </a:r>
            <a:r>
              <a:rPr lang="en-US" altLang="en-US" dirty="0"/>
              <a:t>:  “But do not give in to discouragement and do not lose hope.  Try rather to understand what happened and face it honestly.”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81997892-0FB1-48A1-82F1-6E7715122D9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8BC06D82-A159-4F90-A5E4-3785FCCB114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4035" name="Rectangle 2">
            <a:extLst>
              <a:ext uri="{FF2B5EF4-FFF2-40B4-BE49-F238E27FC236}">
                <a16:creationId xmlns:a16="http://schemas.microsoft.com/office/drawing/2014/main" id="{5F0A552E-E52C-4D3B-830F-D5C3794B110F}"/>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42FC8845-BD25-43BF-912E-848D4371411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t>If you have not already done so, give yourselves over with humility and trust to repentance.  The Father of mercies is ready to give you his forgiveness and his peace in the Sacrament of Reconciliation.”</a:t>
            </a:r>
          </a:p>
          <a:p>
            <a:pPr eaLnBrk="1" hangingPunct="1"/>
            <a:endParaRPr lang="en-US" altLang="en-US" dirty="0"/>
          </a:p>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3691972F-8B4D-49A7-A149-B22036C3D76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87FDDD3-44F9-4DAE-882D-CB826531D14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6083" name="Rectangle 2">
            <a:extLst>
              <a:ext uri="{FF2B5EF4-FFF2-40B4-BE49-F238E27FC236}">
                <a16:creationId xmlns:a16="http://schemas.microsoft.com/office/drawing/2014/main" id="{36A634FE-2449-4101-A169-070725BB21F8}"/>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CDBB581E-DFDA-4166-823F-22B2D551B46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t>He then </a:t>
            </a:r>
            <a:r>
              <a:rPr lang="en-US" altLang="en-US" b="1" dirty="0"/>
              <a:t>restores their motherhood</a:t>
            </a:r>
            <a:r>
              <a:rPr lang="en-US" altLang="en-US" dirty="0"/>
              <a:t> to them:  “To the same Father and to his mercy you can with sure hope entrust your child.”</a:t>
            </a:r>
          </a:p>
          <a:p>
            <a:pPr eaLnBrk="1" hangingPunct="1"/>
            <a:r>
              <a:rPr lang="en-US" altLang="en-US" dirty="0"/>
              <a:t>By restoring her motherhood, he has just given her back her own personhood as well – her own dignity. </a:t>
            </a:r>
          </a:p>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2BE9913F-6EA5-43BF-8192-7C46DC7A610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74749A4-A61B-479D-A35F-0691B07BC35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8131" name="Rectangle 2">
            <a:extLst>
              <a:ext uri="{FF2B5EF4-FFF2-40B4-BE49-F238E27FC236}">
                <a16:creationId xmlns:a16="http://schemas.microsoft.com/office/drawing/2014/main" id="{3BDFE934-74FE-4310-968D-31E521ECF81E}"/>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EF9B9797-9344-4469-8747-AF2B8ACA309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t>Now, he </a:t>
            </a:r>
            <a:r>
              <a:rPr lang="en-US" altLang="en-US" b="1" dirty="0"/>
              <a:t>challenges her to seek healing</a:t>
            </a:r>
            <a:r>
              <a:rPr lang="en-US" altLang="en-US" dirty="0"/>
              <a:t> and to become a defender of life herself.  In other words, he meets her in her brokenness – in her sinfulness; offers her hope and healing; and challenges her to go out and do likewise – to “sin no more.” In his words, “With the friendly and expert help and advice of other people, and as a result of your own painful experience, you can be among the most eloquent defenders of everyone’s right to life.”</a:t>
            </a:r>
          </a:p>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C0CA51-E92A-489B-BBD3-070C0CB6BC2E}" type="slidenum">
              <a:rPr lang="en-US" smtClean="0"/>
              <a:t>22</a:t>
            </a:fld>
            <a:endParaRPr lang="en-US"/>
          </a:p>
        </p:txBody>
      </p:sp>
    </p:spTree>
    <p:extLst>
      <p:ext uri="{BB962C8B-B14F-4D97-AF65-F5344CB8AC3E}">
        <p14:creationId xmlns:p14="http://schemas.microsoft.com/office/powerpoint/2010/main" val="2791529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2E16B-DFFC-4E8D-B16D-D62E7BCE65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EE9709-1B1D-471A-A409-B18BEE4249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545850-E6E0-4D88-9A38-3AD1053B2E71}"/>
              </a:ext>
            </a:extLst>
          </p:cNvPr>
          <p:cNvSpPr>
            <a:spLocks noGrp="1"/>
          </p:cNvSpPr>
          <p:nvPr>
            <p:ph type="dt" sz="half" idx="10"/>
          </p:nvPr>
        </p:nvSpPr>
        <p:spPr/>
        <p:txBody>
          <a:bodyPr/>
          <a:lstStyle/>
          <a:p>
            <a:fld id="{8F3C1BAB-25AD-4580-93BA-CBE860B75AD6}" type="datetimeFigureOut">
              <a:rPr lang="en-US" smtClean="0"/>
              <a:t>3/15/2022</a:t>
            </a:fld>
            <a:endParaRPr lang="en-US"/>
          </a:p>
        </p:txBody>
      </p:sp>
      <p:sp>
        <p:nvSpPr>
          <p:cNvPr id="5" name="Footer Placeholder 4">
            <a:extLst>
              <a:ext uri="{FF2B5EF4-FFF2-40B4-BE49-F238E27FC236}">
                <a16:creationId xmlns:a16="http://schemas.microsoft.com/office/drawing/2014/main" id="{87D5882D-4164-4302-84FF-099373F7A9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34CD9A-AB6B-4110-B197-6CCAB921EFE2}"/>
              </a:ext>
            </a:extLst>
          </p:cNvPr>
          <p:cNvSpPr>
            <a:spLocks noGrp="1"/>
          </p:cNvSpPr>
          <p:nvPr>
            <p:ph type="sldNum" sz="quarter" idx="12"/>
          </p:nvPr>
        </p:nvSpPr>
        <p:spPr/>
        <p:txBody>
          <a:bodyPr/>
          <a:lstStyle/>
          <a:p>
            <a:fld id="{8CF95F9D-E620-416D-9A87-57AACE0F43C3}" type="slidenum">
              <a:rPr lang="en-US" smtClean="0"/>
              <a:t>‹#›</a:t>
            </a:fld>
            <a:endParaRPr lang="en-US"/>
          </a:p>
        </p:txBody>
      </p:sp>
    </p:spTree>
    <p:extLst>
      <p:ext uri="{BB962C8B-B14F-4D97-AF65-F5344CB8AC3E}">
        <p14:creationId xmlns:p14="http://schemas.microsoft.com/office/powerpoint/2010/main" val="4228146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0E39F-28B9-4869-8AD1-E4BA639569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6DB937-C0FB-47D7-A766-0F37EE64C3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72D28D-1622-414C-8493-2B1765AB54C3}"/>
              </a:ext>
            </a:extLst>
          </p:cNvPr>
          <p:cNvSpPr>
            <a:spLocks noGrp="1"/>
          </p:cNvSpPr>
          <p:nvPr>
            <p:ph type="dt" sz="half" idx="10"/>
          </p:nvPr>
        </p:nvSpPr>
        <p:spPr/>
        <p:txBody>
          <a:bodyPr/>
          <a:lstStyle/>
          <a:p>
            <a:fld id="{8F3C1BAB-25AD-4580-93BA-CBE860B75AD6}" type="datetimeFigureOut">
              <a:rPr lang="en-US" smtClean="0"/>
              <a:t>3/15/2022</a:t>
            </a:fld>
            <a:endParaRPr lang="en-US"/>
          </a:p>
        </p:txBody>
      </p:sp>
      <p:sp>
        <p:nvSpPr>
          <p:cNvPr id="5" name="Footer Placeholder 4">
            <a:extLst>
              <a:ext uri="{FF2B5EF4-FFF2-40B4-BE49-F238E27FC236}">
                <a16:creationId xmlns:a16="http://schemas.microsoft.com/office/drawing/2014/main" id="{3F6A3A6A-E841-43A2-9A59-305F7C7911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41F15A-2FAB-4307-B2F2-BD2815AF6E9D}"/>
              </a:ext>
            </a:extLst>
          </p:cNvPr>
          <p:cNvSpPr>
            <a:spLocks noGrp="1"/>
          </p:cNvSpPr>
          <p:nvPr>
            <p:ph type="sldNum" sz="quarter" idx="12"/>
          </p:nvPr>
        </p:nvSpPr>
        <p:spPr/>
        <p:txBody>
          <a:bodyPr/>
          <a:lstStyle/>
          <a:p>
            <a:fld id="{8CF95F9D-E620-416D-9A87-57AACE0F43C3}" type="slidenum">
              <a:rPr lang="en-US" smtClean="0"/>
              <a:t>‹#›</a:t>
            </a:fld>
            <a:endParaRPr lang="en-US"/>
          </a:p>
        </p:txBody>
      </p:sp>
    </p:spTree>
    <p:extLst>
      <p:ext uri="{BB962C8B-B14F-4D97-AF65-F5344CB8AC3E}">
        <p14:creationId xmlns:p14="http://schemas.microsoft.com/office/powerpoint/2010/main" val="2969442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4D9F4-B960-410C-B42F-936B69CE52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F288D1-0559-4ABE-A67C-A9AE1AEB26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A142F3-A69B-4FAD-8B0D-51881ECA00D9}"/>
              </a:ext>
            </a:extLst>
          </p:cNvPr>
          <p:cNvSpPr>
            <a:spLocks noGrp="1"/>
          </p:cNvSpPr>
          <p:nvPr>
            <p:ph type="dt" sz="half" idx="10"/>
          </p:nvPr>
        </p:nvSpPr>
        <p:spPr/>
        <p:txBody>
          <a:bodyPr/>
          <a:lstStyle/>
          <a:p>
            <a:fld id="{8F3C1BAB-25AD-4580-93BA-CBE860B75AD6}" type="datetimeFigureOut">
              <a:rPr lang="en-US" smtClean="0"/>
              <a:t>3/15/2022</a:t>
            </a:fld>
            <a:endParaRPr lang="en-US"/>
          </a:p>
        </p:txBody>
      </p:sp>
      <p:sp>
        <p:nvSpPr>
          <p:cNvPr id="5" name="Footer Placeholder 4">
            <a:extLst>
              <a:ext uri="{FF2B5EF4-FFF2-40B4-BE49-F238E27FC236}">
                <a16:creationId xmlns:a16="http://schemas.microsoft.com/office/drawing/2014/main" id="{9754D63D-82FE-4F5B-8963-DF0A289AEC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14A809-9C96-4DBD-8330-33FAFBA0CAA9}"/>
              </a:ext>
            </a:extLst>
          </p:cNvPr>
          <p:cNvSpPr>
            <a:spLocks noGrp="1"/>
          </p:cNvSpPr>
          <p:nvPr>
            <p:ph type="sldNum" sz="quarter" idx="12"/>
          </p:nvPr>
        </p:nvSpPr>
        <p:spPr/>
        <p:txBody>
          <a:bodyPr/>
          <a:lstStyle/>
          <a:p>
            <a:fld id="{8CF95F9D-E620-416D-9A87-57AACE0F43C3}" type="slidenum">
              <a:rPr lang="en-US" smtClean="0"/>
              <a:t>‹#›</a:t>
            </a:fld>
            <a:endParaRPr lang="en-US"/>
          </a:p>
        </p:txBody>
      </p:sp>
    </p:spTree>
    <p:extLst>
      <p:ext uri="{BB962C8B-B14F-4D97-AF65-F5344CB8AC3E}">
        <p14:creationId xmlns:p14="http://schemas.microsoft.com/office/powerpoint/2010/main" val="2883699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580A5-C3CE-4880-906B-C497FE95AA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870791-BDA1-4A7D-9AEF-5C85972264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C13095-E92E-4A11-B6DF-5A1C4B4DCE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7F4B4F-E594-4820-B41B-59028C4D509B}"/>
              </a:ext>
            </a:extLst>
          </p:cNvPr>
          <p:cNvSpPr>
            <a:spLocks noGrp="1"/>
          </p:cNvSpPr>
          <p:nvPr>
            <p:ph type="dt" sz="half" idx="10"/>
          </p:nvPr>
        </p:nvSpPr>
        <p:spPr/>
        <p:txBody>
          <a:bodyPr/>
          <a:lstStyle/>
          <a:p>
            <a:fld id="{8F3C1BAB-25AD-4580-93BA-CBE860B75AD6}" type="datetimeFigureOut">
              <a:rPr lang="en-US" smtClean="0"/>
              <a:t>3/15/2022</a:t>
            </a:fld>
            <a:endParaRPr lang="en-US"/>
          </a:p>
        </p:txBody>
      </p:sp>
      <p:sp>
        <p:nvSpPr>
          <p:cNvPr id="6" name="Footer Placeholder 5">
            <a:extLst>
              <a:ext uri="{FF2B5EF4-FFF2-40B4-BE49-F238E27FC236}">
                <a16:creationId xmlns:a16="http://schemas.microsoft.com/office/drawing/2014/main" id="{897E2956-AADD-45DB-8541-6AF64813CB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771BE8-E510-41CE-A682-46F72BAE26D4}"/>
              </a:ext>
            </a:extLst>
          </p:cNvPr>
          <p:cNvSpPr>
            <a:spLocks noGrp="1"/>
          </p:cNvSpPr>
          <p:nvPr>
            <p:ph type="sldNum" sz="quarter" idx="12"/>
          </p:nvPr>
        </p:nvSpPr>
        <p:spPr/>
        <p:txBody>
          <a:bodyPr/>
          <a:lstStyle/>
          <a:p>
            <a:fld id="{8CF95F9D-E620-416D-9A87-57AACE0F43C3}" type="slidenum">
              <a:rPr lang="en-US" smtClean="0"/>
              <a:t>‹#›</a:t>
            </a:fld>
            <a:endParaRPr lang="en-US"/>
          </a:p>
        </p:txBody>
      </p:sp>
    </p:spTree>
    <p:extLst>
      <p:ext uri="{BB962C8B-B14F-4D97-AF65-F5344CB8AC3E}">
        <p14:creationId xmlns:p14="http://schemas.microsoft.com/office/powerpoint/2010/main" val="3081429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C00C1-807F-4353-BE1D-720881EB7D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83DF32-96F5-4B93-AA44-168AE7FA83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E9B5F3-69C6-4A35-92F1-D94A993D08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5FA0F2-89A8-4DAE-9B1F-4FBC18770F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B7BA15-7E1F-4F94-A019-5DAB0965AF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5524F2-FC1F-47C5-9A41-C852DC34A513}"/>
              </a:ext>
            </a:extLst>
          </p:cNvPr>
          <p:cNvSpPr>
            <a:spLocks noGrp="1"/>
          </p:cNvSpPr>
          <p:nvPr>
            <p:ph type="dt" sz="half" idx="10"/>
          </p:nvPr>
        </p:nvSpPr>
        <p:spPr/>
        <p:txBody>
          <a:bodyPr/>
          <a:lstStyle/>
          <a:p>
            <a:fld id="{8F3C1BAB-25AD-4580-93BA-CBE860B75AD6}" type="datetimeFigureOut">
              <a:rPr lang="en-US" smtClean="0"/>
              <a:t>3/15/2022</a:t>
            </a:fld>
            <a:endParaRPr lang="en-US"/>
          </a:p>
        </p:txBody>
      </p:sp>
      <p:sp>
        <p:nvSpPr>
          <p:cNvPr id="8" name="Footer Placeholder 7">
            <a:extLst>
              <a:ext uri="{FF2B5EF4-FFF2-40B4-BE49-F238E27FC236}">
                <a16:creationId xmlns:a16="http://schemas.microsoft.com/office/drawing/2014/main" id="{37CADE28-3D0C-4510-99CF-BE52A58A293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8888CE1-B772-45D8-9CFE-80815D5BE05C}"/>
              </a:ext>
            </a:extLst>
          </p:cNvPr>
          <p:cNvSpPr>
            <a:spLocks noGrp="1"/>
          </p:cNvSpPr>
          <p:nvPr>
            <p:ph type="sldNum" sz="quarter" idx="12"/>
          </p:nvPr>
        </p:nvSpPr>
        <p:spPr/>
        <p:txBody>
          <a:bodyPr/>
          <a:lstStyle/>
          <a:p>
            <a:fld id="{8CF95F9D-E620-416D-9A87-57AACE0F43C3}" type="slidenum">
              <a:rPr lang="en-US" smtClean="0"/>
              <a:t>‹#›</a:t>
            </a:fld>
            <a:endParaRPr lang="en-US"/>
          </a:p>
        </p:txBody>
      </p:sp>
    </p:spTree>
    <p:extLst>
      <p:ext uri="{BB962C8B-B14F-4D97-AF65-F5344CB8AC3E}">
        <p14:creationId xmlns:p14="http://schemas.microsoft.com/office/powerpoint/2010/main" val="4069395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2BCD1-4F8F-4966-8DA9-50AD77D1F0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EF0B7D-D61A-40CC-93EF-3B430BFBD23C}"/>
              </a:ext>
            </a:extLst>
          </p:cNvPr>
          <p:cNvSpPr>
            <a:spLocks noGrp="1"/>
          </p:cNvSpPr>
          <p:nvPr>
            <p:ph type="dt" sz="half" idx="10"/>
          </p:nvPr>
        </p:nvSpPr>
        <p:spPr/>
        <p:txBody>
          <a:bodyPr/>
          <a:lstStyle/>
          <a:p>
            <a:fld id="{8F3C1BAB-25AD-4580-93BA-CBE860B75AD6}" type="datetimeFigureOut">
              <a:rPr lang="en-US" smtClean="0"/>
              <a:t>3/15/2022</a:t>
            </a:fld>
            <a:endParaRPr lang="en-US"/>
          </a:p>
        </p:txBody>
      </p:sp>
      <p:sp>
        <p:nvSpPr>
          <p:cNvPr id="4" name="Footer Placeholder 3">
            <a:extLst>
              <a:ext uri="{FF2B5EF4-FFF2-40B4-BE49-F238E27FC236}">
                <a16:creationId xmlns:a16="http://schemas.microsoft.com/office/drawing/2014/main" id="{A6E35702-D90D-4BC5-8AE1-5C7F2F6414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57123E-BF6D-4FB3-BFB0-02A59DC66A2F}"/>
              </a:ext>
            </a:extLst>
          </p:cNvPr>
          <p:cNvSpPr>
            <a:spLocks noGrp="1"/>
          </p:cNvSpPr>
          <p:nvPr>
            <p:ph type="sldNum" sz="quarter" idx="12"/>
          </p:nvPr>
        </p:nvSpPr>
        <p:spPr/>
        <p:txBody>
          <a:bodyPr/>
          <a:lstStyle/>
          <a:p>
            <a:fld id="{8CF95F9D-E620-416D-9A87-57AACE0F43C3}" type="slidenum">
              <a:rPr lang="en-US" smtClean="0"/>
              <a:t>‹#›</a:t>
            </a:fld>
            <a:endParaRPr lang="en-US"/>
          </a:p>
        </p:txBody>
      </p:sp>
    </p:spTree>
    <p:extLst>
      <p:ext uri="{BB962C8B-B14F-4D97-AF65-F5344CB8AC3E}">
        <p14:creationId xmlns:p14="http://schemas.microsoft.com/office/powerpoint/2010/main" val="361418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684828-16E6-45DB-88FF-6F4C977F22E6}"/>
              </a:ext>
            </a:extLst>
          </p:cNvPr>
          <p:cNvSpPr>
            <a:spLocks noGrp="1"/>
          </p:cNvSpPr>
          <p:nvPr>
            <p:ph type="dt" sz="half" idx="10"/>
          </p:nvPr>
        </p:nvSpPr>
        <p:spPr/>
        <p:txBody>
          <a:bodyPr/>
          <a:lstStyle/>
          <a:p>
            <a:fld id="{8F3C1BAB-25AD-4580-93BA-CBE860B75AD6}" type="datetimeFigureOut">
              <a:rPr lang="en-US" smtClean="0"/>
              <a:t>3/15/2022</a:t>
            </a:fld>
            <a:endParaRPr lang="en-US"/>
          </a:p>
        </p:txBody>
      </p:sp>
      <p:sp>
        <p:nvSpPr>
          <p:cNvPr id="3" name="Footer Placeholder 2">
            <a:extLst>
              <a:ext uri="{FF2B5EF4-FFF2-40B4-BE49-F238E27FC236}">
                <a16:creationId xmlns:a16="http://schemas.microsoft.com/office/drawing/2014/main" id="{23C43F08-E2BF-42CC-BAE0-1CE6573331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659320-8613-4A63-9ACB-94773ADB313B}"/>
              </a:ext>
            </a:extLst>
          </p:cNvPr>
          <p:cNvSpPr>
            <a:spLocks noGrp="1"/>
          </p:cNvSpPr>
          <p:nvPr>
            <p:ph type="sldNum" sz="quarter" idx="12"/>
          </p:nvPr>
        </p:nvSpPr>
        <p:spPr/>
        <p:txBody>
          <a:bodyPr/>
          <a:lstStyle/>
          <a:p>
            <a:fld id="{8CF95F9D-E620-416D-9A87-57AACE0F43C3}" type="slidenum">
              <a:rPr lang="en-US" smtClean="0"/>
              <a:t>‹#›</a:t>
            </a:fld>
            <a:endParaRPr lang="en-US"/>
          </a:p>
        </p:txBody>
      </p:sp>
    </p:spTree>
    <p:extLst>
      <p:ext uri="{BB962C8B-B14F-4D97-AF65-F5344CB8AC3E}">
        <p14:creationId xmlns:p14="http://schemas.microsoft.com/office/powerpoint/2010/main" val="736613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062CB-AEB8-4133-A232-D5107AA69D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032458-4326-4B5A-B109-0A2A912EAE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014922-A844-4756-9388-AA03B30FC5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D9C1F7-F7D2-4C6F-AEFC-2E2F411CE19C}"/>
              </a:ext>
            </a:extLst>
          </p:cNvPr>
          <p:cNvSpPr>
            <a:spLocks noGrp="1"/>
          </p:cNvSpPr>
          <p:nvPr>
            <p:ph type="dt" sz="half" idx="10"/>
          </p:nvPr>
        </p:nvSpPr>
        <p:spPr/>
        <p:txBody>
          <a:bodyPr/>
          <a:lstStyle/>
          <a:p>
            <a:fld id="{8F3C1BAB-25AD-4580-93BA-CBE860B75AD6}" type="datetimeFigureOut">
              <a:rPr lang="en-US" smtClean="0"/>
              <a:t>3/15/2022</a:t>
            </a:fld>
            <a:endParaRPr lang="en-US"/>
          </a:p>
        </p:txBody>
      </p:sp>
      <p:sp>
        <p:nvSpPr>
          <p:cNvPr id="6" name="Footer Placeholder 5">
            <a:extLst>
              <a:ext uri="{FF2B5EF4-FFF2-40B4-BE49-F238E27FC236}">
                <a16:creationId xmlns:a16="http://schemas.microsoft.com/office/drawing/2014/main" id="{0A1BCFA8-CDA7-4190-A1B9-2CD5550F84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A2E31E-6AC7-4A20-83D0-BD5DB8B4FB86}"/>
              </a:ext>
            </a:extLst>
          </p:cNvPr>
          <p:cNvSpPr>
            <a:spLocks noGrp="1"/>
          </p:cNvSpPr>
          <p:nvPr>
            <p:ph type="sldNum" sz="quarter" idx="12"/>
          </p:nvPr>
        </p:nvSpPr>
        <p:spPr/>
        <p:txBody>
          <a:bodyPr/>
          <a:lstStyle/>
          <a:p>
            <a:fld id="{8CF95F9D-E620-416D-9A87-57AACE0F43C3}" type="slidenum">
              <a:rPr lang="en-US" smtClean="0"/>
              <a:t>‹#›</a:t>
            </a:fld>
            <a:endParaRPr lang="en-US"/>
          </a:p>
        </p:txBody>
      </p:sp>
    </p:spTree>
    <p:extLst>
      <p:ext uri="{BB962C8B-B14F-4D97-AF65-F5344CB8AC3E}">
        <p14:creationId xmlns:p14="http://schemas.microsoft.com/office/powerpoint/2010/main" val="2265479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2F35D-E80C-46D4-8D61-66937DD609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DE655D-DB90-4954-98D5-F49E02DFD9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499932-82FC-49BA-9C3E-98336B54D9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1346F5-81B8-4727-ABF6-1FFCD9E0F1DA}"/>
              </a:ext>
            </a:extLst>
          </p:cNvPr>
          <p:cNvSpPr>
            <a:spLocks noGrp="1"/>
          </p:cNvSpPr>
          <p:nvPr>
            <p:ph type="dt" sz="half" idx="10"/>
          </p:nvPr>
        </p:nvSpPr>
        <p:spPr/>
        <p:txBody>
          <a:bodyPr/>
          <a:lstStyle/>
          <a:p>
            <a:fld id="{8F3C1BAB-25AD-4580-93BA-CBE860B75AD6}" type="datetimeFigureOut">
              <a:rPr lang="en-US" smtClean="0"/>
              <a:t>3/15/2022</a:t>
            </a:fld>
            <a:endParaRPr lang="en-US"/>
          </a:p>
        </p:txBody>
      </p:sp>
      <p:sp>
        <p:nvSpPr>
          <p:cNvPr id="6" name="Footer Placeholder 5">
            <a:extLst>
              <a:ext uri="{FF2B5EF4-FFF2-40B4-BE49-F238E27FC236}">
                <a16:creationId xmlns:a16="http://schemas.microsoft.com/office/drawing/2014/main" id="{39BDFF5D-E7D6-4789-9F95-7FC3DA655D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6A91FD-2BA1-48C2-920F-0B24FA39BD56}"/>
              </a:ext>
            </a:extLst>
          </p:cNvPr>
          <p:cNvSpPr>
            <a:spLocks noGrp="1"/>
          </p:cNvSpPr>
          <p:nvPr>
            <p:ph type="sldNum" sz="quarter" idx="12"/>
          </p:nvPr>
        </p:nvSpPr>
        <p:spPr/>
        <p:txBody>
          <a:bodyPr/>
          <a:lstStyle/>
          <a:p>
            <a:fld id="{8CF95F9D-E620-416D-9A87-57AACE0F43C3}" type="slidenum">
              <a:rPr lang="en-US" smtClean="0"/>
              <a:t>‹#›</a:t>
            </a:fld>
            <a:endParaRPr lang="en-US"/>
          </a:p>
        </p:txBody>
      </p:sp>
    </p:spTree>
    <p:extLst>
      <p:ext uri="{BB962C8B-B14F-4D97-AF65-F5344CB8AC3E}">
        <p14:creationId xmlns:p14="http://schemas.microsoft.com/office/powerpoint/2010/main" val="2988958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C0220-BAC0-4903-A309-2036697590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F63D4FD-18AF-409A-B079-2CB21A6E89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CE1E3E-CF60-40C7-8BB8-E4975676D592}"/>
              </a:ext>
            </a:extLst>
          </p:cNvPr>
          <p:cNvSpPr>
            <a:spLocks noGrp="1"/>
          </p:cNvSpPr>
          <p:nvPr>
            <p:ph type="dt" sz="half" idx="10"/>
          </p:nvPr>
        </p:nvSpPr>
        <p:spPr/>
        <p:txBody>
          <a:bodyPr/>
          <a:lstStyle/>
          <a:p>
            <a:fld id="{8F3C1BAB-25AD-4580-93BA-CBE860B75AD6}" type="datetimeFigureOut">
              <a:rPr lang="en-US" smtClean="0"/>
              <a:t>3/15/2022</a:t>
            </a:fld>
            <a:endParaRPr lang="en-US"/>
          </a:p>
        </p:txBody>
      </p:sp>
      <p:sp>
        <p:nvSpPr>
          <p:cNvPr id="5" name="Footer Placeholder 4">
            <a:extLst>
              <a:ext uri="{FF2B5EF4-FFF2-40B4-BE49-F238E27FC236}">
                <a16:creationId xmlns:a16="http://schemas.microsoft.com/office/drawing/2014/main" id="{73428397-E5F3-48DB-8230-7A50D287F5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71A69-EE20-45E4-80B4-C2481A2EE457}"/>
              </a:ext>
            </a:extLst>
          </p:cNvPr>
          <p:cNvSpPr>
            <a:spLocks noGrp="1"/>
          </p:cNvSpPr>
          <p:nvPr>
            <p:ph type="sldNum" sz="quarter" idx="12"/>
          </p:nvPr>
        </p:nvSpPr>
        <p:spPr/>
        <p:txBody>
          <a:bodyPr/>
          <a:lstStyle/>
          <a:p>
            <a:fld id="{8CF95F9D-E620-416D-9A87-57AACE0F43C3}" type="slidenum">
              <a:rPr lang="en-US" smtClean="0"/>
              <a:t>‹#›</a:t>
            </a:fld>
            <a:endParaRPr lang="en-US"/>
          </a:p>
        </p:txBody>
      </p:sp>
    </p:spTree>
    <p:extLst>
      <p:ext uri="{BB962C8B-B14F-4D97-AF65-F5344CB8AC3E}">
        <p14:creationId xmlns:p14="http://schemas.microsoft.com/office/powerpoint/2010/main" val="2887470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F1501E-A399-4ECB-BBE8-68E64312CD3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936F98-EF05-41BE-8CF7-27204D7F14C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8C7C87-384E-4D94-B5B2-4336473A9633}"/>
              </a:ext>
            </a:extLst>
          </p:cNvPr>
          <p:cNvSpPr>
            <a:spLocks noGrp="1"/>
          </p:cNvSpPr>
          <p:nvPr>
            <p:ph type="dt" sz="half" idx="10"/>
          </p:nvPr>
        </p:nvSpPr>
        <p:spPr/>
        <p:txBody>
          <a:bodyPr/>
          <a:lstStyle/>
          <a:p>
            <a:fld id="{8F3C1BAB-25AD-4580-93BA-CBE860B75AD6}" type="datetimeFigureOut">
              <a:rPr lang="en-US" smtClean="0"/>
              <a:t>3/15/2022</a:t>
            </a:fld>
            <a:endParaRPr lang="en-US"/>
          </a:p>
        </p:txBody>
      </p:sp>
      <p:sp>
        <p:nvSpPr>
          <p:cNvPr id="5" name="Footer Placeholder 4">
            <a:extLst>
              <a:ext uri="{FF2B5EF4-FFF2-40B4-BE49-F238E27FC236}">
                <a16:creationId xmlns:a16="http://schemas.microsoft.com/office/drawing/2014/main" id="{6E3638EB-9B3F-4FFB-8DA0-C6D0E2ED54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5D0071-4F2A-4392-88A5-CD2E1E4E44A0}"/>
              </a:ext>
            </a:extLst>
          </p:cNvPr>
          <p:cNvSpPr>
            <a:spLocks noGrp="1"/>
          </p:cNvSpPr>
          <p:nvPr>
            <p:ph type="sldNum" sz="quarter" idx="12"/>
          </p:nvPr>
        </p:nvSpPr>
        <p:spPr/>
        <p:txBody>
          <a:bodyPr/>
          <a:lstStyle/>
          <a:p>
            <a:fld id="{8CF95F9D-E620-416D-9A87-57AACE0F43C3}" type="slidenum">
              <a:rPr lang="en-US" smtClean="0"/>
              <a:t>‹#›</a:t>
            </a:fld>
            <a:endParaRPr lang="en-US"/>
          </a:p>
        </p:txBody>
      </p:sp>
    </p:spTree>
    <p:extLst>
      <p:ext uri="{BB962C8B-B14F-4D97-AF65-F5344CB8AC3E}">
        <p14:creationId xmlns:p14="http://schemas.microsoft.com/office/powerpoint/2010/main" val="1202090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sz="quarter"/>
          </p:nvPr>
        </p:nvSpPr>
        <p:spPr>
          <a:xfrm>
            <a:off x="914400" y="1676400"/>
            <a:ext cx="10363200" cy="1828800"/>
          </a:xfrm>
        </p:spPr>
        <p:txBody>
          <a:bodyPr/>
          <a:lstStyle>
            <a:lvl1pPr>
              <a:defRPr/>
            </a:lvl1pPr>
          </a:lstStyle>
          <a:p>
            <a:pPr lvl="0"/>
            <a:r>
              <a:rPr lang="en-US" altLang="en-US" noProof="0"/>
              <a:t>Click to edit Master title style</a:t>
            </a:r>
          </a:p>
        </p:txBody>
      </p:sp>
      <p:sp>
        <p:nvSpPr>
          <p:cNvPr id="5123" name="Rectangle 3"/>
          <p:cNvSpPr>
            <a:spLocks noGrp="1" noChangeArrowheads="1"/>
          </p:cNvSpPr>
          <p:nvPr>
            <p:ph type="subTitle" sz="quarter" idx="1"/>
          </p:nvPr>
        </p:nvSpPr>
        <p:spPr>
          <a:xfrm>
            <a:off x="1828800" y="3886200"/>
            <a:ext cx="85344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4" name="Rectangle 4">
            <a:extLst>
              <a:ext uri="{FF2B5EF4-FFF2-40B4-BE49-F238E27FC236}">
                <a16:creationId xmlns:a16="http://schemas.microsoft.com/office/drawing/2014/main" id="{CEDD9917-48CD-4070-8C40-AEFDFC8EE8F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0B264085-57A1-4961-B9D4-F27BAD12104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7B21207C-53C7-47AA-8F1D-1526FBAC9153}"/>
              </a:ext>
            </a:extLst>
          </p:cNvPr>
          <p:cNvSpPr>
            <a:spLocks noGrp="1" noChangeArrowheads="1"/>
          </p:cNvSpPr>
          <p:nvPr>
            <p:ph type="sldNum" sz="quarter" idx="12"/>
          </p:nvPr>
        </p:nvSpPr>
        <p:spPr>
          <a:ln/>
        </p:spPr>
        <p:txBody>
          <a:bodyPr/>
          <a:lstStyle>
            <a:lvl1pPr>
              <a:defRPr/>
            </a:lvl1pPr>
          </a:lstStyle>
          <a:p>
            <a:pPr>
              <a:defRPr/>
            </a:pPr>
            <a:fld id="{5E304466-E003-436D-B7FC-F622F06810ED}" type="slidenum">
              <a:rPr lang="en-US" altLang="en-US"/>
              <a:pPr>
                <a:defRPr/>
              </a:pPr>
              <a:t>‹#›</a:t>
            </a:fld>
            <a:endParaRPr lang="en-US" altLang="en-US"/>
          </a:p>
        </p:txBody>
      </p:sp>
    </p:spTree>
    <p:extLst>
      <p:ext uri="{BB962C8B-B14F-4D97-AF65-F5344CB8AC3E}">
        <p14:creationId xmlns:p14="http://schemas.microsoft.com/office/powerpoint/2010/main" val="24971845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71A9F00-EDE9-49C5-9475-AAA20EB725A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34F99F74-6F69-4BD6-BF02-CDA6B977383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8480FC69-2AF6-4E65-BEBB-ED03F142BFA0}"/>
              </a:ext>
            </a:extLst>
          </p:cNvPr>
          <p:cNvSpPr>
            <a:spLocks noGrp="1" noChangeArrowheads="1"/>
          </p:cNvSpPr>
          <p:nvPr>
            <p:ph type="sldNum" sz="quarter" idx="12"/>
          </p:nvPr>
        </p:nvSpPr>
        <p:spPr>
          <a:ln/>
        </p:spPr>
        <p:txBody>
          <a:bodyPr/>
          <a:lstStyle>
            <a:lvl1pPr>
              <a:defRPr/>
            </a:lvl1pPr>
          </a:lstStyle>
          <a:p>
            <a:pPr>
              <a:defRPr/>
            </a:pPr>
            <a:fld id="{266A611F-2A35-4D6A-8292-E58B9E0C74ED}" type="slidenum">
              <a:rPr lang="en-US" altLang="en-US"/>
              <a:pPr>
                <a:defRPr/>
              </a:pPr>
              <a:t>‹#›</a:t>
            </a:fld>
            <a:endParaRPr lang="en-US" altLang="en-US"/>
          </a:p>
        </p:txBody>
      </p:sp>
    </p:spTree>
    <p:extLst>
      <p:ext uri="{BB962C8B-B14F-4D97-AF65-F5344CB8AC3E}">
        <p14:creationId xmlns:p14="http://schemas.microsoft.com/office/powerpoint/2010/main" val="2225997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4C5B2662-C90A-4595-B244-BA15F3B7184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D0D7EAB0-B8A3-48CF-B130-FBD09917AA6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7E48C4DE-7B49-4AC7-904D-47FA24A7874E}"/>
              </a:ext>
            </a:extLst>
          </p:cNvPr>
          <p:cNvSpPr>
            <a:spLocks noGrp="1" noChangeArrowheads="1"/>
          </p:cNvSpPr>
          <p:nvPr>
            <p:ph type="sldNum" sz="quarter" idx="12"/>
          </p:nvPr>
        </p:nvSpPr>
        <p:spPr>
          <a:ln/>
        </p:spPr>
        <p:txBody>
          <a:bodyPr/>
          <a:lstStyle>
            <a:lvl1pPr>
              <a:defRPr/>
            </a:lvl1pPr>
          </a:lstStyle>
          <a:p>
            <a:pPr>
              <a:defRPr/>
            </a:pPr>
            <a:fld id="{DE9A32F2-7B87-49A1-9035-229CB525E037}" type="slidenum">
              <a:rPr lang="en-US" altLang="en-US"/>
              <a:pPr>
                <a:defRPr/>
              </a:pPr>
              <a:t>‹#›</a:t>
            </a:fld>
            <a:endParaRPr lang="en-US" altLang="en-US"/>
          </a:p>
        </p:txBody>
      </p:sp>
    </p:spTree>
    <p:extLst>
      <p:ext uri="{BB962C8B-B14F-4D97-AF65-F5344CB8AC3E}">
        <p14:creationId xmlns:p14="http://schemas.microsoft.com/office/powerpoint/2010/main" val="1094246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F59806D-4DA2-43D9-B35C-30E406B9787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75617D2F-B28E-48FD-837D-A36840DBE10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3822C697-D146-445C-9D85-817323F2FE20}"/>
              </a:ext>
            </a:extLst>
          </p:cNvPr>
          <p:cNvSpPr>
            <a:spLocks noGrp="1" noChangeArrowheads="1"/>
          </p:cNvSpPr>
          <p:nvPr>
            <p:ph type="sldNum" sz="quarter" idx="12"/>
          </p:nvPr>
        </p:nvSpPr>
        <p:spPr>
          <a:ln/>
        </p:spPr>
        <p:txBody>
          <a:bodyPr/>
          <a:lstStyle>
            <a:lvl1pPr>
              <a:defRPr/>
            </a:lvl1pPr>
          </a:lstStyle>
          <a:p>
            <a:pPr>
              <a:defRPr/>
            </a:pPr>
            <a:fld id="{5794E8E8-39C0-412F-BAEA-9A0E714283F7}" type="slidenum">
              <a:rPr lang="en-US" altLang="en-US"/>
              <a:pPr>
                <a:defRPr/>
              </a:pPr>
              <a:t>‹#›</a:t>
            </a:fld>
            <a:endParaRPr lang="en-US" altLang="en-US"/>
          </a:p>
        </p:txBody>
      </p:sp>
    </p:spTree>
    <p:extLst>
      <p:ext uri="{BB962C8B-B14F-4D97-AF65-F5344CB8AC3E}">
        <p14:creationId xmlns:p14="http://schemas.microsoft.com/office/powerpoint/2010/main" val="24184777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20D3F64-F405-4079-BCFA-58F49D3F672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7964C145-710A-4251-B9C6-7F1A8787D1D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313E04-C524-4D75-94E3-FADB49714690}"/>
              </a:ext>
            </a:extLst>
          </p:cNvPr>
          <p:cNvSpPr>
            <a:spLocks noGrp="1" noChangeArrowheads="1"/>
          </p:cNvSpPr>
          <p:nvPr>
            <p:ph type="sldNum" sz="quarter" idx="12"/>
          </p:nvPr>
        </p:nvSpPr>
        <p:spPr>
          <a:ln/>
        </p:spPr>
        <p:txBody>
          <a:bodyPr/>
          <a:lstStyle>
            <a:lvl1pPr>
              <a:defRPr/>
            </a:lvl1pPr>
          </a:lstStyle>
          <a:p>
            <a:pPr>
              <a:defRPr/>
            </a:pPr>
            <a:fld id="{101B6BB6-2ABF-48FB-8D54-74BBE17E2A7B}" type="slidenum">
              <a:rPr lang="en-US" altLang="en-US"/>
              <a:pPr>
                <a:defRPr/>
              </a:pPr>
              <a:t>‹#›</a:t>
            </a:fld>
            <a:endParaRPr lang="en-US" altLang="en-US"/>
          </a:p>
        </p:txBody>
      </p:sp>
    </p:spTree>
    <p:extLst>
      <p:ext uri="{BB962C8B-B14F-4D97-AF65-F5344CB8AC3E}">
        <p14:creationId xmlns:p14="http://schemas.microsoft.com/office/powerpoint/2010/main" val="2397854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B734CBE-F530-4E85-88E6-EDFC781E1A4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EF36C4ED-0E15-4E52-A94F-31FDACFE0F8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F6049016-38C7-43BF-9169-485DDBAB2356}"/>
              </a:ext>
            </a:extLst>
          </p:cNvPr>
          <p:cNvSpPr>
            <a:spLocks noGrp="1" noChangeArrowheads="1"/>
          </p:cNvSpPr>
          <p:nvPr>
            <p:ph type="sldNum" sz="quarter" idx="12"/>
          </p:nvPr>
        </p:nvSpPr>
        <p:spPr>
          <a:ln/>
        </p:spPr>
        <p:txBody>
          <a:bodyPr/>
          <a:lstStyle>
            <a:lvl1pPr>
              <a:defRPr/>
            </a:lvl1pPr>
          </a:lstStyle>
          <a:p>
            <a:pPr>
              <a:defRPr/>
            </a:pPr>
            <a:fld id="{226A339F-13A4-4123-A906-0763EF788A1C}" type="slidenum">
              <a:rPr lang="en-US" altLang="en-US"/>
              <a:pPr>
                <a:defRPr/>
              </a:pPr>
              <a:t>‹#›</a:t>
            </a:fld>
            <a:endParaRPr lang="en-US" altLang="en-US"/>
          </a:p>
        </p:txBody>
      </p:sp>
    </p:spTree>
    <p:extLst>
      <p:ext uri="{BB962C8B-B14F-4D97-AF65-F5344CB8AC3E}">
        <p14:creationId xmlns:p14="http://schemas.microsoft.com/office/powerpoint/2010/main" val="864500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452F774-5084-47F6-B34A-0F19626E837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E2772B06-E101-4B1B-827D-CDFF0E63CFD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38FC5ECD-492A-4F65-96D9-63CF83C7F46A}"/>
              </a:ext>
            </a:extLst>
          </p:cNvPr>
          <p:cNvSpPr>
            <a:spLocks noGrp="1" noChangeArrowheads="1"/>
          </p:cNvSpPr>
          <p:nvPr>
            <p:ph type="sldNum" sz="quarter" idx="12"/>
          </p:nvPr>
        </p:nvSpPr>
        <p:spPr>
          <a:ln/>
        </p:spPr>
        <p:txBody>
          <a:bodyPr/>
          <a:lstStyle>
            <a:lvl1pPr>
              <a:defRPr/>
            </a:lvl1pPr>
          </a:lstStyle>
          <a:p>
            <a:pPr>
              <a:defRPr/>
            </a:pPr>
            <a:fld id="{6818A28A-1434-40AE-993F-A55844957000}" type="slidenum">
              <a:rPr lang="en-US" altLang="en-US"/>
              <a:pPr>
                <a:defRPr/>
              </a:pPr>
              <a:t>‹#›</a:t>
            </a:fld>
            <a:endParaRPr lang="en-US" altLang="en-US"/>
          </a:p>
        </p:txBody>
      </p:sp>
    </p:spTree>
    <p:extLst>
      <p:ext uri="{BB962C8B-B14F-4D97-AF65-F5344CB8AC3E}">
        <p14:creationId xmlns:p14="http://schemas.microsoft.com/office/powerpoint/2010/main" val="33547929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0F6FCE6-E292-45D2-8C36-DC3219BD20E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6AC27965-9F85-433B-BFE0-03F11646258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7F88C12-30FF-4961-B351-75E2B2802C1B}"/>
              </a:ext>
            </a:extLst>
          </p:cNvPr>
          <p:cNvSpPr>
            <a:spLocks noGrp="1" noChangeArrowheads="1"/>
          </p:cNvSpPr>
          <p:nvPr>
            <p:ph type="sldNum" sz="quarter" idx="12"/>
          </p:nvPr>
        </p:nvSpPr>
        <p:spPr>
          <a:ln/>
        </p:spPr>
        <p:txBody>
          <a:bodyPr/>
          <a:lstStyle>
            <a:lvl1pPr>
              <a:defRPr/>
            </a:lvl1pPr>
          </a:lstStyle>
          <a:p>
            <a:pPr>
              <a:defRPr/>
            </a:pPr>
            <a:fld id="{4171C606-1232-4CAB-AFB0-81A3E345DFAD}" type="slidenum">
              <a:rPr lang="en-US" altLang="en-US"/>
              <a:pPr>
                <a:defRPr/>
              </a:pPr>
              <a:t>‹#›</a:t>
            </a:fld>
            <a:endParaRPr lang="en-US" altLang="en-US"/>
          </a:p>
        </p:txBody>
      </p:sp>
    </p:spTree>
    <p:extLst>
      <p:ext uri="{BB962C8B-B14F-4D97-AF65-F5344CB8AC3E}">
        <p14:creationId xmlns:p14="http://schemas.microsoft.com/office/powerpoint/2010/main" val="3015876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2AA7AA7C-4F7D-4C4E-93E9-8A27D3746BB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55BAD601-9F57-47B3-81B5-B51CA15495B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1F6C0277-3817-4B88-83F4-5670D8BFE6A9}"/>
              </a:ext>
            </a:extLst>
          </p:cNvPr>
          <p:cNvSpPr>
            <a:spLocks noGrp="1" noChangeArrowheads="1"/>
          </p:cNvSpPr>
          <p:nvPr>
            <p:ph type="sldNum" sz="quarter" idx="12"/>
          </p:nvPr>
        </p:nvSpPr>
        <p:spPr>
          <a:ln/>
        </p:spPr>
        <p:txBody>
          <a:bodyPr/>
          <a:lstStyle>
            <a:lvl1pPr>
              <a:defRPr/>
            </a:lvl1pPr>
          </a:lstStyle>
          <a:p>
            <a:pPr>
              <a:defRPr/>
            </a:pPr>
            <a:fld id="{8CA247BD-C266-4FF7-BD4B-1B47122EE98B}" type="slidenum">
              <a:rPr lang="en-US" altLang="en-US"/>
              <a:pPr>
                <a:defRPr/>
              </a:pPr>
              <a:t>‹#›</a:t>
            </a:fld>
            <a:endParaRPr lang="en-US" altLang="en-US"/>
          </a:p>
        </p:txBody>
      </p:sp>
    </p:spTree>
    <p:extLst>
      <p:ext uri="{BB962C8B-B14F-4D97-AF65-F5344CB8AC3E}">
        <p14:creationId xmlns:p14="http://schemas.microsoft.com/office/powerpoint/2010/main" val="30083708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7DFAFA0-9697-4561-BE5D-8A5B6E77BF4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11A6320-E2CF-4A1C-BE4A-F72A557D896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C6DF1AE0-F676-4D27-B38B-280242A70C3F}"/>
              </a:ext>
            </a:extLst>
          </p:cNvPr>
          <p:cNvSpPr>
            <a:spLocks noGrp="1" noChangeArrowheads="1"/>
          </p:cNvSpPr>
          <p:nvPr>
            <p:ph type="sldNum" sz="quarter" idx="12"/>
          </p:nvPr>
        </p:nvSpPr>
        <p:spPr>
          <a:ln/>
        </p:spPr>
        <p:txBody>
          <a:bodyPr/>
          <a:lstStyle>
            <a:lvl1pPr>
              <a:defRPr/>
            </a:lvl1pPr>
          </a:lstStyle>
          <a:p>
            <a:pPr>
              <a:defRPr/>
            </a:pPr>
            <a:fld id="{B57A1BA2-921E-4422-85FC-0993D6CDB28A}" type="slidenum">
              <a:rPr lang="en-US" altLang="en-US"/>
              <a:pPr>
                <a:defRPr/>
              </a:pPr>
              <a:t>‹#›</a:t>
            </a:fld>
            <a:endParaRPr lang="en-US" altLang="en-US"/>
          </a:p>
        </p:txBody>
      </p:sp>
    </p:spTree>
    <p:extLst>
      <p:ext uri="{BB962C8B-B14F-4D97-AF65-F5344CB8AC3E}">
        <p14:creationId xmlns:p14="http://schemas.microsoft.com/office/powerpoint/2010/main" val="21102274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0"/>
            <a:ext cx="27432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81000"/>
            <a:ext cx="8026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5206417-4277-4DB6-A9A4-DCEFFBE0CD1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A27F582D-ED71-4DCC-B659-B324F4BAAEF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2AD50BA-A1D5-4088-8681-EB0AEBDAE032}"/>
              </a:ext>
            </a:extLst>
          </p:cNvPr>
          <p:cNvSpPr>
            <a:spLocks noGrp="1" noChangeArrowheads="1"/>
          </p:cNvSpPr>
          <p:nvPr>
            <p:ph type="sldNum" sz="quarter" idx="12"/>
          </p:nvPr>
        </p:nvSpPr>
        <p:spPr>
          <a:ln/>
        </p:spPr>
        <p:txBody>
          <a:bodyPr/>
          <a:lstStyle>
            <a:lvl1pPr>
              <a:defRPr/>
            </a:lvl1pPr>
          </a:lstStyle>
          <a:p>
            <a:pPr>
              <a:defRPr/>
            </a:pPr>
            <a:fld id="{81E75345-EC6C-4533-8193-D20E7C98A389}" type="slidenum">
              <a:rPr lang="en-US" altLang="en-US"/>
              <a:pPr>
                <a:defRPr/>
              </a:pPr>
              <a:t>‹#›</a:t>
            </a:fld>
            <a:endParaRPr lang="en-US" altLang="en-US"/>
          </a:p>
        </p:txBody>
      </p:sp>
    </p:spTree>
    <p:extLst>
      <p:ext uri="{BB962C8B-B14F-4D97-AF65-F5344CB8AC3E}">
        <p14:creationId xmlns:p14="http://schemas.microsoft.com/office/powerpoint/2010/main" val="119934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a:t>Click to edit Master title style</a:t>
            </a:r>
          </a:p>
        </p:txBody>
      </p:sp>
      <p:sp>
        <p:nvSpPr>
          <p:cNvPr id="3" name="Content Placeholder 2"/>
          <p:cNvSpPr>
            <a:spLocks noGrp="1"/>
          </p:cNvSpPr>
          <p:nvPr>
            <p:ph sz="half" idx="1"/>
          </p:nvPr>
        </p:nvSpPr>
        <p:spPr>
          <a:xfrm>
            <a:off x="609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384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114800"/>
            <a:ext cx="5384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599CEF17-1637-4569-A5DE-435EB185FB8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66EFD3A7-AF7E-476A-8126-A2E3663DEF2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CC7CAE25-723B-451C-AF1A-AA4095B3ABF2}"/>
              </a:ext>
            </a:extLst>
          </p:cNvPr>
          <p:cNvSpPr>
            <a:spLocks noGrp="1" noChangeArrowheads="1"/>
          </p:cNvSpPr>
          <p:nvPr>
            <p:ph type="sldNum" sz="quarter" idx="12"/>
          </p:nvPr>
        </p:nvSpPr>
        <p:spPr>
          <a:ln/>
        </p:spPr>
        <p:txBody>
          <a:bodyPr/>
          <a:lstStyle>
            <a:lvl1pPr>
              <a:defRPr/>
            </a:lvl1pPr>
          </a:lstStyle>
          <a:p>
            <a:pPr>
              <a:defRPr/>
            </a:pPr>
            <a:fld id="{334E1EFA-5FBD-400F-B7F6-F8FD68074685}" type="slidenum">
              <a:rPr lang="en-US" altLang="en-US"/>
              <a:pPr>
                <a:defRPr/>
              </a:pPr>
              <a:t>‹#›</a:t>
            </a:fld>
            <a:endParaRPr lang="en-US" altLang="en-US"/>
          </a:p>
        </p:txBody>
      </p:sp>
    </p:spTree>
    <p:extLst>
      <p:ext uri="{BB962C8B-B14F-4D97-AF65-F5344CB8AC3E}">
        <p14:creationId xmlns:p14="http://schemas.microsoft.com/office/powerpoint/2010/main" val="11347837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67D8495-562F-418C-93CB-43A4E34D4952}"/>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FFA8DD38-70AC-45FB-BB19-CA1E6EDBE302}"/>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6471D98C-5295-4F42-9021-D3F3E477AFE8}"/>
              </a:ext>
            </a:extLst>
          </p:cNvPr>
          <p:cNvSpPr>
            <a:spLocks noGrp="1"/>
          </p:cNvSpPr>
          <p:nvPr>
            <p:ph type="sldNum" sz="quarter" idx="12"/>
          </p:nvPr>
        </p:nvSpPr>
        <p:spPr/>
        <p:txBody>
          <a:bodyPr/>
          <a:lstStyle>
            <a:lvl1pPr>
              <a:defRPr/>
            </a:lvl1pPr>
          </a:lstStyle>
          <a:p>
            <a:pPr>
              <a:defRPr/>
            </a:pPr>
            <a:fld id="{9990C4CE-A285-4505-8C90-19A0E79D1F80}" type="slidenum">
              <a:rPr lang="en-US" altLang="en-US"/>
              <a:pPr>
                <a:defRPr/>
              </a:pPr>
              <a:t>‹#›</a:t>
            </a:fld>
            <a:endParaRPr lang="en-US" altLang="en-US"/>
          </a:p>
        </p:txBody>
      </p:sp>
    </p:spTree>
    <p:extLst>
      <p:ext uri="{BB962C8B-B14F-4D97-AF65-F5344CB8AC3E}">
        <p14:creationId xmlns:p14="http://schemas.microsoft.com/office/powerpoint/2010/main" val="19935643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768AD1-11AF-4DD4-8D99-8ECD1676D594}"/>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14CB39B-F6FB-49D7-B819-AB77D7C508A2}"/>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3AEFE3B6-1E93-4929-8B30-9E666D200DB3}"/>
              </a:ext>
            </a:extLst>
          </p:cNvPr>
          <p:cNvSpPr>
            <a:spLocks noGrp="1"/>
          </p:cNvSpPr>
          <p:nvPr>
            <p:ph type="sldNum" sz="quarter" idx="12"/>
          </p:nvPr>
        </p:nvSpPr>
        <p:spPr/>
        <p:txBody>
          <a:bodyPr/>
          <a:lstStyle>
            <a:lvl1pPr>
              <a:defRPr/>
            </a:lvl1pPr>
          </a:lstStyle>
          <a:p>
            <a:pPr>
              <a:defRPr/>
            </a:pPr>
            <a:fld id="{422936E9-A41D-4A27-9B2A-C7578F15C216}" type="slidenum">
              <a:rPr lang="en-US" altLang="en-US"/>
              <a:pPr>
                <a:defRPr/>
              </a:pPr>
              <a:t>‹#›</a:t>
            </a:fld>
            <a:endParaRPr lang="en-US" altLang="en-US"/>
          </a:p>
        </p:txBody>
      </p:sp>
    </p:spTree>
    <p:extLst>
      <p:ext uri="{BB962C8B-B14F-4D97-AF65-F5344CB8AC3E}">
        <p14:creationId xmlns:p14="http://schemas.microsoft.com/office/powerpoint/2010/main" val="15428416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8B7371-32EF-484F-A8B8-45D1E2347F9E}"/>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EEAB69C-389A-4EA0-AF47-5689D46B51E4}"/>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AA37193A-D6F3-4A03-BB04-C8FA3CFD33B6}"/>
              </a:ext>
            </a:extLst>
          </p:cNvPr>
          <p:cNvSpPr>
            <a:spLocks noGrp="1"/>
          </p:cNvSpPr>
          <p:nvPr>
            <p:ph type="sldNum" sz="quarter" idx="12"/>
          </p:nvPr>
        </p:nvSpPr>
        <p:spPr/>
        <p:txBody>
          <a:bodyPr/>
          <a:lstStyle>
            <a:lvl1pPr>
              <a:defRPr/>
            </a:lvl1pPr>
          </a:lstStyle>
          <a:p>
            <a:pPr>
              <a:defRPr/>
            </a:pPr>
            <a:fld id="{D34BA5F7-1FE9-48D9-B395-4AB2419A8E7E}" type="slidenum">
              <a:rPr lang="en-US" altLang="en-US"/>
              <a:pPr>
                <a:defRPr/>
              </a:pPr>
              <a:t>‹#›</a:t>
            </a:fld>
            <a:endParaRPr lang="en-US" altLang="en-US"/>
          </a:p>
        </p:txBody>
      </p:sp>
    </p:spTree>
    <p:extLst>
      <p:ext uri="{BB962C8B-B14F-4D97-AF65-F5344CB8AC3E}">
        <p14:creationId xmlns:p14="http://schemas.microsoft.com/office/powerpoint/2010/main" val="21783925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FC8EA7F5-E2A4-4733-B305-FD2D8F52EA54}"/>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3686BD9A-708D-47EC-80D2-2610291F8555}"/>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4211033D-C8DB-4993-A48D-E4BFB0B17FFA}"/>
              </a:ext>
            </a:extLst>
          </p:cNvPr>
          <p:cNvSpPr>
            <a:spLocks noGrp="1"/>
          </p:cNvSpPr>
          <p:nvPr>
            <p:ph type="sldNum" sz="quarter" idx="12"/>
          </p:nvPr>
        </p:nvSpPr>
        <p:spPr/>
        <p:txBody>
          <a:bodyPr/>
          <a:lstStyle>
            <a:lvl1pPr>
              <a:defRPr/>
            </a:lvl1pPr>
          </a:lstStyle>
          <a:p>
            <a:pPr>
              <a:defRPr/>
            </a:pPr>
            <a:fld id="{3EDB912D-52F0-459C-B21A-9AD7377CF32F}" type="slidenum">
              <a:rPr lang="en-US" altLang="en-US"/>
              <a:pPr>
                <a:defRPr/>
              </a:pPr>
              <a:t>‹#›</a:t>
            </a:fld>
            <a:endParaRPr lang="en-US" altLang="en-US"/>
          </a:p>
        </p:txBody>
      </p:sp>
    </p:spTree>
    <p:extLst>
      <p:ext uri="{BB962C8B-B14F-4D97-AF65-F5344CB8AC3E}">
        <p14:creationId xmlns:p14="http://schemas.microsoft.com/office/powerpoint/2010/main" val="3004193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A0C3828-DB1F-4D4C-BA7B-CB16BE6B6323}"/>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4">
            <a:extLst>
              <a:ext uri="{FF2B5EF4-FFF2-40B4-BE49-F238E27FC236}">
                <a16:creationId xmlns:a16="http://schemas.microsoft.com/office/drawing/2014/main" id="{577A9AAA-90A3-4520-B5BA-4868CBA11A75}"/>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DE928E3D-32E1-421C-85F2-7D5979148BE2}"/>
              </a:ext>
            </a:extLst>
          </p:cNvPr>
          <p:cNvSpPr>
            <a:spLocks noGrp="1"/>
          </p:cNvSpPr>
          <p:nvPr>
            <p:ph type="sldNum" sz="quarter" idx="12"/>
          </p:nvPr>
        </p:nvSpPr>
        <p:spPr/>
        <p:txBody>
          <a:bodyPr/>
          <a:lstStyle>
            <a:lvl1pPr>
              <a:defRPr/>
            </a:lvl1pPr>
          </a:lstStyle>
          <a:p>
            <a:pPr>
              <a:defRPr/>
            </a:pPr>
            <a:fld id="{3683B0A4-36BE-45E3-9A47-DE4D24FCFFFA}" type="slidenum">
              <a:rPr lang="en-US" altLang="en-US"/>
              <a:pPr>
                <a:defRPr/>
              </a:pPr>
              <a:t>‹#›</a:t>
            </a:fld>
            <a:endParaRPr lang="en-US" altLang="en-US"/>
          </a:p>
        </p:txBody>
      </p:sp>
    </p:spTree>
    <p:extLst>
      <p:ext uri="{BB962C8B-B14F-4D97-AF65-F5344CB8AC3E}">
        <p14:creationId xmlns:p14="http://schemas.microsoft.com/office/powerpoint/2010/main" val="35952570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A16E24FF-27E0-4222-8B7E-CBC2353D9AC4}"/>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E6AB83C7-13B6-4BC5-97D2-1E2DE28D8A52}"/>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C2358C06-A422-4289-BD68-636F1E02F3F9}"/>
              </a:ext>
            </a:extLst>
          </p:cNvPr>
          <p:cNvSpPr>
            <a:spLocks noGrp="1"/>
          </p:cNvSpPr>
          <p:nvPr>
            <p:ph type="sldNum" sz="quarter" idx="12"/>
          </p:nvPr>
        </p:nvSpPr>
        <p:spPr/>
        <p:txBody>
          <a:bodyPr/>
          <a:lstStyle>
            <a:lvl1pPr>
              <a:defRPr/>
            </a:lvl1pPr>
          </a:lstStyle>
          <a:p>
            <a:pPr>
              <a:defRPr/>
            </a:pPr>
            <a:fld id="{0674BA19-AFC9-4206-8768-43361FE1FB71}" type="slidenum">
              <a:rPr lang="en-US" altLang="en-US"/>
              <a:pPr>
                <a:defRPr/>
              </a:pPr>
              <a:t>‹#›</a:t>
            </a:fld>
            <a:endParaRPr lang="en-US" altLang="en-US"/>
          </a:p>
        </p:txBody>
      </p:sp>
    </p:spTree>
    <p:extLst>
      <p:ext uri="{BB962C8B-B14F-4D97-AF65-F5344CB8AC3E}">
        <p14:creationId xmlns:p14="http://schemas.microsoft.com/office/powerpoint/2010/main" val="41263973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A423121-7EDF-4166-BF70-205C6CD795BA}"/>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A74CA7E7-9505-4F7E-8B66-8DC001D89645}"/>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373C84A8-5708-48C5-988F-F4AA35CE7A9A}"/>
              </a:ext>
            </a:extLst>
          </p:cNvPr>
          <p:cNvSpPr>
            <a:spLocks noGrp="1"/>
          </p:cNvSpPr>
          <p:nvPr>
            <p:ph type="sldNum" sz="quarter" idx="12"/>
          </p:nvPr>
        </p:nvSpPr>
        <p:spPr/>
        <p:txBody>
          <a:bodyPr/>
          <a:lstStyle>
            <a:lvl1pPr>
              <a:defRPr/>
            </a:lvl1pPr>
          </a:lstStyle>
          <a:p>
            <a:pPr>
              <a:defRPr/>
            </a:pPr>
            <a:fld id="{906031A1-5E6C-4B7D-8487-E40F9264F978}" type="slidenum">
              <a:rPr lang="en-US" altLang="en-US"/>
              <a:pPr>
                <a:defRPr/>
              </a:pPr>
              <a:t>‹#›</a:t>
            </a:fld>
            <a:endParaRPr lang="en-US" altLang="en-US"/>
          </a:p>
        </p:txBody>
      </p:sp>
    </p:spTree>
    <p:extLst>
      <p:ext uri="{BB962C8B-B14F-4D97-AF65-F5344CB8AC3E}">
        <p14:creationId xmlns:p14="http://schemas.microsoft.com/office/powerpoint/2010/main" val="29688997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3218B894-1F6C-4A00-98E8-7FAB347F0311}"/>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65346D6B-81DA-434C-8B59-55B0DF172DD0}"/>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52E0B48C-75C1-4287-926D-E5270B2D1AC0}"/>
              </a:ext>
            </a:extLst>
          </p:cNvPr>
          <p:cNvSpPr>
            <a:spLocks noGrp="1"/>
          </p:cNvSpPr>
          <p:nvPr>
            <p:ph type="sldNum" sz="quarter" idx="12"/>
          </p:nvPr>
        </p:nvSpPr>
        <p:spPr/>
        <p:txBody>
          <a:bodyPr/>
          <a:lstStyle>
            <a:lvl1pPr>
              <a:defRPr/>
            </a:lvl1pPr>
          </a:lstStyle>
          <a:p>
            <a:pPr>
              <a:defRPr/>
            </a:pPr>
            <a:fld id="{F8932502-E06D-4959-82ED-36AA9A1DDB89}" type="slidenum">
              <a:rPr lang="en-US" altLang="en-US"/>
              <a:pPr>
                <a:defRPr/>
              </a:pPr>
              <a:t>‹#›</a:t>
            </a:fld>
            <a:endParaRPr lang="en-US" altLang="en-US"/>
          </a:p>
        </p:txBody>
      </p:sp>
    </p:spTree>
    <p:extLst>
      <p:ext uri="{BB962C8B-B14F-4D97-AF65-F5344CB8AC3E}">
        <p14:creationId xmlns:p14="http://schemas.microsoft.com/office/powerpoint/2010/main" val="3047372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82BCA8E1-4897-451C-8B67-35B6CC4FB2C2}"/>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9F586819-C8B4-46C1-B1BF-2CE57DB72BB9}"/>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6A4AC9F1-5CE3-4BC1-A4E8-2DE32EF52862}"/>
              </a:ext>
            </a:extLst>
          </p:cNvPr>
          <p:cNvSpPr>
            <a:spLocks noGrp="1"/>
          </p:cNvSpPr>
          <p:nvPr>
            <p:ph type="sldNum" sz="quarter" idx="12"/>
          </p:nvPr>
        </p:nvSpPr>
        <p:spPr/>
        <p:txBody>
          <a:bodyPr/>
          <a:lstStyle>
            <a:lvl1pPr>
              <a:defRPr/>
            </a:lvl1pPr>
          </a:lstStyle>
          <a:p>
            <a:pPr>
              <a:defRPr/>
            </a:pPr>
            <a:fld id="{6EB79C53-6451-4127-812B-01D7237DA406}" type="slidenum">
              <a:rPr lang="en-US" altLang="en-US"/>
              <a:pPr>
                <a:defRPr/>
              </a:pPr>
              <a:t>‹#›</a:t>
            </a:fld>
            <a:endParaRPr lang="en-US" altLang="en-US"/>
          </a:p>
        </p:txBody>
      </p:sp>
    </p:spTree>
    <p:extLst>
      <p:ext uri="{BB962C8B-B14F-4D97-AF65-F5344CB8AC3E}">
        <p14:creationId xmlns:p14="http://schemas.microsoft.com/office/powerpoint/2010/main" val="8118560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104163-A24F-4201-9B36-BB43400734A0}"/>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D393940-6F72-44EB-9E82-084FB601FFB6}"/>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AFA77131-4E4B-4E88-A69E-5CD76B6857A4}"/>
              </a:ext>
            </a:extLst>
          </p:cNvPr>
          <p:cNvSpPr>
            <a:spLocks noGrp="1"/>
          </p:cNvSpPr>
          <p:nvPr>
            <p:ph type="sldNum" sz="quarter" idx="12"/>
          </p:nvPr>
        </p:nvSpPr>
        <p:spPr/>
        <p:txBody>
          <a:bodyPr/>
          <a:lstStyle>
            <a:lvl1pPr>
              <a:defRPr/>
            </a:lvl1pPr>
          </a:lstStyle>
          <a:p>
            <a:pPr>
              <a:defRPr/>
            </a:pPr>
            <a:fld id="{73CD9164-BBF2-47B3-B06B-6C215279517E}" type="slidenum">
              <a:rPr lang="en-US" altLang="en-US"/>
              <a:pPr>
                <a:defRPr/>
              </a:pPr>
              <a:t>‹#›</a:t>
            </a:fld>
            <a:endParaRPr lang="en-US" altLang="en-US"/>
          </a:p>
        </p:txBody>
      </p:sp>
    </p:spTree>
    <p:extLst>
      <p:ext uri="{BB962C8B-B14F-4D97-AF65-F5344CB8AC3E}">
        <p14:creationId xmlns:p14="http://schemas.microsoft.com/office/powerpoint/2010/main" val="3928100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8F682D-DDB6-4B82-BF41-D74DEE7CD7C9}"/>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A168AEF5-B112-45A7-B6E1-25EE90B6988B}"/>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F5786BF2-DEE5-4B60-8420-21AE079E6452}"/>
              </a:ext>
            </a:extLst>
          </p:cNvPr>
          <p:cNvSpPr>
            <a:spLocks noGrp="1"/>
          </p:cNvSpPr>
          <p:nvPr>
            <p:ph type="sldNum" sz="quarter" idx="12"/>
          </p:nvPr>
        </p:nvSpPr>
        <p:spPr/>
        <p:txBody>
          <a:bodyPr/>
          <a:lstStyle>
            <a:lvl1pPr>
              <a:defRPr/>
            </a:lvl1pPr>
          </a:lstStyle>
          <a:p>
            <a:pPr>
              <a:defRPr/>
            </a:pPr>
            <a:fld id="{E1499584-29F1-42AC-94EC-D23940C8359D}" type="slidenum">
              <a:rPr lang="en-US" altLang="en-US"/>
              <a:pPr>
                <a:defRPr/>
              </a:pPr>
              <a:t>‹#›</a:t>
            </a:fld>
            <a:endParaRPr lang="en-US" altLang="en-US"/>
          </a:p>
        </p:txBody>
      </p:sp>
    </p:spTree>
    <p:extLst>
      <p:ext uri="{BB962C8B-B14F-4D97-AF65-F5344CB8AC3E}">
        <p14:creationId xmlns:p14="http://schemas.microsoft.com/office/powerpoint/2010/main" val="2534755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341ABA-8622-4896-8297-EDE8F7A2D5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953C02-796A-41E0-803E-DD2DB9563C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92058-FEBF-4F21-8019-DA59272E48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C1BAB-25AD-4580-93BA-CBE860B75AD6}" type="datetimeFigureOut">
              <a:rPr lang="en-US" smtClean="0"/>
              <a:t>3/15/2022</a:t>
            </a:fld>
            <a:endParaRPr lang="en-US"/>
          </a:p>
        </p:txBody>
      </p:sp>
      <p:sp>
        <p:nvSpPr>
          <p:cNvPr id="5" name="Footer Placeholder 4">
            <a:extLst>
              <a:ext uri="{FF2B5EF4-FFF2-40B4-BE49-F238E27FC236}">
                <a16:creationId xmlns:a16="http://schemas.microsoft.com/office/drawing/2014/main" id="{FD8A1A55-CB6A-4DBE-8487-306AE26179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29F316F-17B1-429D-94BB-6D21AC73CB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F95F9D-E620-416D-9A87-57AACE0F43C3}" type="slidenum">
              <a:rPr lang="en-US" smtClean="0"/>
              <a:t>‹#›</a:t>
            </a:fld>
            <a:endParaRPr lang="en-US"/>
          </a:p>
        </p:txBody>
      </p:sp>
    </p:spTree>
    <p:extLst>
      <p:ext uri="{BB962C8B-B14F-4D97-AF65-F5344CB8AC3E}">
        <p14:creationId xmlns:p14="http://schemas.microsoft.com/office/powerpoint/2010/main" val="4159851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6660CA13-9D82-4BDD-AD7D-50EC5044E32B}"/>
              </a:ext>
            </a:extLst>
          </p:cNvPr>
          <p:cNvSpPr>
            <a:spLocks noGrp="1" noChangeArrowheads="1"/>
          </p:cNvSpPr>
          <p:nvPr>
            <p:ph type="title"/>
          </p:nvPr>
        </p:nvSpPr>
        <p:spPr bwMode="auto">
          <a:xfrm>
            <a:off x="609600" y="381000"/>
            <a:ext cx="10972800" cy="13716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a:extLst>
              <a:ext uri="{FF2B5EF4-FFF2-40B4-BE49-F238E27FC236}">
                <a16:creationId xmlns:a16="http://schemas.microsoft.com/office/drawing/2014/main" id="{69F39D05-DDED-48BA-99D7-E01109E3FEC1}"/>
              </a:ext>
            </a:extLst>
          </p:cNvPr>
          <p:cNvSpPr>
            <a:spLocks noGrp="1" noChangeArrowheads="1"/>
          </p:cNvSpPr>
          <p:nvPr>
            <p:ph type="body" idx="1"/>
          </p:nvPr>
        </p:nvSpPr>
        <p:spPr bwMode="auto">
          <a:xfrm>
            <a:off x="609600" y="1981200"/>
            <a:ext cx="109728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005859EF-834B-44D7-ACBD-937C0E2B7635}"/>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4101" name="Rectangle 5">
            <a:extLst>
              <a:ext uri="{FF2B5EF4-FFF2-40B4-BE49-F238E27FC236}">
                <a16:creationId xmlns:a16="http://schemas.microsoft.com/office/drawing/2014/main" id="{2F6B4949-47D8-4911-8816-464BD4601414}"/>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4102" name="Rectangle 6">
            <a:extLst>
              <a:ext uri="{FF2B5EF4-FFF2-40B4-BE49-F238E27FC236}">
                <a16:creationId xmlns:a16="http://schemas.microsoft.com/office/drawing/2014/main" id="{95EA121A-CE27-494C-BE31-C3CCFF50F77A}"/>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63C1F889-90B1-43DA-B475-143434405693}" type="slidenum">
              <a:rPr lang="en-US" altLang="en-US"/>
              <a:pPr>
                <a:defRPr/>
              </a:pPr>
              <a:t>‹#›</a:t>
            </a:fld>
            <a:endParaRPr lang="en-US" altLang="en-US"/>
          </a:p>
        </p:txBody>
      </p:sp>
    </p:spTree>
    <p:extLst>
      <p:ext uri="{BB962C8B-B14F-4D97-AF65-F5344CB8AC3E}">
        <p14:creationId xmlns:p14="http://schemas.microsoft.com/office/powerpoint/2010/main" val="117492001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61FBAF55-FF45-48E5-AD55-A002C5E8A0DC}"/>
              </a:ext>
            </a:extLst>
          </p:cNvPr>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12E5984A-DE01-4253-8FE4-6010B7859567}"/>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20A71A8-3FF8-478B-B632-8FF1C61BDFA1}"/>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E845395C-CF8C-4596-8CD3-D9F9CFD2EFD7}"/>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4CA708F4-C83A-47D6-ADDC-2088DB0E2194}"/>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B221703C-E07B-4938-8BDB-E7C89D6045AB}" type="slidenum">
              <a:rPr lang="en-US" altLang="en-US"/>
              <a:pPr>
                <a:defRPr/>
              </a:pPr>
              <a:t>‹#›</a:t>
            </a:fld>
            <a:endParaRPr lang="en-US" altLang="en-US"/>
          </a:p>
        </p:txBody>
      </p:sp>
    </p:spTree>
    <p:extLst>
      <p:ext uri="{BB962C8B-B14F-4D97-AF65-F5344CB8AC3E}">
        <p14:creationId xmlns:p14="http://schemas.microsoft.com/office/powerpoint/2010/main" val="9924610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97259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0C9891-42F4-4C97-8E52-38AC457083DD}"/>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altLang="en-US" sz="4100" dirty="0">
                <a:solidFill>
                  <a:schemeClr val="bg1"/>
                </a:solidFill>
              </a:rPr>
              <a:t>Ninth Grade Religious Education Class #21</a:t>
            </a:r>
            <a:br>
              <a:rPr lang="en-US" altLang="en-US" sz="4100" dirty="0">
                <a:solidFill>
                  <a:schemeClr val="bg1"/>
                </a:solidFill>
              </a:rPr>
            </a:br>
            <a:r>
              <a:rPr lang="en-US" altLang="en-US" sz="3600" dirty="0">
                <a:solidFill>
                  <a:schemeClr val="bg1"/>
                </a:solidFill>
              </a:rPr>
              <a:t>March 13, 2022</a:t>
            </a:r>
            <a:endParaRPr lang="en-US" sz="3600" dirty="0">
              <a:solidFill>
                <a:schemeClr val="bg1"/>
              </a:solidFill>
            </a:endParaRPr>
          </a:p>
        </p:txBody>
      </p:sp>
      <p:pic>
        <p:nvPicPr>
          <p:cNvPr id="5" name="Content Placeholder 4" descr="A picture containing person&#10;&#10;Description automatically generated">
            <a:extLst>
              <a:ext uri="{FF2B5EF4-FFF2-40B4-BE49-F238E27FC236}">
                <a16:creationId xmlns:a16="http://schemas.microsoft.com/office/drawing/2014/main" id="{C7CB1C64-1CDE-42BA-A0B4-ADFDBCB656A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31764" b="1"/>
          <a:stretch/>
        </p:blipFill>
        <p:spPr>
          <a:xfrm rot="5400000">
            <a:off x="4994149" y="-339852"/>
            <a:ext cx="6858000" cy="7537704"/>
          </a:xfrm>
          <a:prstGeom prst="rect">
            <a:avLst/>
          </a:prstGeom>
        </p:spPr>
      </p:pic>
    </p:spTree>
    <p:extLst>
      <p:ext uri="{BB962C8B-B14F-4D97-AF65-F5344CB8AC3E}">
        <p14:creationId xmlns:p14="http://schemas.microsoft.com/office/powerpoint/2010/main" val="827027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4" name="Rectangle 1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person&#10;&#10;Description automatically generated">
            <a:extLst>
              <a:ext uri="{FF2B5EF4-FFF2-40B4-BE49-F238E27FC236}">
                <a16:creationId xmlns:a16="http://schemas.microsoft.com/office/drawing/2014/main" id="{C7CB1C64-1CDE-42BA-A0B4-ADFDBCB656A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4176" r="44027" b="1491"/>
          <a:stretch/>
        </p:blipFill>
        <p:spPr>
          <a:xfrm rot="5400000">
            <a:off x="4428744" y="-905256"/>
            <a:ext cx="6858000" cy="8668512"/>
          </a:xfrm>
          <a:prstGeom prst="rect">
            <a:avLst/>
          </a:prstGeom>
        </p:spPr>
      </p:pic>
      <p:sp>
        <p:nvSpPr>
          <p:cNvPr id="13" name="Rectangle 1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E0C9891-42F4-4C97-8E52-38AC457083DD}"/>
              </a:ext>
            </a:extLst>
          </p:cNvPr>
          <p:cNvSpPr>
            <a:spLocks noGrp="1"/>
          </p:cNvSpPr>
          <p:nvPr>
            <p:ph type="title"/>
          </p:nvPr>
        </p:nvSpPr>
        <p:spPr>
          <a:xfrm>
            <a:off x="371094" y="1161288"/>
            <a:ext cx="3438144" cy="111757"/>
          </a:xfrm>
        </p:spPr>
        <p:txBody>
          <a:bodyPr vert="horz" lIns="91440" tIns="45720" rIns="91440" bIns="45720" rtlCol="0" anchor="b">
            <a:normAutofit fontScale="90000"/>
          </a:bodyPr>
          <a:lstStyle/>
          <a:p>
            <a:pPr marL="0" marR="0" lvl="0" indent="0" fontAlgn="base">
              <a:spcAft>
                <a:spcPct val="0"/>
              </a:spcAft>
              <a:buClrTx/>
              <a:buSzTx/>
              <a:tabLst/>
              <a:defRPr/>
            </a:pPr>
            <a:endParaRPr lang="en-US" sz="1500" dirty="0"/>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410234A-C48B-4BCD-B9F3-D0485BC14C8A}"/>
              </a:ext>
            </a:extLst>
          </p:cNvPr>
          <p:cNvSpPr txBox="1"/>
          <p:nvPr/>
        </p:nvSpPr>
        <p:spPr>
          <a:xfrm>
            <a:off x="371094" y="916687"/>
            <a:ext cx="3438906" cy="5941313"/>
          </a:xfrm>
          <a:prstGeom prst="rect">
            <a:avLst/>
          </a:prstGeom>
        </p:spPr>
        <p:txBody>
          <a:bodyPr vert="horz" lIns="91440" tIns="45720" rIns="91440" bIns="45720" rtlCol="0" anchor="t">
            <a:noAutofit/>
          </a:bodyPr>
          <a:lstStyle/>
          <a:p>
            <a:pPr>
              <a:lnSpc>
                <a:spcPct val="90000"/>
              </a:lnSpc>
              <a:spcAft>
                <a:spcPts val="600"/>
              </a:spcAft>
            </a:pPr>
            <a:r>
              <a:rPr kumimoji="0" lang="en-US" altLang="en-US" sz="2000" b="0" i="0" u="none" strike="noStrike" cap="none" spc="0" normalizeH="0" baseline="0" noProof="0" dirty="0">
                <a:ln>
                  <a:noFill/>
                </a:ln>
                <a:effectLst/>
                <a:uLnTx/>
                <a:uFillTx/>
              </a:rPr>
              <a:t>Soul of Christ, sanctify me.</a:t>
            </a:r>
            <a:br>
              <a:rPr kumimoji="0" lang="en-US" altLang="en-US" sz="2000" b="0" i="0" u="none" strike="noStrike" cap="none" spc="0" normalizeH="0" baseline="0" noProof="0" dirty="0">
                <a:ln>
                  <a:noFill/>
                </a:ln>
                <a:effectLst/>
                <a:uLnTx/>
                <a:uFillTx/>
              </a:rPr>
            </a:br>
            <a:r>
              <a:rPr kumimoji="0" lang="en-US" altLang="en-US" sz="2000" b="0" i="0" u="none" strike="noStrike" cap="none" spc="0" normalizeH="0" baseline="0" noProof="0" dirty="0">
                <a:ln>
                  <a:noFill/>
                </a:ln>
                <a:effectLst/>
                <a:uLnTx/>
                <a:uFillTx/>
              </a:rPr>
              <a:t>Body of Christ, save me.</a:t>
            </a:r>
            <a:br>
              <a:rPr kumimoji="0" lang="en-US" altLang="en-US" sz="2000" b="0" i="0" u="none" strike="noStrike" cap="none" spc="0" normalizeH="0" baseline="0" noProof="0" dirty="0">
                <a:ln>
                  <a:noFill/>
                </a:ln>
                <a:effectLst/>
                <a:uLnTx/>
                <a:uFillTx/>
              </a:rPr>
            </a:br>
            <a:r>
              <a:rPr kumimoji="0" lang="en-US" altLang="en-US" sz="2000" b="0" i="0" u="none" strike="noStrike" cap="none" spc="0" normalizeH="0" baseline="0" noProof="0" dirty="0">
                <a:ln>
                  <a:noFill/>
                </a:ln>
                <a:effectLst/>
                <a:uLnTx/>
                <a:uFillTx/>
              </a:rPr>
              <a:t>Blood of Christ, inebriate me.</a:t>
            </a:r>
            <a:br>
              <a:rPr kumimoji="0" lang="en-US" altLang="en-US" sz="2000" b="0" i="0" u="none" strike="noStrike" cap="none" spc="0" normalizeH="0" baseline="0" noProof="0" dirty="0">
                <a:ln>
                  <a:noFill/>
                </a:ln>
                <a:effectLst/>
                <a:uLnTx/>
                <a:uFillTx/>
              </a:rPr>
            </a:br>
            <a:r>
              <a:rPr kumimoji="0" lang="en-US" altLang="en-US" sz="2000" b="0" i="0" u="none" strike="noStrike" cap="none" spc="0" normalizeH="0" baseline="0" noProof="0" dirty="0">
                <a:ln>
                  <a:noFill/>
                </a:ln>
                <a:effectLst/>
                <a:uLnTx/>
                <a:uFillTx/>
              </a:rPr>
              <a:t>Water from the side of Christ, wash me.</a:t>
            </a:r>
            <a:br>
              <a:rPr kumimoji="0" lang="en-US" altLang="en-US" sz="2000" b="0" i="0" u="none" strike="noStrike" cap="none" spc="0" normalizeH="0" baseline="0" noProof="0" dirty="0">
                <a:ln>
                  <a:noFill/>
                </a:ln>
                <a:effectLst/>
                <a:uLnTx/>
                <a:uFillTx/>
              </a:rPr>
            </a:br>
            <a:r>
              <a:rPr kumimoji="0" lang="en-US" altLang="en-US" sz="2000" b="0" i="0" u="none" strike="noStrike" cap="none" spc="0" normalizeH="0" baseline="0" noProof="0" dirty="0">
                <a:ln>
                  <a:noFill/>
                </a:ln>
                <a:effectLst/>
                <a:uLnTx/>
                <a:uFillTx/>
              </a:rPr>
              <a:t>Passion of Christ,        strengthen me.</a:t>
            </a:r>
            <a:br>
              <a:rPr kumimoji="0" lang="en-US" altLang="en-US" sz="2000" b="0" i="0" u="none" strike="noStrike" cap="none" spc="0" normalizeH="0" baseline="0" noProof="0" dirty="0">
                <a:ln>
                  <a:noFill/>
                </a:ln>
                <a:effectLst/>
                <a:uLnTx/>
                <a:uFillTx/>
              </a:rPr>
            </a:br>
            <a:r>
              <a:rPr kumimoji="0" lang="en-US" altLang="en-US" sz="2000" b="0" i="0" u="none" strike="noStrike" cap="none" spc="0" normalizeH="0" baseline="0" noProof="0" dirty="0">
                <a:ln>
                  <a:noFill/>
                </a:ln>
                <a:effectLst/>
                <a:uLnTx/>
                <a:uFillTx/>
              </a:rPr>
              <a:t>O Good Jesus, hear me.</a:t>
            </a:r>
            <a:br>
              <a:rPr kumimoji="0" lang="en-US" altLang="en-US" sz="2000" b="0" i="0" u="none" strike="noStrike" cap="none" spc="0" normalizeH="0" baseline="0" noProof="0" dirty="0">
                <a:ln>
                  <a:noFill/>
                </a:ln>
                <a:effectLst/>
                <a:uLnTx/>
                <a:uFillTx/>
              </a:rPr>
            </a:br>
            <a:r>
              <a:rPr kumimoji="0" lang="en-US" altLang="en-US" sz="2000" b="0" i="0" u="none" strike="noStrike" cap="none" spc="0" normalizeH="0" baseline="0" noProof="0" dirty="0">
                <a:ln>
                  <a:noFill/>
                </a:ln>
                <a:effectLst/>
                <a:uLnTx/>
                <a:uFillTx/>
              </a:rPr>
              <a:t>Within your wounds hide me.</a:t>
            </a:r>
            <a:br>
              <a:rPr kumimoji="0" lang="en-US" altLang="en-US" sz="2000" b="0" i="0" u="none" strike="noStrike" cap="none" spc="0" normalizeH="0" baseline="0" noProof="0" dirty="0">
                <a:ln>
                  <a:noFill/>
                </a:ln>
                <a:effectLst/>
                <a:uLnTx/>
                <a:uFillTx/>
              </a:rPr>
            </a:br>
            <a:r>
              <a:rPr kumimoji="0" lang="en-US" altLang="en-US" sz="2000" b="0" i="0" u="none" strike="noStrike" cap="none" spc="0" normalizeH="0" baseline="0" noProof="0" dirty="0">
                <a:ln>
                  <a:noFill/>
                </a:ln>
                <a:effectLst/>
                <a:uLnTx/>
                <a:uFillTx/>
              </a:rPr>
              <a:t>Permit me not to be separated from you.</a:t>
            </a:r>
            <a:br>
              <a:rPr kumimoji="0" lang="en-US" altLang="en-US" sz="2000" b="0" i="0" u="none" strike="noStrike" cap="none" spc="0" normalizeH="0" baseline="0" noProof="0" dirty="0">
                <a:ln>
                  <a:noFill/>
                </a:ln>
                <a:effectLst/>
                <a:uLnTx/>
                <a:uFillTx/>
              </a:rPr>
            </a:br>
            <a:r>
              <a:rPr kumimoji="0" lang="en-US" altLang="en-US" sz="2000" b="0" i="0" u="none" strike="noStrike" cap="none" spc="0" normalizeH="0" baseline="0" noProof="0" dirty="0">
                <a:ln>
                  <a:noFill/>
                </a:ln>
                <a:effectLst/>
                <a:uLnTx/>
                <a:uFillTx/>
              </a:rPr>
              <a:t>From the wicked foe,        defend me.</a:t>
            </a:r>
            <a:br>
              <a:rPr kumimoji="0" lang="en-US" altLang="en-US" sz="2000" b="0" i="0" u="none" strike="noStrike" cap="none" spc="0" normalizeH="0" baseline="0" noProof="0" dirty="0">
                <a:ln>
                  <a:noFill/>
                </a:ln>
                <a:effectLst/>
                <a:uLnTx/>
                <a:uFillTx/>
              </a:rPr>
            </a:br>
            <a:r>
              <a:rPr kumimoji="0" lang="en-US" altLang="en-US" sz="2000" b="0" i="0" u="none" strike="noStrike" cap="none" spc="0" normalizeH="0" baseline="0" noProof="0" dirty="0">
                <a:ln>
                  <a:noFill/>
                </a:ln>
                <a:effectLst/>
                <a:uLnTx/>
                <a:uFillTx/>
              </a:rPr>
              <a:t>At the hour of my death,       call me</a:t>
            </a:r>
            <a:br>
              <a:rPr kumimoji="0" lang="en-US" altLang="en-US" sz="2000" b="0" i="0" u="none" strike="noStrike" cap="none" spc="0" normalizeH="0" baseline="0" noProof="0" dirty="0">
                <a:ln>
                  <a:noFill/>
                </a:ln>
                <a:effectLst/>
                <a:uLnTx/>
                <a:uFillTx/>
              </a:rPr>
            </a:br>
            <a:r>
              <a:rPr kumimoji="0" lang="en-US" altLang="en-US" sz="2000" b="0" i="0" u="none" strike="noStrike" cap="none" spc="0" normalizeH="0" baseline="0" noProof="0" dirty="0">
                <a:ln>
                  <a:noFill/>
                </a:ln>
                <a:effectLst/>
                <a:uLnTx/>
                <a:uFillTx/>
              </a:rPr>
              <a:t>and bid me come to you</a:t>
            </a:r>
            <a:br>
              <a:rPr kumimoji="0" lang="en-US" altLang="en-US" sz="2000" b="0" i="0" u="none" strike="noStrike" cap="none" spc="0" normalizeH="0" baseline="0" noProof="0" dirty="0">
                <a:ln>
                  <a:noFill/>
                </a:ln>
                <a:effectLst/>
                <a:uLnTx/>
                <a:uFillTx/>
              </a:rPr>
            </a:br>
            <a:r>
              <a:rPr kumimoji="0" lang="en-US" altLang="en-US" sz="2000" b="0" i="0" u="none" strike="noStrike" cap="none" spc="0" normalizeH="0" baseline="0" noProof="0" dirty="0">
                <a:ln>
                  <a:noFill/>
                </a:ln>
                <a:effectLst/>
                <a:uLnTx/>
                <a:uFillTx/>
              </a:rPr>
              <a:t>That with your saints I may praise you</a:t>
            </a:r>
            <a:br>
              <a:rPr kumimoji="0" lang="en-US" altLang="en-US" sz="2000" b="0" i="0" u="none" strike="noStrike" cap="none" spc="0" normalizeH="0" baseline="0" noProof="0" dirty="0">
                <a:ln>
                  <a:noFill/>
                </a:ln>
                <a:effectLst/>
                <a:uLnTx/>
                <a:uFillTx/>
              </a:rPr>
            </a:br>
            <a:r>
              <a:rPr kumimoji="0" lang="en-US" altLang="en-US" sz="2000" b="0" i="0" u="none" strike="noStrike" cap="none" spc="0" normalizeH="0" baseline="0" noProof="0" dirty="0">
                <a:ln>
                  <a:noFill/>
                </a:ln>
                <a:effectLst/>
                <a:uLnTx/>
                <a:uFillTx/>
              </a:rPr>
              <a:t>For ever and ever. Amen.</a:t>
            </a:r>
            <a:br>
              <a:rPr kumimoji="0" lang="en-US" altLang="en-US" sz="2000" b="0" i="0" u="none" strike="noStrike" cap="none" spc="0" normalizeH="0" baseline="0" noProof="0" dirty="0">
                <a:ln>
                  <a:noFill/>
                </a:ln>
                <a:effectLst/>
                <a:uLnTx/>
                <a:uFillTx/>
              </a:rPr>
            </a:br>
            <a:endParaRPr lang="en-US" sz="2000" dirty="0"/>
          </a:p>
        </p:txBody>
      </p:sp>
    </p:spTree>
    <p:extLst>
      <p:ext uri="{BB962C8B-B14F-4D97-AF65-F5344CB8AC3E}">
        <p14:creationId xmlns:p14="http://schemas.microsoft.com/office/powerpoint/2010/main" val="3824514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5" name="Rectangle 52">
            <a:extLst>
              <a:ext uri="{FF2B5EF4-FFF2-40B4-BE49-F238E27FC236}">
                <a16:creationId xmlns:a16="http://schemas.microsoft.com/office/drawing/2014/main" id="{1FBD4BA0-5E13-4403-B4A7-40DF3A0185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6" name="Group 54">
            <a:extLst>
              <a:ext uri="{FF2B5EF4-FFF2-40B4-BE49-F238E27FC236}">
                <a16:creationId xmlns:a16="http://schemas.microsoft.com/office/drawing/2014/main" id="{622F0806-F5D8-4CCD-A924-6CC3D7BB26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56" name="Freeform 5">
              <a:extLst>
                <a:ext uri="{FF2B5EF4-FFF2-40B4-BE49-F238E27FC236}">
                  <a16:creationId xmlns:a16="http://schemas.microsoft.com/office/drawing/2014/main" id="{C48C9CA8-31F2-4E7F-B5F8-52BB1996D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6">
              <a:extLst>
                <a:ext uri="{FF2B5EF4-FFF2-40B4-BE49-F238E27FC236}">
                  <a16:creationId xmlns:a16="http://schemas.microsoft.com/office/drawing/2014/main" id="{C590ED89-E9C6-402B-8700-DCDA669522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7">
              <a:extLst>
                <a:ext uri="{FF2B5EF4-FFF2-40B4-BE49-F238E27FC236}">
                  <a16:creationId xmlns:a16="http://schemas.microsoft.com/office/drawing/2014/main" id="{1A6861F9-7385-40F8-BA83-B8DFF7F33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9" name="Freeform 8">
              <a:extLst>
                <a:ext uri="{FF2B5EF4-FFF2-40B4-BE49-F238E27FC236}">
                  <a16:creationId xmlns:a16="http://schemas.microsoft.com/office/drawing/2014/main" id="{D41F8744-72EA-46E8-ABFE-852031D4A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9">
              <a:extLst>
                <a:ext uri="{FF2B5EF4-FFF2-40B4-BE49-F238E27FC236}">
                  <a16:creationId xmlns:a16="http://schemas.microsoft.com/office/drawing/2014/main" id="{9F0E0968-3DB0-43C4-8318-A6D9119D4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10">
              <a:extLst>
                <a:ext uri="{FF2B5EF4-FFF2-40B4-BE49-F238E27FC236}">
                  <a16:creationId xmlns:a16="http://schemas.microsoft.com/office/drawing/2014/main" id="{33CE9E31-D43C-454C-BFBE-C030D98E2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2" name="Freeform 11">
              <a:extLst>
                <a:ext uri="{FF2B5EF4-FFF2-40B4-BE49-F238E27FC236}">
                  <a16:creationId xmlns:a16="http://schemas.microsoft.com/office/drawing/2014/main" id="{3927A156-CD49-44E3-BA78-CE0AA02505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3" name="Freeform 12">
              <a:extLst>
                <a:ext uri="{FF2B5EF4-FFF2-40B4-BE49-F238E27FC236}">
                  <a16:creationId xmlns:a16="http://schemas.microsoft.com/office/drawing/2014/main" id="{2B83C26B-3353-4E6D-86D4-9461A7A86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4" name="Freeform 13">
              <a:extLst>
                <a:ext uri="{FF2B5EF4-FFF2-40B4-BE49-F238E27FC236}">
                  <a16:creationId xmlns:a16="http://schemas.microsoft.com/office/drawing/2014/main" id="{2FB70090-1FB7-4335-9B1E-1E7EC6A2FB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5" name="Freeform 14">
              <a:extLst>
                <a:ext uri="{FF2B5EF4-FFF2-40B4-BE49-F238E27FC236}">
                  <a16:creationId xmlns:a16="http://schemas.microsoft.com/office/drawing/2014/main" id="{B862257F-455F-4E18-A480-B22E8EFE1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6" name="Freeform 15">
              <a:extLst>
                <a:ext uri="{FF2B5EF4-FFF2-40B4-BE49-F238E27FC236}">
                  <a16:creationId xmlns:a16="http://schemas.microsoft.com/office/drawing/2014/main" id="{3C9DF0C4-8430-481B-B3E7-B8F79BC0F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7" name="Freeform 16">
              <a:extLst>
                <a:ext uri="{FF2B5EF4-FFF2-40B4-BE49-F238E27FC236}">
                  <a16:creationId xmlns:a16="http://schemas.microsoft.com/office/drawing/2014/main" id="{91D50B8E-D94F-4944-9FD2-08DD35E29B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8" name="Freeform 17">
              <a:extLst>
                <a:ext uri="{FF2B5EF4-FFF2-40B4-BE49-F238E27FC236}">
                  <a16:creationId xmlns:a16="http://schemas.microsoft.com/office/drawing/2014/main" id="{9B0A066C-DC3D-4E53-AC63-00DF45416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9" name="Freeform 18">
              <a:extLst>
                <a:ext uri="{FF2B5EF4-FFF2-40B4-BE49-F238E27FC236}">
                  <a16:creationId xmlns:a16="http://schemas.microsoft.com/office/drawing/2014/main" id="{D2D040EF-76C0-496D-8C72-9DB143C3AD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0" name="Freeform 19">
              <a:extLst>
                <a:ext uri="{FF2B5EF4-FFF2-40B4-BE49-F238E27FC236}">
                  <a16:creationId xmlns:a16="http://schemas.microsoft.com/office/drawing/2014/main" id="{15FC8221-21EA-4D83-809B-108B7E0C5B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20">
              <a:extLst>
                <a:ext uri="{FF2B5EF4-FFF2-40B4-BE49-F238E27FC236}">
                  <a16:creationId xmlns:a16="http://schemas.microsoft.com/office/drawing/2014/main" id="{5A181F7D-35FA-49F3-8BCB-5D7250BA4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2" name="Freeform 21">
              <a:extLst>
                <a:ext uri="{FF2B5EF4-FFF2-40B4-BE49-F238E27FC236}">
                  <a16:creationId xmlns:a16="http://schemas.microsoft.com/office/drawing/2014/main" id="{188DFD0A-AECC-43FC-B06B-D2A8A2EB9F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22">
              <a:extLst>
                <a:ext uri="{FF2B5EF4-FFF2-40B4-BE49-F238E27FC236}">
                  <a16:creationId xmlns:a16="http://schemas.microsoft.com/office/drawing/2014/main" id="{1769DE60-D3FA-40D0-96A4-6BEAD0C38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4" name="Freeform 23">
              <a:extLst>
                <a:ext uri="{FF2B5EF4-FFF2-40B4-BE49-F238E27FC236}">
                  <a16:creationId xmlns:a16="http://schemas.microsoft.com/office/drawing/2014/main" id="{18E5EA87-065F-44FB-B99A-484483E31A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pic>
        <p:nvPicPr>
          <p:cNvPr id="5" name="Content Placeholder 4" descr="A picture containing indoor, cluttered&#10;&#10;Description automatically generated">
            <a:extLst>
              <a:ext uri="{FF2B5EF4-FFF2-40B4-BE49-F238E27FC236}">
                <a16:creationId xmlns:a16="http://schemas.microsoft.com/office/drawing/2014/main" id="{EB2CABD1-A2BE-4744-A52F-1F72432E345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4141" r="-1" b="-1"/>
          <a:stretch/>
        </p:blipFill>
        <p:spPr>
          <a:xfrm>
            <a:off x="20" y="10"/>
            <a:ext cx="12188932" cy="5696067"/>
          </a:xfrm>
          <a:custGeom>
            <a:avLst/>
            <a:gdLst/>
            <a:ahLst/>
            <a:cxnLst/>
            <a:rect l="l" t="t" r="r" b="b"/>
            <a:pathLst>
              <a:path w="12188952" h="5696077">
                <a:moveTo>
                  <a:pt x="0" y="0"/>
                </a:moveTo>
                <a:lnTo>
                  <a:pt x="12188952" y="0"/>
                </a:lnTo>
                <a:lnTo>
                  <a:pt x="12188952" y="4710335"/>
                </a:lnTo>
                <a:lnTo>
                  <a:pt x="12113803" y="4718295"/>
                </a:lnTo>
                <a:cubicBezTo>
                  <a:pt x="10139508" y="4916244"/>
                  <a:pt x="8237152" y="5009247"/>
                  <a:pt x="6753597" y="5041852"/>
                </a:cubicBezTo>
                <a:cubicBezTo>
                  <a:pt x="4940362" y="5081701"/>
                  <a:pt x="2657278" y="5062371"/>
                  <a:pt x="400746" y="4870509"/>
                </a:cubicBezTo>
                <a:lnTo>
                  <a:pt x="3700" y="4833875"/>
                </a:lnTo>
                <a:lnTo>
                  <a:pt x="3700" y="5696077"/>
                </a:lnTo>
                <a:lnTo>
                  <a:pt x="0" y="5696077"/>
                </a:lnTo>
                <a:close/>
              </a:path>
            </a:pathLst>
          </a:custGeom>
        </p:spPr>
      </p:pic>
      <p:sp>
        <p:nvSpPr>
          <p:cNvPr id="2" name="Title 1">
            <a:extLst>
              <a:ext uri="{FF2B5EF4-FFF2-40B4-BE49-F238E27FC236}">
                <a16:creationId xmlns:a16="http://schemas.microsoft.com/office/drawing/2014/main" id="{7E0C9891-42F4-4C97-8E52-38AC457083DD}"/>
              </a:ext>
            </a:extLst>
          </p:cNvPr>
          <p:cNvSpPr>
            <a:spLocks noGrp="1"/>
          </p:cNvSpPr>
          <p:nvPr>
            <p:ph type="title"/>
          </p:nvPr>
        </p:nvSpPr>
        <p:spPr>
          <a:xfrm>
            <a:off x="1380744" y="5202936"/>
            <a:ext cx="9436608" cy="786384"/>
          </a:xfrm>
        </p:spPr>
        <p:txBody>
          <a:bodyPr vert="horz" lIns="91440" tIns="45720" rIns="91440" bIns="45720" rtlCol="0" anchor="ctr">
            <a:normAutofit/>
          </a:bodyPr>
          <a:lstStyle/>
          <a:p>
            <a:pPr algn="ctr"/>
            <a:r>
              <a:rPr lang="en-US" sz="2500" b="1" dirty="0">
                <a:solidFill>
                  <a:schemeClr val="bg1"/>
                </a:solidFill>
              </a:rPr>
              <a:t>Wrap up: 5</a:t>
            </a:r>
            <a:r>
              <a:rPr lang="en-US" sz="2500" b="1" baseline="30000" dirty="0">
                <a:solidFill>
                  <a:schemeClr val="bg1"/>
                </a:solidFill>
              </a:rPr>
              <a:t>th</a:t>
            </a:r>
            <a:r>
              <a:rPr lang="en-US" sz="2500" b="1" dirty="0">
                <a:solidFill>
                  <a:schemeClr val="bg1"/>
                </a:solidFill>
              </a:rPr>
              <a:t> Commandment</a:t>
            </a:r>
            <a:br>
              <a:rPr lang="en-US" sz="2500" b="1" dirty="0">
                <a:solidFill>
                  <a:schemeClr val="bg1"/>
                </a:solidFill>
              </a:rPr>
            </a:br>
            <a:r>
              <a:rPr lang="en-US" sz="2500" b="1" dirty="0">
                <a:solidFill>
                  <a:schemeClr val="bg1"/>
                </a:solidFill>
              </a:rPr>
              <a:t>Twin born at 28 weeks “in utero”</a:t>
            </a:r>
          </a:p>
        </p:txBody>
      </p:sp>
    </p:spTree>
    <p:extLst>
      <p:ext uri="{BB962C8B-B14F-4D97-AF65-F5344CB8AC3E}">
        <p14:creationId xmlns:p14="http://schemas.microsoft.com/office/powerpoint/2010/main" val="1454881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F25D8-8312-4638-8CEF-224C105C6D44}"/>
              </a:ext>
            </a:extLst>
          </p:cNvPr>
          <p:cNvSpPr>
            <a:spLocks noGrp="1"/>
          </p:cNvSpPr>
          <p:nvPr>
            <p:ph type="title"/>
          </p:nvPr>
        </p:nvSpPr>
        <p:spPr>
          <a:xfrm>
            <a:off x="6746628" y="936978"/>
            <a:ext cx="4645250" cy="3736095"/>
          </a:xfrm>
        </p:spPr>
        <p:txBody>
          <a:bodyPr vert="horz" lIns="91440" tIns="45720" rIns="91440" bIns="45720" rtlCol="0" anchor="b">
            <a:normAutofit fontScale="90000"/>
          </a:bodyPr>
          <a:lstStyle/>
          <a:p>
            <a:pPr algn="ctr"/>
            <a:br>
              <a:rPr lang="en-US" sz="6000" dirty="0"/>
            </a:br>
            <a:br>
              <a:rPr lang="en-US" sz="6000" dirty="0"/>
            </a:br>
            <a:br>
              <a:rPr lang="en-US" sz="6000" dirty="0"/>
            </a:br>
            <a:r>
              <a:rPr lang="en-US" sz="6000" dirty="0"/>
              <a:t>Newborn</a:t>
            </a:r>
            <a:br>
              <a:rPr lang="en-US" sz="6000" dirty="0"/>
            </a:br>
            <a:r>
              <a:rPr lang="en-US" sz="6000" dirty="0"/>
              <a:t>Twin</a:t>
            </a:r>
            <a:br>
              <a:rPr lang="en-US" sz="6000" dirty="0"/>
            </a:br>
            <a:r>
              <a:rPr lang="en-US" sz="6000" dirty="0"/>
              <a:t>28 weeks</a:t>
            </a:r>
            <a:br>
              <a:rPr lang="en-US" sz="6000" dirty="0"/>
            </a:br>
            <a:r>
              <a:rPr lang="en-US" sz="6000" dirty="0"/>
              <a:t>“in utero"</a:t>
            </a:r>
            <a:br>
              <a:rPr lang="en-US" sz="6000" dirty="0"/>
            </a:br>
            <a:endParaRPr lang="en-US" sz="6000" dirty="0"/>
          </a:p>
        </p:txBody>
      </p:sp>
      <p:sp>
        <p:nvSpPr>
          <p:cNvPr id="13" name="Freeform: Shape 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descr="A baby in a hospital bed&#10;&#10;Description automatically generated with medium confidence">
            <a:extLst>
              <a:ext uri="{FF2B5EF4-FFF2-40B4-BE49-F238E27FC236}">
                <a16:creationId xmlns:a16="http://schemas.microsoft.com/office/drawing/2014/main" id="{8789E7D9-B452-4474-8BB3-192FC22347D5}"/>
              </a:ext>
            </a:extLst>
          </p:cNvPr>
          <p:cNvPicPr>
            <a:picLocks noGrp="1" noChangeAspect="1"/>
          </p:cNvPicPr>
          <p:nvPr>
            <p:ph idx="1"/>
          </p:nvPr>
        </p:nvPicPr>
        <p:blipFill rotWithShape="1">
          <a:blip r:embed="rId2"/>
          <a:srcRect t="24692" b="1981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0002533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29769A-96CD-45D9-9D66-C3CBAA1B169F}"/>
              </a:ext>
            </a:extLst>
          </p:cNvPr>
          <p:cNvSpPr>
            <a:spLocks noGrp="1"/>
          </p:cNvSpPr>
          <p:nvPr>
            <p:ph type="title"/>
          </p:nvPr>
        </p:nvSpPr>
        <p:spPr>
          <a:xfrm>
            <a:off x="640080" y="325369"/>
            <a:ext cx="4368602" cy="1956841"/>
          </a:xfrm>
        </p:spPr>
        <p:txBody>
          <a:bodyPr anchor="b">
            <a:normAutofit/>
          </a:bodyPr>
          <a:lstStyle/>
          <a:p>
            <a:pPr algn="ctr"/>
            <a:r>
              <a:rPr lang="en-US" dirty="0"/>
              <a:t>Twins at 37 weeks “in utero”</a:t>
            </a:r>
            <a:br>
              <a:rPr lang="en-US" dirty="0"/>
            </a:br>
            <a:endParaRPr lang="en-US" dirty="0"/>
          </a:p>
        </p:txBody>
      </p:sp>
      <p:sp>
        <p:nvSpPr>
          <p:cNvPr id="2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415D747F-D790-4243-A57A-99546CB9BA04}"/>
              </a:ext>
            </a:extLst>
          </p:cNvPr>
          <p:cNvSpPr>
            <a:spLocks noGrp="1"/>
          </p:cNvSpPr>
          <p:nvPr>
            <p:ph idx="1"/>
          </p:nvPr>
        </p:nvSpPr>
        <p:spPr>
          <a:xfrm>
            <a:off x="640080" y="2872899"/>
            <a:ext cx="4243589" cy="3320668"/>
          </a:xfrm>
        </p:spPr>
        <p:txBody>
          <a:bodyPr>
            <a:normAutofit/>
          </a:bodyPr>
          <a:lstStyle/>
          <a:p>
            <a:pPr marL="0" indent="0" algn="ctr">
              <a:buNone/>
            </a:pPr>
            <a:r>
              <a:rPr lang="en-US" sz="4400" dirty="0"/>
              <a:t>Birth weights:</a:t>
            </a:r>
          </a:p>
          <a:p>
            <a:pPr marL="0" indent="0" algn="ctr">
              <a:buNone/>
            </a:pPr>
            <a:r>
              <a:rPr lang="en-US" sz="4000" dirty="0"/>
              <a:t>2 </a:t>
            </a:r>
            <a:r>
              <a:rPr lang="en-US" sz="4000" dirty="0" err="1"/>
              <a:t>lbs</a:t>
            </a:r>
            <a:r>
              <a:rPr lang="en-US" sz="4000" dirty="0"/>
              <a:t> 9 </a:t>
            </a:r>
            <a:r>
              <a:rPr lang="en-US" sz="4000" dirty="0" err="1"/>
              <a:t>ozs</a:t>
            </a:r>
            <a:endParaRPr lang="en-US" sz="4000" dirty="0"/>
          </a:p>
          <a:p>
            <a:pPr marL="0" indent="0" algn="ctr">
              <a:buNone/>
            </a:pPr>
            <a:r>
              <a:rPr lang="en-US" sz="4000" dirty="0"/>
              <a:t>2 </a:t>
            </a:r>
            <a:r>
              <a:rPr lang="en-US" sz="4000" dirty="0" err="1"/>
              <a:t>lbs</a:t>
            </a:r>
            <a:r>
              <a:rPr lang="en-US" sz="4000" dirty="0"/>
              <a:t> 13 </a:t>
            </a:r>
            <a:r>
              <a:rPr lang="en-US" sz="4000" dirty="0" err="1"/>
              <a:t>ozs</a:t>
            </a:r>
            <a:endParaRPr lang="en-US" sz="4000" dirty="0"/>
          </a:p>
        </p:txBody>
      </p:sp>
      <p:pic>
        <p:nvPicPr>
          <p:cNvPr id="5" name="Content Placeholder 4" descr="A baby in a crib&#10;&#10;Description automatically generated with low confidence">
            <a:extLst>
              <a:ext uri="{FF2B5EF4-FFF2-40B4-BE49-F238E27FC236}">
                <a16:creationId xmlns:a16="http://schemas.microsoft.com/office/drawing/2014/main" id="{B4A019C2-79DE-4676-A33F-405C672B0227}"/>
              </a:ext>
            </a:extLst>
          </p:cNvPr>
          <p:cNvPicPr>
            <a:picLocks noChangeAspect="1"/>
          </p:cNvPicPr>
          <p:nvPr/>
        </p:nvPicPr>
        <p:blipFill rotWithShape="1">
          <a:blip r:embed="rId3">
            <a:extLst>
              <a:ext uri="{28A0092B-C50C-407E-A947-70E740481C1C}">
                <a14:useLocalDpi xmlns:a14="http://schemas.microsoft.com/office/drawing/2010/main" val="0"/>
              </a:ext>
            </a:extLst>
          </a:blip>
          <a:srcRect t="28387" r="1" b="2301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96530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5CB02-FF71-4EDC-8965-39DBBE8668D5}"/>
              </a:ext>
            </a:extLst>
          </p:cNvPr>
          <p:cNvSpPr>
            <a:spLocks noGrp="1"/>
          </p:cNvSpPr>
          <p:nvPr>
            <p:ph type="title"/>
          </p:nvPr>
        </p:nvSpPr>
        <p:spPr/>
        <p:txBody>
          <a:bodyPr>
            <a:normAutofit/>
          </a:bodyPr>
          <a:lstStyle/>
          <a:p>
            <a:pPr algn="ctr"/>
            <a:r>
              <a:rPr lang="en-US" sz="6000" dirty="0"/>
              <a:t>Twins 5 months old </a:t>
            </a:r>
          </a:p>
        </p:txBody>
      </p:sp>
      <p:pic>
        <p:nvPicPr>
          <p:cNvPr id="7" name="Content Placeholder 6" descr="A picture containing person, baby, indoor, sitting&#10;&#10;Description automatically generated">
            <a:extLst>
              <a:ext uri="{FF2B5EF4-FFF2-40B4-BE49-F238E27FC236}">
                <a16:creationId xmlns:a16="http://schemas.microsoft.com/office/drawing/2014/main" id="{E8216C85-6607-4D73-A8E2-4A853E4ACF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1940775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9192C51-B764-4A9B-9587-5EF8B628B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B7691B-7F4F-476F-AA08-576797B7E679}"/>
              </a:ext>
            </a:extLst>
          </p:cNvPr>
          <p:cNvSpPr>
            <a:spLocks noGrp="1"/>
          </p:cNvSpPr>
          <p:nvPr>
            <p:ph type="title"/>
          </p:nvPr>
        </p:nvSpPr>
        <p:spPr>
          <a:xfrm>
            <a:off x="648929" y="557190"/>
            <a:ext cx="5181510" cy="1671569"/>
          </a:xfrm>
        </p:spPr>
        <p:txBody>
          <a:bodyPr>
            <a:normAutofit/>
          </a:bodyPr>
          <a:lstStyle/>
          <a:p>
            <a:pPr algn="ctr"/>
            <a:r>
              <a:rPr lang="en-US" sz="7200" dirty="0"/>
              <a:t>Twins</a:t>
            </a:r>
          </a:p>
        </p:txBody>
      </p:sp>
      <p:sp>
        <p:nvSpPr>
          <p:cNvPr id="12" name="Content Placeholder 11">
            <a:extLst>
              <a:ext uri="{FF2B5EF4-FFF2-40B4-BE49-F238E27FC236}">
                <a16:creationId xmlns:a16="http://schemas.microsoft.com/office/drawing/2014/main" id="{53AC438A-5A1D-4979-84DF-A5189B7FEAB1}"/>
              </a:ext>
            </a:extLst>
          </p:cNvPr>
          <p:cNvSpPr>
            <a:spLocks noGrp="1"/>
          </p:cNvSpPr>
          <p:nvPr>
            <p:ph idx="1"/>
          </p:nvPr>
        </p:nvSpPr>
        <p:spPr>
          <a:xfrm>
            <a:off x="648930" y="2406650"/>
            <a:ext cx="5181508" cy="3722438"/>
          </a:xfrm>
        </p:spPr>
        <p:txBody>
          <a:bodyPr>
            <a:normAutofit/>
          </a:bodyPr>
          <a:lstStyle/>
          <a:p>
            <a:pPr marL="0" indent="0" algn="ctr">
              <a:buNone/>
            </a:pPr>
            <a:r>
              <a:rPr lang="en-US" sz="5400" dirty="0"/>
              <a:t>Now </a:t>
            </a:r>
          </a:p>
          <a:p>
            <a:pPr marL="0" indent="0" algn="ctr">
              <a:buNone/>
            </a:pPr>
            <a:r>
              <a:rPr lang="en-US" sz="5400" dirty="0"/>
              <a:t>11 months old,</a:t>
            </a:r>
          </a:p>
          <a:p>
            <a:pPr marL="0" indent="0" algn="ctr">
              <a:buNone/>
            </a:pPr>
            <a:r>
              <a:rPr lang="en-US" sz="5400" dirty="0"/>
              <a:t>and each weighs</a:t>
            </a:r>
          </a:p>
          <a:p>
            <a:pPr marL="0" indent="0" algn="ctr">
              <a:buNone/>
            </a:pPr>
            <a:r>
              <a:rPr lang="en-US" sz="5400" dirty="0"/>
              <a:t> 19 </a:t>
            </a:r>
            <a:r>
              <a:rPr lang="en-US" sz="5400" dirty="0" err="1"/>
              <a:t>lbs</a:t>
            </a:r>
            <a:endParaRPr lang="en-US" sz="5400" dirty="0"/>
          </a:p>
        </p:txBody>
      </p:sp>
      <p:pic>
        <p:nvPicPr>
          <p:cNvPr id="8" name="Content Placeholder 7" descr="A person holding two babies&#10;&#10;Description automatically generated with low confidence">
            <a:extLst>
              <a:ext uri="{FF2B5EF4-FFF2-40B4-BE49-F238E27FC236}">
                <a16:creationId xmlns:a16="http://schemas.microsoft.com/office/drawing/2014/main" id="{89D33567-C8AB-43E0-AB4E-F290CC646ED0}"/>
              </a:ext>
            </a:extLst>
          </p:cNvPr>
          <p:cNvPicPr>
            <a:picLocks noChangeAspect="1"/>
          </p:cNvPicPr>
          <p:nvPr/>
        </p:nvPicPr>
        <p:blipFill rotWithShape="1">
          <a:blip r:embed="rId3">
            <a:extLst>
              <a:ext uri="{28A0092B-C50C-407E-A947-70E740481C1C}">
                <a14:useLocalDpi xmlns:a14="http://schemas.microsoft.com/office/drawing/2010/main" val="0"/>
              </a:ext>
            </a:extLst>
          </a:blip>
          <a:srcRect l="10615" r="20017"/>
          <a:stretch/>
        </p:blipFill>
        <p:spPr>
          <a:xfrm>
            <a:off x="6189155" y="10"/>
            <a:ext cx="6002844" cy="6857990"/>
          </a:xfrm>
          <a:prstGeom prst="rect">
            <a:avLst/>
          </a:prstGeom>
          <a:effectLst/>
        </p:spPr>
      </p:pic>
    </p:spTree>
    <p:extLst>
      <p:ext uri="{BB962C8B-B14F-4D97-AF65-F5344CB8AC3E}">
        <p14:creationId xmlns:p14="http://schemas.microsoft.com/office/powerpoint/2010/main" val="74904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reeform: Shape 8">
            <a:extLst>
              <a:ext uri="{FF2B5EF4-FFF2-40B4-BE49-F238E27FC236}">
                <a16:creationId xmlns:a16="http://schemas.microsoft.com/office/drawing/2014/main" id="{8DAAB828-02C8-4111-AC14-FF5ACEDDF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8797955" cy="6858000"/>
          </a:xfrm>
          <a:custGeom>
            <a:avLst/>
            <a:gdLst>
              <a:gd name="connsiteX0" fmla="*/ 1951386 w 8751613"/>
              <a:gd name="connsiteY0" fmla="*/ 0 h 6858000"/>
              <a:gd name="connsiteX1" fmla="*/ 6808636 w 8751613"/>
              <a:gd name="connsiteY1" fmla="*/ 0 h 6858000"/>
              <a:gd name="connsiteX2" fmla="*/ 6972292 w 8751613"/>
              <a:gd name="connsiteY2" fmla="*/ 272824 h 6858000"/>
              <a:gd name="connsiteX3" fmla="*/ 8684358 w 8751613"/>
              <a:gd name="connsiteY3" fmla="*/ 3126935 h 6858000"/>
              <a:gd name="connsiteX4" fmla="*/ 8684358 w 8751613"/>
              <a:gd name="connsiteY4" fmla="*/ 3731065 h 6858000"/>
              <a:gd name="connsiteX5" fmla="*/ 6813619 w 8751613"/>
              <a:gd name="connsiteY5" fmla="*/ 6849692 h 6858000"/>
              <a:gd name="connsiteX6" fmla="*/ 6808636 w 8751613"/>
              <a:gd name="connsiteY6" fmla="*/ 6858000 h 6858000"/>
              <a:gd name="connsiteX7" fmla="*/ 1951386 w 8751613"/>
              <a:gd name="connsiteY7" fmla="*/ 6858000 h 6858000"/>
              <a:gd name="connsiteX8" fmla="*/ 1787729 w 8751613"/>
              <a:gd name="connsiteY8" fmla="*/ 6585176 h 6858000"/>
              <a:gd name="connsiteX9" fmla="*/ 75663 w 8751613"/>
              <a:gd name="connsiteY9" fmla="*/ 3731065 h 6858000"/>
              <a:gd name="connsiteX10" fmla="*/ 75663 w 8751613"/>
              <a:gd name="connsiteY10" fmla="*/ 3126935 h 6858000"/>
              <a:gd name="connsiteX11" fmla="*/ 1946402 w 8751613"/>
              <a:gd name="connsiteY11" fmla="*/ 83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51613" h="6858000">
                <a:moveTo>
                  <a:pt x="1951386" y="0"/>
                </a:moveTo>
                <a:lnTo>
                  <a:pt x="6808636" y="0"/>
                </a:lnTo>
                <a:lnTo>
                  <a:pt x="6972292" y="272824"/>
                </a:lnTo>
                <a:cubicBezTo>
                  <a:pt x="8684358" y="3126935"/>
                  <a:pt x="8684358" y="3126935"/>
                  <a:pt x="8684358" y="3126935"/>
                </a:cubicBezTo>
                <a:cubicBezTo>
                  <a:pt x="8774032" y="3299544"/>
                  <a:pt x="8774032" y="3558457"/>
                  <a:pt x="8684358" y="3731065"/>
                </a:cubicBezTo>
                <a:cubicBezTo>
                  <a:pt x="7154297" y="6281764"/>
                  <a:pt x="6867411" y="6760019"/>
                  <a:pt x="6813619" y="6849692"/>
                </a:cubicBezTo>
                <a:lnTo>
                  <a:pt x="6808636" y="6858000"/>
                </a:lnTo>
                <a:lnTo>
                  <a:pt x="1951386" y="6858000"/>
                </a:lnTo>
                <a:lnTo>
                  <a:pt x="1787729" y="6585176"/>
                </a:lnTo>
                <a:cubicBezTo>
                  <a:pt x="75663" y="3731065"/>
                  <a:pt x="75663" y="3731065"/>
                  <a:pt x="75663" y="3731065"/>
                </a:cubicBezTo>
                <a:cubicBezTo>
                  <a:pt x="-25220" y="3558457"/>
                  <a:pt x="-25220" y="3299544"/>
                  <a:pt x="75663" y="3126935"/>
                </a:cubicBezTo>
                <a:cubicBezTo>
                  <a:pt x="1605724" y="576237"/>
                  <a:pt x="1892611" y="97981"/>
                  <a:pt x="1946402" y="830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VIDEO-twins born at 28 weeks now 11 months old">
            <a:hlinkClick r:id="" action="ppaction://media"/>
            <a:extLst>
              <a:ext uri="{FF2B5EF4-FFF2-40B4-BE49-F238E27FC236}">
                <a16:creationId xmlns:a16="http://schemas.microsoft.com/office/drawing/2014/main" id="{E5927859-F1FC-4DD9-A943-C65D318E827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635022" y="598311"/>
            <a:ext cx="3138311" cy="5305778"/>
          </a:xfrm>
          <a:prstGeom prst="rect">
            <a:avLst/>
          </a:prstGeom>
        </p:spPr>
      </p:pic>
      <p:grpSp>
        <p:nvGrpSpPr>
          <p:cNvPr id="30" name="Group 10">
            <a:extLst>
              <a:ext uri="{FF2B5EF4-FFF2-40B4-BE49-F238E27FC236}">
                <a16:creationId xmlns:a16="http://schemas.microsoft.com/office/drawing/2014/main" id="{C32D4553-E775-4F16-9A6F-FED8D166A5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00124"/>
            <a:chExt cx="1562267" cy="1172973"/>
          </a:xfrm>
        </p:grpSpPr>
        <p:sp>
          <p:nvSpPr>
            <p:cNvPr id="12" name="Freeform 5">
              <a:extLst>
                <a:ext uri="{FF2B5EF4-FFF2-40B4-BE49-F238E27FC236}">
                  <a16:creationId xmlns:a16="http://schemas.microsoft.com/office/drawing/2014/main" id="{50F864A1-23CF-4954-887F-3C4458622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3" name="Freeform 5">
              <a:extLst>
                <a:ext uri="{FF2B5EF4-FFF2-40B4-BE49-F238E27FC236}">
                  <a16:creationId xmlns:a16="http://schemas.microsoft.com/office/drawing/2014/main" id="{8D313E8C-7457-407E-BDA5-EACA44D382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25911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4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a:extLst>
              <a:ext uri="{FF2B5EF4-FFF2-40B4-BE49-F238E27FC236}">
                <a16:creationId xmlns:a16="http://schemas.microsoft.com/office/drawing/2014/main" id="{C571BF70-19E3-4E35-BF60-14C8CB083C9E}"/>
              </a:ext>
            </a:extLst>
          </p:cNvPr>
          <p:cNvSpPr>
            <a:spLocks noGrp="1" noChangeArrowheads="1"/>
          </p:cNvSpPr>
          <p:nvPr>
            <p:ph type="title"/>
          </p:nvPr>
        </p:nvSpPr>
        <p:spPr/>
        <p:txBody>
          <a:bodyPr/>
          <a:lstStyle/>
          <a:p>
            <a:pPr eaLnBrk="1" hangingPunct="1">
              <a:defRPr/>
            </a:pPr>
            <a:r>
              <a:rPr lang="en-US" altLang="en-US" dirty="0">
                <a:solidFill>
                  <a:srgbClr val="0070C0"/>
                </a:solidFill>
              </a:rPr>
              <a:t>Impact of Abortion - Family</a:t>
            </a:r>
          </a:p>
        </p:txBody>
      </p:sp>
      <p:sp>
        <p:nvSpPr>
          <p:cNvPr id="49156" name="Rectangle 4">
            <a:extLst>
              <a:ext uri="{FF2B5EF4-FFF2-40B4-BE49-F238E27FC236}">
                <a16:creationId xmlns:a16="http://schemas.microsoft.com/office/drawing/2014/main" id="{3F0B382F-2A5B-4F39-B104-F0CADA92C9D0}"/>
              </a:ext>
            </a:extLst>
          </p:cNvPr>
          <p:cNvSpPr>
            <a:spLocks noGrp="1" noChangeArrowheads="1"/>
          </p:cNvSpPr>
          <p:nvPr>
            <p:ph type="body" idx="1"/>
          </p:nvPr>
        </p:nvSpPr>
        <p:spPr>
          <a:xfrm>
            <a:off x="2362200" y="1981200"/>
            <a:ext cx="6553200" cy="4114800"/>
          </a:xfrm>
        </p:spPr>
        <p:txBody>
          <a:bodyPr/>
          <a:lstStyle/>
          <a:p>
            <a:pPr eaLnBrk="1" hangingPunct="1">
              <a:defRPr/>
            </a:pPr>
            <a:r>
              <a:rPr lang="en-US" altLang="en-US" sz="2800" dirty="0">
                <a:solidFill>
                  <a:srgbClr val="0070C0"/>
                </a:solidFill>
              </a:rPr>
              <a:t>A “sudden death” in the family</a:t>
            </a:r>
          </a:p>
          <a:p>
            <a:pPr eaLnBrk="1" hangingPunct="1">
              <a:defRPr/>
            </a:pPr>
            <a:r>
              <a:rPr lang="en-US" altLang="en-US" sz="2800" dirty="0">
                <a:solidFill>
                  <a:srgbClr val="0070C0"/>
                </a:solidFill>
              </a:rPr>
              <a:t>Parents suffer – often in silence –  and may become addicted,  suicidal, homicidal</a:t>
            </a:r>
          </a:p>
          <a:p>
            <a:pPr eaLnBrk="1" hangingPunct="1">
              <a:defRPr/>
            </a:pPr>
            <a:r>
              <a:rPr lang="en-US" altLang="en-US" sz="2800" dirty="0">
                <a:solidFill>
                  <a:srgbClr val="0070C0"/>
                </a:solidFill>
              </a:rPr>
              <a:t>Their circle of support is permanently affected</a:t>
            </a:r>
          </a:p>
          <a:p>
            <a:pPr eaLnBrk="1" hangingPunct="1">
              <a:defRPr/>
            </a:pPr>
            <a:r>
              <a:rPr lang="en-US" altLang="en-US" sz="2800" dirty="0">
                <a:solidFill>
                  <a:srgbClr val="0070C0"/>
                </a:solidFill>
              </a:rPr>
              <a:t>Society applauds mother’s “choice”</a:t>
            </a:r>
          </a:p>
          <a:p>
            <a:pPr eaLnBrk="1" hangingPunct="1">
              <a:defRPr/>
            </a:pPr>
            <a:r>
              <a:rPr lang="en-US" altLang="en-US" sz="2800" dirty="0">
                <a:solidFill>
                  <a:srgbClr val="0070C0"/>
                </a:solidFill>
              </a:rPr>
              <a:t>Church must pick up the pieces</a:t>
            </a:r>
          </a:p>
          <a:p>
            <a:pPr eaLnBrk="1" hangingPunct="1">
              <a:defRPr/>
            </a:pP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9156">
                                            <p:txEl>
                                              <p:pRg st="0" end="0"/>
                                            </p:txEl>
                                          </p:spTgt>
                                        </p:tgtEl>
                                        <p:attrNameLst>
                                          <p:attrName>style.visibility</p:attrName>
                                        </p:attrNameLst>
                                      </p:cBhvr>
                                      <p:to>
                                        <p:strVal val="visible"/>
                                      </p:to>
                                    </p:set>
                                    <p:animEffect transition="in" filter="fade">
                                      <p:cBhvr>
                                        <p:cTn id="7" dur="1000"/>
                                        <p:tgtEl>
                                          <p:spTgt spid="49156">
                                            <p:txEl>
                                              <p:pRg st="0" end="0"/>
                                            </p:txEl>
                                          </p:spTgt>
                                        </p:tgtEl>
                                      </p:cBhvr>
                                    </p:animEffect>
                                    <p:anim calcmode="lin" valueType="num">
                                      <p:cBhvr>
                                        <p:cTn id="8" dur="1000" fill="hold"/>
                                        <p:tgtEl>
                                          <p:spTgt spid="4915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915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9156">
                                            <p:txEl>
                                              <p:pRg st="1" end="1"/>
                                            </p:txEl>
                                          </p:spTgt>
                                        </p:tgtEl>
                                        <p:attrNameLst>
                                          <p:attrName>style.visibility</p:attrName>
                                        </p:attrNameLst>
                                      </p:cBhvr>
                                      <p:to>
                                        <p:strVal val="visible"/>
                                      </p:to>
                                    </p:set>
                                    <p:animEffect transition="in" filter="fade">
                                      <p:cBhvr>
                                        <p:cTn id="14" dur="1000"/>
                                        <p:tgtEl>
                                          <p:spTgt spid="49156">
                                            <p:txEl>
                                              <p:pRg st="1" end="1"/>
                                            </p:txEl>
                                          </p:spTgt>
                                        </p:tgtEl>
                                      </p:cBhvr>
                                    </p:animEffect>
                                    <p:anim calcmode="lin" valueType="num">
                                      <p:cBhvr>
                                        <p:cTn id="15" dur="1000" fill="hold"/>
                                        <p:tgtEl>
                                          <p:spTgt spid="4915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915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9156">
                                            <p:txEl>
                                              <p:pRg st="2" end="2"/>
                                            </p:txEl>
                                          </p:spTgt>
                                        </p:tgtEl>
                                        <p:attrNameLst>
                                          <p:attrName>style.visibility</p:attrName>
                                        </p:attrNameLst>
                                      </p:cBhvr>
                                      <p:to>
                                        <p:strVal val="visible"/>
                                      </p:to>
                                    </p:set>
                                    <p:animEffect transition="in" filter="fade">
                                      <p:cBhvr>
                                        <p:cTn id="21" dur="1000"/>
                                        <p:tgtEl>
                                          <p:spTgt spid="49156">
                                            <p:txEl>
                                              <p:pRg st="2" end="2"/>
                                            </p:txEl>
                                          </p:spTgt>
                                        </p:tgtEl>
                                      </p:cBhvr>
                                    </p:animEffect>
                                    <p:anim calcmode="lin" valueType="num">
                                      <p:cBhvr>
                                        <p:cTn id="22" dur="1000" fill="hold"/>
                                        <p:tgtEl>
                                          <p:spTgt spid="4915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915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9156">
                                            <p:txEl>
                                              <p:pRg st="3" end="3"/>
                                            </p:txEl>
                                          </p:spTgt>
                                        </p:tgtEl>
                                        <p:attrNameLst>
                                          <p:attrName>style.visibility</p:attrName>
                                        </p:attrNameLst>
                                      </p:cBhvr>
                                      <p:to>
                                        <p:strVal val="visible"/>
                                      </p:to>
                                    </p:set>
                                    <p:animEffect transition="in" filter="fade">
                                      <p:cBhvr>
                                        <p:cTn id="28" dur="1000"/>
                                        <p:tgtEl>
                                          <p:spTgt spid="49156">
                                            <p:txEl>
                                              <p:pRg st="3" end="3"/>
                                            </p:txEl>
                                          </p:spTgt>
                                        </p:tgtEl>
                                      </p:cBhvr>
                                    </p:animEffect>
                                    <p:anim calcmode="lin" valueType="num">
                                      <p:cBhvr>
                                        <p:cTn id="29" dur="1000" fill="hold"/>
                                        <p:tgtEl>
                                          <p:spTgt spid="4915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915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9156">
                                            <p:txEl>
                                              <p:pRg st="4" end="4"/>
                                            </p:txEl>
                                          </p:spTgt>
                                        </p:tgtEl>
                                        <p:attrNameLst>
                                          <p:attrName>style.visibility</p:attrName>
                                        </p:attrNameLst>
                                      </p:cBhvr>
                                      <p:to>
                                        <p:strVal val="visible"/>
                                      </p:to>
                                    </p:set>
                                    <p:animEffect transition="in" filter="fade">
                                      <p:cBhvr>
                                        <p:cTn id="35" dur="1000"/>
                                        <p:tgtEl>
                                          <p:spTgt spid="49156">
                                            <p:txEl>
                                              <p:pRg st="4" end="4"/>
                                            </p:txEl>
                                          </p:spTgt>
                                        </p:tgtEl>
                                      </p:cBhvr>
                                    </p:animEffect>
                                    <p:anim calcmode="lin" valueType="num">
                                      <p:cBhvr>
                                        <p:cTn id="36" dur="1000" fill="hold"/>
                                        <p:tgtEl>
                                          <p:spTgt spid="4915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915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A1F08A1F-DA2A-4EE1-9AF6-A11D09D557E1}"/>
              </a:ext>
            </a:extLst>
          </p:cNvPr>
          <p:cNvSpPr>
            <a:spLocks noGrp="1" noChangeArrowheads="1"/>
          </p:cNvSpPr>
          <p:nvPr>
            <p:ph type="title"/>
          </p:nvPr>
        </p:nvSpPr>
        <p:spPr/>
        <p:txBody>
          <a:bodyPr/>
          <a:lstStyle/>
          <a:p>
            <a:pPr algn="ctr" eaLnBrk="1" hangingPunct="1"/>
            <a:r>
              <a:rPr lang="en-US" altLang="en-US" sz="4400" b="1">
                <a:solidFill>
                  <a:srgbClr val="0070C0"/>
                </a:solidFill>
              </a:rPr>
              <a:t>Abortion Hurts</a:t>
            </a:r>
            <a:r>
              <a:rPr lang="en-US" altLang="en-US">
                <a:solidFill>
                  <a:srgbClr val="0070C0"/>
                </a:solidFill>
              </a:rPr>
              <a:t>	</a:t>
            </a:r>
          </a:p>
        </p:txBody>
      </p:sp>
      <p:sp>
        <p:nvSpPr>
          <p:cNvPr id="67587" name="Rectangle 3">
            <a:extLst>
              <a:ext uri="{FF2B5EF4-FFF2-40B4-BE49-F238E27FC236}">
                <a16:creationId xmlns:a16="http://schemas.microsoft.com/office/drawing/2014/main" id="{CCBCCD6F-E8B2-40BC-B874-7C7ADEEA0D04}"/>
              </a:ext>
            </a:extLst>
          </p:cNvPr>
          <p:cNvSpPr>
            <a:spLocks noGrp="1" noChangeArrowheads="1"/>
          </p:cNvSpPr>
          <p:nvPr>
            <p:ph idx="1"/>
          </p:nvPr>
        </p:nvSpPr>
        <p:spPr>
          <a:xfrm>
            <a:off x="4191000" y="1981200"/>
            <a:ext cx="6477000" cy="4114800"/>
          </a:xfrm>
        </p:spPr>
        <p:txBody>
          <a:bodyPr/>
          <a:lstStyle/>
          <a:p>
            <a:pPr lvl="1" eaLnBrk="1" hangingPunct="1"/>
            <a:r>
              <a:rPr lang="en-US" altLang="en-US" sz="3200">
                <a:solidFill>
                  <a:srgbClr val="0070C0"/>
                </a:solidFill>
              </a:rPr>
              <a:t>Cannot hurt the baby without hurting the mother.</a:t>
            </a:r>
          </a:p>
          <a:p>
            <a:pPr lvl="1" eaLnBrk="1" hangingPunct="1"/>
            <a:r>
              <a:rPr lang="en-US" altLang="en-US" sz="3200">
                <a:solidFill>
                  <a:srgbClr val="0070C0"/>
                </a:solidFill>
              </a:rPr>
              <a:t>Cannot help the baby without helping the mother.</a:t>
            </a:r>
          </a:p>
          <a:p>
            <a:pPr lvl="1" eaLnBrk="1" hangingPunct="1"/>
            <a:r>
              <a:rPr lang="en-US" altLang="en-US" sz="3200">
                <a:solidFill>
                  <a:srgbClr val="0070C0"/>
                </a:solidFill>
              </a:rPr>
              <a:t>Our outreach must be personal.</a:t>
            </a:r>
          </a:p>
        </p:txBody>
      </p:sp>
      <p:pic>
        <p:nvPicPr>
          <p:cNvPr id="32772" name="Picture 4">
            <a:extLst>
              <a:ext uri="{FF2B5EF4-FFF2-40B4-BE49-F238E27FC236}">
                <a16:creationId xmlns:a16="http://schemas.microsoft.com/office/drawing/2014/main" id="{987F0CB8-085B-471B-BFC8-34C7775A5A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905000"/>
            <a:ext cx="2071688"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blinds(horizontal)">
                                      <p:cBhvr>
                                        <p:cTn id="7" dur="500"/>
                                        <p:tgtEl>
                                          <p:spTgt spid="675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7587">
                                            <p:txEl>
                                              <p:pRg st="1" end="1"/>
                                            </p:txEl>
                                          </p:spTgt>
                                        </p:tgtEl>
                                        <p:attrNameLst>
                                          <p:attrName>style.visibility</p:attrName>
                                        </p:attrNameLst>
                                      </p:cBhvr>
                                      <p:to>
                                        <p:strVal val="visible"/>
                                      </p:to>
                                    </p:set>
                                    <p:animEffect transition="in" filter="blinds(horizontal)">
                                      <p:cBhvr>
                                        <p:cTn id="12" dur="500"/>
                                        <p:tgtEl>
                                          <p:spTgt spid="675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67587">
                                            <p:txEl>
                                              <p:pRg st="2" end="2"/>
                                            </p:txEl>
                                          </p:spTgt>
                                        </p:tgtEl>
                                        <p:attrNameLst>
                                          <p:attrName>style.visibility</p:attrName>
                                        </p:attrNameLst>
                                      </p:cBhvr>
                                      <p:to>
                                        <p:strVal val="visible"/>
                                      </p:to>
                                    </p:set>
                                    <p:animEffect transition="in" filter="blinds(horizontal)">
                                      <p:cBhvr>
                                        <p:cTn id="17" dur="500"/>
                                        <p:tgtEl>
                                          <p:spTgt spid="675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675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EF9323D9-7DD6-41DA-9F0D-6CF405D2AE2E}"/>
              </a:ext>
            </a:extLst>
          </p:cNvPr>
          <p:cNvSpPr>
            <a:spLocks noGrp="1" noChangeArrowheads="1"/>
          </p:cNvSpPr>
          <p:nvPr>
            <p:ph type="title"/>
          </p:nvPr>
        </p:nvSpPr>
        <p:spPr/>
        <p:txBody>
          <a:bodyPr/>
          <a:lstStyle/>
          <a:p>
            <a:pPr algn="ctr" eaLnBrk="1" hangingPunct="1"/>
            <a:r>
              <a:rPr lang="en-US" altLang="en-US" sz="4400" b="1">
                <a:solidFill>
                  <a:srgbClr val="0070C0"/>
                </a:solidFill>
              </a:rPr>
              <a:t>The Bottom Line</a:t>
            </a:r>
          </a:p>
        </p:txBody>
      </p:sp>
      <p:sp>
        <p:nvSpPr>
          <p:cNvPr id="88067" name="Rectangle 3">
            <a:extLst>
              <a:ext uri="{FF2B5EF4-FFF2-40B4-BE49-F238E27FC236}">
                <a16:creationId xmlns:a16="http://schemas.microsoft.com/office/drawing/2014/main" id="{081A9E62-23DE-4269-AB8E-00BEBCA63EC2}"/>
              </a:ext>
            </a:extLst>
          </p:cNvPr>
          <p:cNvSpPr>
            <a:spLocks noChangeArrowheads="1"/>
          </p:cNvSpPr>
          <p:nvPr/>
        </p:nvSpPr>
        <p:spPr bwMode="auto">
          <a:xfrm>
            <a:off x="5105400" y="1752600"/>
            <a:ext cx="5181600" cy="3886200"/>
          </a:xfrm>
          <a:prstGeom prst="rect">
            <a:avLst/>
          </a:prstGeom>
          <a:noFill/>
          <a:ln>
            <a:noFill/>
          </a:ln>
          <a:effectLst/>
        </p:spPr>
        <p:txBody>
          <a:bodyPr/>
          <a:lstStyle>
            <a:lvl1pPr marL="342900" indent="-342900">
              <a:spcBef>
                <a:spcPct val="20000"/>
              </a:spcBef>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lvl="1" fontAlgn="base">
              <a:lnSpc>
                <a:spcPct val="90000"/>
              </a:lnSpc>
              <a:spcAft>
                <a:spcPct val="0"/>
              </a:spcAft>
              <a:buClr>
                <a:srgbClr val="954F72"/>
              </a:buClr>
              <a:defRPr/>
            </a:pPr>
            <a:r>
              <a:rPr lang="en-US" altLang="en-US" sz="3200" dirty="0">
                <a:solidFill>
                  <a:srgbClr val="0070C0"/>
                </a:solidFill>
              </a:rPr>
              <a:t>We must be Christ-like:</a:t>
            </a:r>
          </a:p>
          <a:p>
            <a:pPr lvl="2" fontAlgn="base">
              <a:lnSpc>
                <a:spcPct val="90000"/>
              </a:lnSpc>
              <a:spcAft>
                <a:spcPct val="0"/>
              </a:spcAft>
              <a:buClr>
                <a:srgbClr val="0563C1"/>
              </a:buClr>
              <a:defRPr/>
            </a:pPr>
            <a:r>
              <a:rPr lang="en-US" altLang="en-US" sz="2800" dirty="0">
                <a:solidFill>
                  <a:srgbClr val="0070C0"/>
                </a:solidFill>
              </a:rPr>
              <a:t>Meet each person where they are.</a:t>
            </a:r>
          </a:p>
          <a:p>
            <a:pPr lvl="2" fontAlgn="base">
              <a:lnSpc>
                <a:spcPct val="90000"/>
              </a:lnSpc>
              <a:spcAft>
                <a:spcPct val="0"/>
              </a:spcAft>
              <a:buClr>
                <a:srgbClr val="0563C1"/>
              </a:buClr>
              <a:defRPr/>
            </a:pPr>
            <a:r>
              <a:rPr lang="en-US" altLang="en-US" sz="2800" dirty="0">
                <a:solidFill>
                  <a:srgbClr val="0070C0"/>
                </a:solidFill>
              </a:rPr>
              <a:t>Lift them up through healing.</a:t>
            </a:r>
          </a:p>
          <a:p>
            <a:pPr lvl="2" fontAlgn="base">
              <a:lnSpc>
                <a:spcPct val="90000"/>
              </a:lnSpc>
              <a:spcAft>
                <a:spcPct val="0"/>
              </a:spcAft>
              <a:buClr>
                <a:srgbClr val="0563C1"/>
              </a:buClr>
              <a:defRPr/>
            </a:pPr>
            <a:r>
              <a:rPr lang="en-US" altLang="en-US" sz="2800" dirty="0">
                <a:solidFill>
                  <a:srgbClr val="0070C0"/>
                </a:solidFill>
              </a:rPr>
              <a:t>Challenge them to sin no more.</a:t>
            </a:r>
          </a:p>
          <a:p>
            <a:pPr lvl="1" fontAlgn="base">
              <a:lnSpc>
                <a:spcPct val="90000"/>
              </a:lnSpc>
              <a:spcAft>
                <a:spcPct val="0"/>
              </a:spcAft>
              <a:buClr>
                <a:srgbClr val="954F72"/>
              </a:buClr>
              <a:buNone/>
              <a:defRPr/>
            </a:pPr>
            <a:endParaRPr lang="en-US" altLang="en-US" sz="3600" dirty="0">
              <a:solidFill>
                <a:prstClr val="black"/>
              </a:solidFill>
            </a:endParaRPr>
          </a:p>
        </p:txBody>
      </p:sp>
      <p:pic>
        <p:nvPicPr>
          <p:cNvPr id="34820" name="Picture 4">
            <a:extLst>
              <a:ext uri="{FF2B5EF4-FFF2-40B4-BE49-F238E27FC236}">
                <a16:creationId xmlns:a16="http://schemas.microsoft.com/office/drawing/2014/main" id="{C81D5CA3-9371-45AD-8711-11D0A0EA29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7312" b="6180"/>
          <a:stretch>
            <a:fillRect/>
          </a:stretch>
        </p:blipFill>
        <p:spPr bwMode="auto">
          <a:xfrm>
            <a:off x="2667000" y="1752600"/>
            <a:ext cx="2514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8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80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80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80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allAtOnce"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FCF83A5D-F931-4D70-8EBE-8CD2BF6A6556}"/>
              </a:ext>
            </a:extLst>
          </p:cNvPr>
          <p:cNvSpPr>
            <a:spLocks noGrp="1" noChangeArrowheads="1"/>
          </p:cNvSpPr>
          <p:nvPr>
            <p:ph type="title"/>
          </p:nvPr>
        </p:nvSpPr>
        <p:spPr/>
        <p:txBody>
          <a:bodyPr/>
          <a:lstStyle/>
          <a:p>
            <a:pPr eaLnBrk="1" hangingPunct="1">
              <a:defRPr/>
            </a:pPr>
            <a:r>
              <a:rPr lang="en-US" altLang="en-US" dirty="0">
                <a:solidFill>
                  <a:srgbClr val="000000"/>
                </a:solidFill>
              </a:rPr>
              <a:t>John Paul II’s Message</a:t>
            </a:r>
          </a:p>
        </p:txBody>
      </p:sp>
      <p:pic>
        <p:nvPicPr>
          <p:cNvPr id="36867" name="Picture 3">
            <a:extLst>
              <a:ext uri="{FF2B5EF4-FFF2-40B4-BE49-F238E27FC236}">
                <a16:creationId xmlns:a16="http://schemas.microsoft.com/office/drawing/2014/main" id="{9B253C0D-BC4A-4EF6-8621-D29296DC1C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1" y="1828800"/>
            <a:ext cx="195262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0" name="Rectangle 4">
            <a:extLst>
              <a:ext uri="{FF2B5EF4-FFF2-40B4-BE49-F238E27FC236}">
                <a16:creationId xmlns:a16="http://schemas.microsoft.com/office/drawing/2014/main" id="{59C5E751-49BA-48BF-A3A7-A2B0B73158AE}"/>
              </a:ext>
            </a:extLst>
          </p:cNvPr>
          <p:cNvSpPr>
            <a:spLocks noGrp="1" noChangeArrowheads="1"/>
          </p:cNvSpPr>
          <p:nvPr>
            <p:ph type="body" idx="1"/>
          </p:nvPr>
        </p:nvSpPr>
        <p:spPr>
          <a:xfrm>
            <a:off x="2057400" y="1676400"/>
            <a:ext cx="5943600" cy="4495800"/>
          </a:xfrm>
        </p:spPr>
        <p:txBody>
          <a:bodyPr/>
          <a:lstStyle/>
          <a:p>
            <a:pPr lvl="1" eaLnBrk="1" hangingPunct="1">
              <a:buFont typeface="Wingdings" panose="05000000000000000000" pitchFamily="2" charset="2"/>
              <a:buNone/>
              <a:defRPr/>
            </a:pPr>
            <a:r>
              <a:rPr lang="en-US" altLang="en-US" sz="3200" i="1" dirty="0">
                <a:solidFill>
                  <a:srgbClr val="000000"/>
                </a:solidFill>
              </a:rPr>
              <a:t>“The Church is aware of the many factors which may have influenced your decision, and she does not doubt that in many cases it was a painful and even shattering decision.”</a:t>
            </a:r>
          </a:p>
          <a:p>
            <a:pPr eaLnBrk="1" hangingPunct="1">
              <a:defRPr/>
            </a:pPr>
            <a:endParaRPr lang="en-US" altLang="en-US" i="1" dirty="0">
              <a:latin typeface="Palatino Linotype" panose="0204050205050503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6740">
                                            <p:txEl>
                                              <p:pRg st="0" end="0"/>
                                            </p:txEl>
                                          </p:spTgt>
                                        </p:tgtEl>
                                        <p:attrNameLst>
                                          <p:attrName>style.visibility</p:attrName>
                                        </p:attrNameLst>
                                      </p:cBhvr>
                                      <p:to>
                                        <p:strVal val="visible"/>
                                      </p:to>
                                    </p:set>
                                    <p:animEffect transition="in" filter="fade">
                                      <p:cBhvr>
                                        <p:cTn id="7" dur="2000"/>
                                        <p:tgtEl>
                                          <p:spTgt spid="1167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87CD8E65-C9AB-444D-A01D-14E8AAF73618}"/>
              </a:ext>
            </a:extLst>
          </p:cNvPr>
          <p:cNvSpPr>
            <a:spLocks noGrp="1" noChangeArrowheads="1"/>
          </p:cNvSpPr>
          <p:nvPr>
            <p:ph type="title"/>
          </p:nvPr>
        </p:nvSpPr>
        <p:spPr/>
        <p:txBody>
          <a:bodyPr/>
          <a:lstStyle/>
          <a:p>
            <a:pPr eaLnBrk="1" hangingPunct="1">
              <a:defRPr/>
            </a:pPr>
            <a:r>
              <a:rPr lang="en-US" altLang="en-US" dirty="0">
                <a:solidFill>
                  <a:srgbClr val="000000"/>
                </a:solidFill>
              </a:rPr>
              <a:t>John Paul II’s Message</a:t>
            </a:r>
          </a:p>
        </p:txBody>
      </p:sp>
      <p:sp>
        <p:nvSpPr>
          <p:cNvPr id="118787" name="Rectangle 3">
            <a:extLst>
              <a:ext uri="{FF2B5EF4-FFF2-40B4-BE49-F238E27FC236}">
                <a16:creationId xmlns:a16="http://schemas.microsoft.com/office/drawing/2014/main" id="{8D8F7E23-B58E-4FBC-A446-F1CD08663510}"/>
              </a:ext>
            </a:extLst>
          </p:cNvPr>
          <p:cNvSpPr>
            <a:spLocks noGrp="1" noChangeArrowheads="1"/>
          </p:cNvSpPr>
          <p:nvPr>
            <p:ph type="body" idx="1"/>
          </p:nvPr>
        </p:nvSpPr>
        <p:spPr>
          <a:xfrm>
            <a:off x="1905000" y="1905000"/>
            <a:ext cx="5943600" cy="3733800"/>
          </a:xfrm>
        </p:spPr>
        <p:txBody>
          <a:bodyPr/>
          <a:lstStyle/>
          <a:p>
            <a:pPr lvl="1" eaLnBrk="1" hangingPunct="1">
              <a:buFont typeface="Wingdings" panose="05000000000000000000" pitchFamily="2" charset="2"/>
              <a:buNone/>
              <a:defRPr/>
            </a:pPr>
            <a:r>
              <a:rPr lang="en-US" altLang="en-US" sz="3200" i="1" dirty="0">
                <a:solidFill>
                  <a:srgbClr val="000000"/>
                </a:solidFill>
              </a:rPr>
              <a:t>“The wound in your heart may not have healed. Certainly what happened was and remains terribly wrong.”</a:t>
            </a:r>
            <a:endParaRPr lang="en-US" altLang="en-US" i="1" dirty="0">
              <a:solidFill>
                <a:srgbClr val="000000"/>
              </a:solidFill>
            </a:endParaRPr>
          </a:p>
        </p:txBody>
      </p:sp>
      <p:pic>
        <p:nvPicPr>
          <p:cNvPr id="38916" name="Picture 4">
            <a:extLst>
              <a:ext uri="{FF2B5EF4-FFF2-40B4-BE49-F238E27FC236}">
                <a16:creationId xmlns:a16="http://schemas.microsoft.com/office/drawing/2014/main" id="{810AF94E-E62B-4DF4-A1CF-BEE414AA73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1" y="1828800"/>
            <a:ext cx="195262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18787">
                                            <p:txEl>
                                              <p:pRg st="0" end="0"/>
                                            </p:txEl>
                                          </p:spTgt>
                                        </p:tgtEl>
                                        <p:attrNameLst>
                                          <p:attrName>style.visibility</p:attrName>
                                        </p:attrNameLst>
                                      </p:cBhvr>
                                      <p:to>
                                        <p:strVal val="visible"/>
                                      </p:to>
                                    </p:set>
                                    <p:animEffect transition="in" filter="fade">
                                      <p:cBhvr>
                                        <p:cTn id="7" dur="2000"/>
                                        <p:tgtEl>
                                          <p:spTgt spid="1187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9463AEDB-E34A-410A-871C-6347F67D83F7}"/>
              </a:ext>
            </a:extLst>
          </p:cNvPr>
          <p:cNvSpPr>
            <a:spLocks noGrp="1" noChangeArrowheads="1"/>
          </p:cNvSpPr>
          <p:nvPr>
            <p:ph type="title"/>
          </p:nvPr>
        </p:nvSpPr>
        <p:spPr/>
        <p:txBody>
          <a:bodyPr/>
          <a:lstStyle/>
          <a:p>
            <a:pPr eaLnBrk="1" hangingPunct="1">
              <a:defRPr/>
            </a:pPr>
            <a:r>
              <a:rPr lang="en-US" altLang="en-US" dirty="0">
                <a:solidFill>
                  <a:srgbClr val="000000"/>
                </a:solidFill>
              </a:rPr>
              <a:t>John Paul II’s Message</a:t>
            </a:r>
          </a:p>
        </p:txBody>
      </p:sp>
      <p:pic>
        <p:nvPicPr>
          <p:cNvPr id="40963" name="Picture 3">
            <a:extLst>
              <a:ext uri="{FF2B5EF4-FFF2-40B4-BE49-F238E27FC236}">
                <a16:creationId xmlns:a16="http://schemas.microsoft.com/office/drawing/2014/main" id="{E8B3B31E-C268-4EE2-8616-CC782DF44D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1" y="1828800"/>
            <a:ext cx="195262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6" name="Rectangle 4">
            <a:extLst>
              <a:ext uri="{FF2B5EF4-FFF2-40B4-BE49-F238E27FC236}">
                <a16:creationId xmlns:a16="http://schemas.microsoft.com/office/drawing/2014/main" id="{1E35C33D-8657-4DB3-B225-0D19FE2B07A5}"/>
              </a:ext>
            </a:extLst>
          </p:cNvPr>
          <p:cNvSpPr>
            <a:spLocks noGrp="1" noChangeArrowheads="1"/>
          </p:cNvSpPr>
          <p:nvPr>
            <p:ph type="body" idx="1"/>
          </p:nvPr>
        </p:nvSpPr>
        <p:spPr>
          <a:xfrm>
            <a:off x="2047875" y="1828800"/>
            <a:ext cx="5943600" cy="3505200"/>
          </a:xfrm>
        </p:spPr>
        <p:txBody>
          <a:bodyPr/>
          <a:lstStyle/>
          <a:p>
            <a:pPr lvl="1" eaLnBrk="1" hangingPunct="1">
              <a:buFont typeface="Wingdings" panose="05000000000000000000" pitchFamily="2" charset="2"/>
              <a:buNone/>
              <a:defRPr/>
            </a:pPr>
            <a:r>
              <a:rPr lang="en-US" altLang="en-US" sz="3200" i="1" dirty="0">
                <a:solidFill>
                  <a:srgbClr val="000000"/>
                </a:solidFill>
              </a:rPr>
              <a:t>“But do not give in to discouragement and do not lose hope.  Try rather to understand what happened and face it honestly.”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20836">
                                            <p:txEl>
                                              <p:pRg st="0" end="0"/>
                                            </p:txEl>
                                          </p:spTgt>
                                        </p:tgtEl>
                                        <p:attrNameLst>
                                          <p:attrName>style.visibility</p:attrName>
                                        </p:attrNameLst>
                                      </p:cBhvr>
                                      <p:to>
                                        <p:strVal val="visible"/>
                                      </p:to>
                                    </p:set>
                                    <p:animEffect transition="in" filter="fade">
                                      <p:cBhvr>
                                        <p:cTn id="7" dur="2000"/>
                                        <p:tgtEl>
                                          <p:spTgt spid="1208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FE563C30-181B-44ED-8D00-FE403F91FD79}"/>
              </a:ext>
            </a:extLst>
          </p:cNvPr>
          <p:cNvSpPr>
            <a:spLocks noGrp="1" noChangeArrowheads="1"/>
          </p:cNvSpPr>
          <p:nvPr>
            <p:ph type="title"/>
          </p:nvPr>
        </p:nvSpPr>
        <p:spPr/>
        <p:txBody>
          <a:bodyPr/>
          <a:lstStyle/>
          <a:p>
            <a:pPr eaLnBrk="1" hangingPunct="1">
              <a:defRPr/>
            </a:pPr>
            <a:r>
              <a:rPr lang="en-US" altLang="en-US" dirty="0">
                <a:solidFill>
                  <a:srgbClr val="000000"/>
                </a:solidFill>
              </a:rPr>
              <a:t>John Paul II’s Message</a:t>
            </a:r>
          </a:p>
        </p:txBody>
      </p:sp>
      <p:pic>
        <p:nvPicPr>
          <p:cNvPr id="43011" name="Picture 3">
            <a:extLst>
              <a:ext uri="{FF2B5EF4-FFF2-40B4-BE49-F238E27FC236}">
                <a16:creationId xmlns:a16="http://schemas.microsoft.com/office/drawing/2014/main" id="{358FB1AF-D58C-4293-9FEF-5B516908E9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1" y="1828800"/>
            <a:ext cx="195262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4" name="Rectangle 4">
            <a:extLst>
              <a:ext uri="{FF2B5EF4-FFF2-40B4-BE49-F238E27FC236}">
                <a16:creationId xmlns:a16="http://schemas.microsoft.com/office/drawing/2014/main" id="{D65E5F72-7DCE-43F4-B274-5FDE0F2AA260}"/>
              </a:ext>
            </a:extLst>
          </p:cNvPr>
          <p:cNvSpPr>
            <a:spLocks noGrp="1" noChangeArrowheads="1"/>
          </p:cNvSpPr>
          <p:nvPr>
            <p:ph type="body" idx="1"/>
          </p:nvPr>
        </p:nvSpPr>
        <p:spPr>
          <a:xfrm>
            <a:off x="1981200" y="1676400"/>
            <a:ext cx="5943600" cy="4114800"/>
          </a:xfrm>
        </p:spPr>
        <p:txBody>
          <a:bodyPr/>
          <a:lstStyle/>
          <a:p>
            <a:pPr lvl="1" eaLnBrk="1" hangingPunct="1">
              <a:buFont typeface="Wingdings" panose="05000000000000000000" pitchFamily="2" charset="2"/>
              <a:buNone/>
              <a:defRPr/>
            </a:pPr>
            <a:r>
              <a:rPr lang="en-US" altLang="en-US" sz="3200" i="1" dirty="0">
                <a:solidFill>
                  <a:srgbClr val="000000"/>
                </a:solidFill>
              </a:rPr>
              <a:t>“If you have not already done so, give yourselves over with humility and trust to repentance.   The Father of mercies is ready to give you his forgiveness and his peace in the Sacrament of Reconciliation.”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22884">
                                            <p:txEl>
                                              <p:pRg st="0" end="0"/>
                                            </p:txEl>
                                          </p:spTgt>
                                        </p:tgtEl>
                                        <p:attrNameLst>
                                          <p:attrName>style.visibility</p:attrName>
                                        </p:attrNameLst>
                                      </p:cBhvr>
                                      <p:to>
                                        <p:strVal val="visible"/>
                                      </p:to>
                                    </p:set>
                                    <p:animEffect transition="in" filter="fade">
                                      <p:cBhvr>
                                        <p:cTn id="7" dur="2000"/>
                                        <p:tgtEl>
                                          <p:spTgt spid="12288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3BA39C3D-20E5-41EF-B2B8-C2910763044E}"/>
              </a:ext>
            </a:extLst>
          </p:cNvPr>
          <p:cNvSpPr>
            <a:spLocks noGrp="1" noChangeArrowheads="1"/>
          </p:cNvSpPr>
          <p:nvPr>
            <p:ph type="title"/>
          </p:nvPr>
        </p:nvSpPr>
        <p:spPr/>
        <p:txBody>
          <a:bodyPr/>
          <a:lstStyle/>
          <a:p>
            <a:pPr eaLnBrk="1" hangingPunct="1">
              <a:defRPr/>
            </a:pPr>
            <a:r>
              <a:rPr lang="en-US" altLang="en-US" dirty="0">
                <a:solidFill>
                  <a:srgbClr val="000000"/>
                </a:solidFill>
              </a:rPr>
              <a:t>John Paul II’s Message</a:t>
            </a:r>
          </a:p>
        </p:txBody>
      </p:sp>
      <p:pic>
        <p:nvPicPr>
          <p:cNvPr id="45059" name="Picture 3">
            <a:extLst>
              <a:ext uri="{FF2B5EF4-FFF2-40B4-BE49-F238E27FC236}">
                <a16:creationId xmlns:a16="http://schemas.microsoft.com/office/drawing/2014/main" id="{99DB1014-EFAC-4229-91DC-C992B1D5E0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1" y="1828800"/>
            <a:ext cx="195262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2" name="Rectangle 4">
            <a:extLst>
              <a:ext uri="{FF2B5EF4-FFF2-40B4-BE49-F238E27FC236}">
                <a16:creationId xmlns:a16="http://schemas.microsoft.com/office/drawing/2014/main" id="{D3614675-9C21-4646-B552-AB452E7193DA}"/>
              </a:ext>
            </a:extLst>
          </p:cNvPr>
          <p:cNvSpPr>
            <a:spLocks noGrp="1" noChangeArrowheads="1"/>
          </p:cNvSpPr>
          <p:nvPr>
            <p:ph type="body" idx="1"/>
          </p:nvPr>
        </p:nvSpPr>
        <p:spPr>
          <a:xfrm>
            <a:off x="1981200" y="1676400"/>
            <a:ext cx="5943600" cy="4114800"/>
          </a:xfrm>
        </p:spPr>
        <p:txBody>
          <a:bodyPr/>
          <a:lstStyle/>
          <a:p>
            <a:pPr lvl="1" eaLnBrk="1" hangingPunct="1">
              <a:buFont typeface="Wingdings" panose="05000000000000000000" pitchFamily="2" charset="2"/>
              <a:buNone/>
              <a:defRPr/>
            </a:pPr>
            <a:r>
              <a:rPr lang="en-US" altLang="en-US" sz="3200" i="1" dirty="0">
                <a:solidFill>
                  <a:srgbClr val="000000"/>
                </a:solidFill>
              </a:rPr>
              <a:t>“To the same Father and to His mercy you can with sure hope entrust your child.”</a:t>
            </a:r>
          </a:p>
          <a:p>
            <a:pPr lvl="1" eaLnBrk="1" hangingPunct="1">
              <a:buFont typeface="Wingdings" panose="05000000000000000000" pitchFamily="2" charset="2"/>
              <a:buNone/>
              <a:defRPr/>
            </a:pPr>
            <a:endParaRPr lang="en-US" altLang="en-US" sz="3600" i="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24932">
                                            <p:txEl>
                                              <p:pRg st="0" end="0"/>
                                            </p:txEl>
                                          </p:spTgt>
                                        </p:tgtEl>
                                        <p:attrNameLst>
                                          <p:attrName>style.visibility</p:attrName>
                                        </p:attrNameLst>
                                      </p:cBhvr>
                                      <p:to>
                                        <p:strVal val="visible"/>
                                      </p:to>
                                    </p:set>
                                    <p:animEffect transition="in" filter="fade">
                                      <p:cBhvr>
                                        <p:cTn id="7" dur="2000"/>
                                        <p:tgtEl>
                                          <p:spTgt spid="1249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E35250FB-F19C-4B4A-AAFB-7F08DB4A1648}"/>
              </a:ext>
            </a:extLst>
          </p:cNvPr>
          <p:cNvSpPr>
            <a:spLocks noGrp="1" noChangeArrowheads="1"/>
          </p:cNvSpPr>
          <p:nvPr>
            <p:ph type="title"/>
          </p:nvPr>
        </p:nvSpPr>
        <p:spPr/>
        <p:txBody>
          <a:bodyPr/>
          <a:lstStyle/>
          <a:p>
            <a:pPr eaLnBrk="1" hangingPunct="1">
              <a:defRPr/>
            </a:pPr>
            <a:r>
              <a:rPr lang="en-US" altLang="en-US" dirty="0">
                <a:solidFill>
                  <a:srgbClr val="000000"/>
                </a:solidFill>
              </a:rPr>
              <a:t>John Paul II’s Message</a:t>
            </a:r>
          </a:p>
        </p:txBody>
      </p:sp>
      <p:pic>
        <p:nvPicPr>
          <p:cNvPr id="47107" name="Picture 3">
            <a:extLst>
              <a:ext uri="{FF2B5EF4-FFF2-40B4-BE49-F238E27FC236}">
                <a16:creationId xmlns:a16="http://schemas.microsoft.com/office/drawing/2014/main" id="{9D29A5B3-CBA1-4BA1-A659-8B6531A80D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1" y="1828800"/>
            <a:ext cx="195262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4">
            <a:extLst>
              <a:ext uri="{FF2B5EF4-FFF2-40B4-BE49-F238E27FC236}">
                <a16:creationId xmlns:a16="http://schemas.microsoft.com/office/drawing/2014/main" id="{CBB4875E-D6DB-48F2-8BB6-1E948DE2F96F}"/>
              </a:ext>
            </a:extLst>
          </p:cNvPr>
          <p:cNvSpPr>
            <a:spLocks noChangeArrowheads="1"/>
          </p:cNvSpPr>
          <p:nvPr/>
        </p:nvSpPr>
        <p:spPr bwMode="auto">
          <a:xfrm>
            <a:off x="1981200" y="1752600"/>
            <a:ext cx="5943600" cy="4114800"/>
          </a:xfrm>
          <a:prstGeom prst="rect">
            <a:avLst/>
          </a:prstGeom>
          <a:noFill/>
          <a:ln>
            <a:noFill/>
          </a:ln>
          <a:effectLst/>
        </p:spPr>
        <p:txBody>
          <a:bodyPr/>
          <a:lstStyle>
            <a:lvl1pPr marL="342900" indent="-342900">
              <a:spcBef>
                <a:spcPct val="20000"/>
              </a:spcBef>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lvl="1" fontAlgn="base">
              <a:spcAft>
                <a:spcPct val="0"/>
              </a:spcAft>
              <a:buClr>
                <a:srgbClr val="FFCC00"/>
              </a:buClr>
              <a:buNone/>
              <a:defRPr/>
            </a:pPr>
            <a:r>
              <a:rPr lang="en-US" altLang="en-US" sz="3200" i="1" dirty="0">
                <a:solidFill>
                  <a:srgbClr val="000000"/>
                </a:solidFill>
              </a:rPr>
              <a:t>“With the friendly and expert help and advice of other people, and as a result of your own painful experience, you can be among the most eloquent defenders of everyone’s right to life.”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26980">
                                            <p:txEl>
                                              <p:pRg st="0" end="0"/>
                                            </p:txEl>
                                          </p:spTgt>
                                        </p:tgtEl>
                                        <p:attrNameLst>
                                          <p:attrName>style.visibility</p:attrName>
                                        </p:attrNameLst>
                                      </p:cBhvr>
                                      <p:to>
                                        <p:strVal val="visible"/>
                                      </p:to>
                                    </p:set>
                                    <p:animEffect transition="in" filter="fade">
                                      <p:cBhvr>
                                        <p:cTn id="7" dur="2000"/>
                                        <p:tgtEl>
                                          <p:spTgt spid="1269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88020-E229-4026-98F8-1947007945D2}"/>
              </a:ext>
            </a:extLst>
          </p:cNvPr>
          <p:cNvSpPr>
            <a:spLocks noGrp="1"/>
          </p:cNvSpPr>
          <p:nvPr>
            <p:ph type="title"/>
          </p:nvPr>
        </p:nvSpPr>
        <p:spPr/>
        <p:txBody>
          <a:bodyPr/>
          <a:lstStyle/>
          <a:p>
            <a:pPr>
              <a:defRPr/>
            </a:pPr>
            <a:r>
              <a:rPr lang="en-US" sz="3600" dirty="0">
                <a:solidFill>
                  <a:schemeClr val="bg1"/>
                </a:solidFill>
              </a:rPr>
              <a:t>Disarming abortion supporters</a:t>
            </a:r>
            <a:endParaRPr lang="en-US" sz="3600" dirty="0"/>
          </a:p>
        </p:txBody>
      </p:sp>
      <p:sp>
        <p:nvSpPr>
          <p:cNvPr id="3" name="Text Placeholder 2">
            <a:extLst>
              <a:ext uri="{FF2B5EF4-FFF2-40B4-BE49-F238E27FC236}">
                <a16:creationId xmlns:a16="http://schemas.microsoft.com/office/drawing/2014/main" id="{AA1B0BDA-95A3-4152-B088-57F70BF551FF}"/>
              </a:ext>
            </a:extLst>
          </p:cNvPr>
          <p:cNvSpPr>
            <a:spLocks noGrp="1"/>
          </p:cNvSpPr>
          <p:nvPr>
            <p:ph type="body" idx="1"/>
          </p:nvPr>
        </p:nvSpPr>
        <p:spPr>
          <a:xfrm>
            <a:off x="2154239" y="1681164"/>
            <a:ext cx="3868737" cy="46037"/>
          </a:xfrm>
        </p:spPr>
        <p:txBody>
          <a:bodyPr/>
          <a:lstStyle/>
          <a:p>
            <a:pPr>
              <a:defRPr/>
            </a:pPr>
            <a:endParaRPr lang="en-US" dirty="0"/>
          </a:p>
        </p:txBody>
      </p:sp>
      <p:sp>
        <p:nvSpPr>
          <p:cNvPr id="5" name="Text Placeholder 4">
            <a:extLst>
              <a:ext uri="{FF2B5EF4-FFF2-40B4-BE49-F238E27FC236}">
                <a16:creationId xmlns:a16="http://schemas.microsoft.com/office/drawing/2014/main" id="{C528FFAF-3769-4CF8-A082-6F27C7C0AAB8}"/>
              </a:ext>
            </a:extLst>
          </p:cNvPr>
          <p:cNvSpPr>
            <a:spLocks noGrp="1"/>
          </p:cNvSpPr>
          <p:nvPr>
            <p:ph type="body" sz="quarter" idx="3"/>
          </p:nvPr>
        </p:nvSpPr>
        <p:spPr>
          <a:xfrm>
            <a:off x="6153150" y="1681164"/>
            <a:ext cx="3887788" cy="46037"/>
          </a:xfrm>
        </p:spPr>
        <p:txBody>
          <a:bodyPr/>
          <a:lstStyle/>
          <a:p>
            <a:pPr>
              <a:defRPr/>
            </a:pPr>
            <a:endParaRPr lang="en-US" dirty="0">
              <a:solidFill>
                <a:schemeClr val="bg1"/>
              </a:solidFill>
            </a:endParaRPr>
          </a:p>
        </p:txBody>
      </p:sp>
      <p:sp>
        <p:nvSpPr>
          <p:cNvPr id="6" name="Content Placeholder 5">
            <a:extLst>
              <a:ext uri="{FF2B5EF4-FFF2-40B4-BE49-F238E27FC236}">
                <a16:creationId xmlns:a16="http://schemas.microsoft.com/office/drawing/2014/main" id="{15D033BB-4325-4566-AB3B-52018FD17734}"/>
              </a:ext>
            </a:extLst>
          </p:cNvPr>
          <p:cNvSpPr>
            <a:spLocks noGrp="1"/>
          </p:cNvSpPr>
          <p:nvPr>
            <p:ph sz="quarter" idx="4"/>
          </p:nvPr>
        </p:nvSpPr>
        <p:spPr>
          <a:xfrm>
            <a:off x="6153150" y="2103439"/>
            <a:ext cx="3887788" cy="4086225"/>
          </a:xfrm>
        </p:spPr>
        <p:txBody>
          <a:bodyPr/>
          <a:lstStyle/>
          <a:p>
            <a:pPr>
              <a:defRPr/>
            </a:pPr>
            <a:r>
              <a:rPr lang="en-US" dirty="0">
                <a:solidFill>
                  <a:srgbClr val="C00000"/>
                </a:solidFill>
              </a:rPr>
              <a:t>What is an abortion?</a:t>
            </a:r>
          </a:p>
          <a:p>
            <a:pPr>
              <a:defRPr/>
            </a:pPr>
            <a:r>
              <a:rPr lang="en-US" dirty="0">
                <a:solidFill>
                  <a:srgbClr val="C00000"/>
                </a:solidFill>
              </a:rPr>
              <a:t>Why do you support abortion?</a:t>
            </a:r>
          </a:p>
          <a:p>
            <a:pPr>
              <a:defRPr/>
            </a:pPr>
            <a:r>
              <a:rPr lang="en-US" dirty="0">
                <a:solidFill>
                  <a:srgbClr val="C00000"/>
                </a:solidFill>
              </a:rPr>
              <a:t>How do they actually do an abortion?</a:t>
            </a:r>
          </a:p>
        </p:txBody>
      </p:sp>
      <p:pic>
        <p:nvPicPr>
          <p:cNvPr id="49158" name="Picture 2">
            <a:extLst>
              <a:ext uri="{FF2B5EF4-FFF2-40B4-BE49-F238E27FC236}">
                <a16:creationId xmlns:a16="http://schemas.microsoft.com/office/drawing/2014/main" id="{E1B02C2A-0B8F-4A94-A54D-A3A9315FCC4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151064" y="1828800"/>
            <a:ext cx="3563937" cy="4508500"/>
          </a:xfr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nodePh="1">
                                  <p:stCondLst>
                                    <p:cond delay="0"/>
                                  </p:stCondLst>
                                  <p:endCondLst>
                                    <p:cond evt="begin" delay="0">
                                      <p:tn val="5"/>
                                    </p:cond>
                                  </p:end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1000"/>
                                        <p:tgtEl>
                                          <p:spTgt spid="6">
                                            <p:txEl>
                                              <p:pRg st="2" end="2"/>
                                            </p:txEl>
                                          </p:spTgt>
                                        </p:tgtEl>
                                      </p:cBhvr>
                                    </p:animEffect>
                                    <p:anim calcmode="lin" valueType="num">
                                      <p:cBhvr>
                                        <p:cTn id="2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9823B7E8-71F7-45D2-B0AB-C028D3084DC4}"/>
              </a:ext>
            </a:extLst>
          </p:cNvPr>
          <p:cNvSpPr>
            <a:spLocks noGrp="1" noChangeArrowheads="1"/>
          </p:cNvSpPr>
          <p:nvPr>
            <p:ph type="title"/>
          </p:nvPr>
        </p:nvSpPr>
        <p:spPr/>
        <p:txBody>
          <a:bodyPr/>
          <a:lstStyle/>
          <a:p>
            <a:r>
              <a:rPr lang="en-US" altLang="en-US">
                <a:solidFill>
                  <a:schemeClr val="bg1"/>
                </a:solidFill>
                <a:effectLst/>
              </a:rPr>
              <a:t>Disarming abortion supporters</a:t>
            </a:r>
            <a:endParaRPr lang="en-US" altLang="en-US">
              <a:effectLst/>
            </a:endParaRPr>
          </a:p>
        </p:txBody>
      </p:sp>
      <p:sp>
        <p:nvSpPr>
          <p:cNvPr id="50179" name="Content Placeholder 3">
            <a:extLst>
              <a:ext uri="{FF2B5EF4-FFF2-40B4-BE49-F238E27FC236}">
                <a16:creationId xmlns:a16="http://schemas.microsoft.com/office/drawing/2014/main" id="{E25FB12E-13B5-4697-BB0B-644689E69A6A}"/>
              </a:ext>
            </a:extLst>
          </p:cNvPr>
          <p:cNvSpPr>
            <a:spLocks noGrp="1" noChangeArrowheads="1"/>
          </p:cNvSpPr>
          <p:nvPr>
            <p:ph sz="half" idx="2"/>
          </p:nvPr>
        </p:nvSpPr>
        <p:spPr/>
        <p:txBody>
          <a:bodyPr/>
          <a:lstStyle/>
          <a:p>
            <a:r>
              <a:rPr lang="en-US" altLang="en-US" dirty="0">
                <a:solidFill>
                  <a:srgbClr val="C00000"/>
                </a:solidFill>
                <a:effectLst/>
              </a:rPr>
              <a:t>Is your support for abortion based on science or more of a “gut” feeling?</a:t>
            </a:r>
          </a:p>
          <a:p>
            <a:r>
              <a:rPr lang="en-US" altLang="en-US" dirty="0">
                <a:solidFill>
                  <a:srgbClr val="C00000"/>
                </a:solidFill>
                <a:effectLst/>
              </a:rPr>
              <a:t>Is there a point in pregnancy when you would oppose abortion?</a:t>
            </a:r>
          </a:p>
        </p:txBody>
      </p:sp>
      <p:pic>
        <p:nvPicPr>
          <p:cNvPr id="50180" name="Picture 2">
            <a:extLst>
              <a:ext uri="{FF2B5EF4-FFF2-40B4-BE49-F238E27FC236}">
                <a16:creationId xmlns:a16="http://schemas.microsoft.com/office/drawing/2014/main" id="{9E70CFE0-6C86-4C40-B2FB-8339C7AF347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601914" y="1981200"/>
            <a:ext cx="2797175" cy="4114800"/>
          </a:xfr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fade">
                                      <p:cBhvr>
                                        <p:cTn id="7" dur="1000"/>
                                        <p:tgtEl>
                                          <p:spTgt spid="50179">
                                            <p:txEl>
                                              <p:pRg st="0" end="0"/>
                                            </p:txEl>
                                          </p:spTgt>
                                        </p:tgtEl>
                                      </p:cBhvr>
                                    </p:animEffect>
                                    <p:anim calcmode="lin" valueType="num">
                                      <p:cBhvr>
                                        <p:cTn id="8" dur="1000" fill="hold"/>
                                        <p:tgtEl>
                                          <p:spTgt spid="501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01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0179">
                                            <p:txEl>
                                              <p:pRg st="1" end="1"/>
                                            </p:txEl>
                                          </p:spTgt>
                                        </p:tgtEl>
                                        <p:attrNameLst>
                                          <p:attrName>style.visibility</p:attrName>
                                        </p:attrNameLst>
                                      </p:cBhvr>
                                      <p:to>
                                        <p:strVal val="visible"/>
                                      </p:to>
                                    </p:set>
                                    <p:animEffect transition="in" filter="fade">
                                      <p:cBhvr>
                                        <p:cTn id="14" dur="1000"/>
                                        <p:tgtEl>
                                          <p:spTgt spid="50179">
                                            <p:txEl>
                                              <p:pRg st="1" end="1"/>
                                            </p:txEl>
                                          </p:spTgt>
                                        </p:tgtEl>
                                      </p:cBhvr>
                                    </p:animEffect>
                                    <p:anim calcmode="lin" valueType="num">
                                      <p:cBhvr>
                                        <p:cTn id="15" dur="1000" fill="hold"/>
                                        <p:tgtEl>
                                          <p:spTgt spid="5017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017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027B26DC-1FD6-43A4-90A6-A0D6340C64A3}"/>
              </a:ext>
            </a:extLst>
          </p:cNvPr>
          <p:cNvSpPr>
            <a:spLocks noGrp="1" noChangeArrowheads="1"/>
          </p:cNvSpPr>
          <p:nvPr>
            <p:ph type="title"/>
          </p:nvPr>
        </p:nvSpPr>
        <p:spPr/>
        <p:txBody>
          <a:bodyPr/>
          <a:lstStyle/>
          <a:p>
            <a:r>
              <a:rPr lang="en-US" altLang="en-US">
                <a:solidFill>
                  <a:schemeClr val="bg1"/>
                </a:solidFill>
                <a:effectLst/>
              </a:rPr>
              <a:t>Disarming abortion supporters</a:t>
            </a:r>
            <a:endParaRPr lang="en-US" altLang="en-US">
              <a:effectLst/>
            </a:endParaRPr>
          </a:p>
        </p:txBody>
      </p:sp>
      <p:sp>
        <p:nvSpPr>
          <p:cNvPr id="51203" name="Text Placeholder 2">
            <a:extLst>
              <a:ext uri="{FF2B5EF4-FFF2-40B4-BE49-F238E27FC236}">
                <a16:creationId xmlns:a16="http://schemas.microsoft.com/office/drawing/2014/main" id="{A4C1F407-C9DE-4C3F-9D31-C445840F8BB3}"/>
              </a:ext>
            </a:extLst>
          </p:cNvPr>
          <p:cNvSpPr>
            <a:spLocks noGrp="1" noChangeArrowheads="1"/>
          </p:cNvSpPr>
          <p:nvPr>
            <p:ph type="body" idx="1"/>
          </p:nvPr>
        </p:nvSpPr>
        <p:spPr/>
        <p:txBody>
          <a:bodyPr/>
          <a:lstStyle/>
          <a:p>
            <a:endParaRPr lang="en-US" altLang="en-US">
              <a:effectLst/>
            </a:endParaRPr>
          </a:p>
        </p:txBody>
      </p:sp>
      <p:sp>
        <p:nvSpPr>
          <p:cNvPr id="51204" name="Text Placeholder 4">
            <a:extLst>
              <a:ext uri="{FF2B5EF4-FFF2-40B4-BE49-F238E27FC236}">
                <a16:creationId xmlns:a16="http://schemas.microsoft.com/office/drawing/2014/main" id="{32AE5D6B-BA5C-4E75-BEC6-32EEF9445A14}"/>
              </a:ext>
            </a:extLst>
          </p:cNvPr>
          <p:cNvSpPr>
            <a:spLocks noGrp="1" noChangeArrowheads="1"/>
          </p:cNvSpPr>
          <p:nvPr>
            <p:ph type="body" sz="quarter" idx="3"/>
          </p:nvPr>
        </p:nvSpPr>
        <p:spPr/>
        <p:txBody>
          <a:bodyPr/>
          <a:lstStyle/>
          <a:p>
            <a:endParaRPr lang="en-US" altLang="en-US">
              <a:effectLst/>
            </a:endParaRPr>
          </a:p>
        </p:txBody>
      </p:sp>
      <p:sp>
        <p:nvSpPr>
          <p:cNvPr id="6" name="Content Placeholder 5">
            <a:extLst>
              <a:ext uri="{FF2B5EF4-FFF2-40B4-BE49-F238E27FC236}">
                <a16:creationId xmlns:a16="http://schemas.microsoft.com/office/drawing/2014/main" id="{D0BCA8D7-094B-4FFB-8A3C-3B66D412F7E4}"/>
              </a:ext>
            </a:extLst>
          </p:cNvPr>
          <p:cNvSpPr>
            <a:spLocks noGrp="1"/>
          </p:cNvSpPr>
          <p:nvPr>
            <p:ph sz="quarter" idx="4"/>
          </p:nvPr>
        </p:nvSpPr>
        <p:spPr/>
        <p:txBody>
          <a:bodyPr/>
          <a:lstStyle/>
          <a:p>
            <a:pPr marL="0" indent="0">
              <a:buClr>
                <a:srgbClr val="00CCFF"/>
              </a:buClr>
              <a:buNone/>
              <a:defRPr/>
            </a:pPr>
            <a:r>
              <a:rPr lang="en-US" sz="3600" dirty="0">
                <a:solidFill>
                  <a:srgbClr val="7030A0"/>
                </a:solidFill>
                <a:effectLst/>
              </a:rPr>
              <a:t>Are you okay with doing surgery on a 22-week-old viable baby in the womb to improve his life…</a:t>
            </a:r>
            <a:endParaRPr lang="en-US" sz="3600" dirty="0"/>
          </a:p>
        </p:txBody>
      </p:sp>
      <p:pic>
        <p:nvPicPr>
          <p:cNvPr id="51206" name="Picture 2" descr="See the source image">
            <a:extLst>
              <a:ext uri="{FF2B5EF4-FFF2-40B4-BE49-F238E27FC236}">
                <a16:creationId xmlns:a16="http://schemas.microsoft.com/office/drawing/2014/main" id="{8EECE0B0-C5D5-4E5B-B1FE-8E25378E7099}"/>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154239" y="2819400"/>
            <a:ext cx="3868737" cy="26162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4DC3F2C7-8A65-45A6-8FAD-4BF2AE48FD1F}"/>
              </a:ext>
            </a:extLst>
          </p:cNvPr>
          <p:cNvSpPr>
            <a:spLocks noGrp="1" noChangeArrowheads="1"/>
          </p:cNvSpPr>
          <p:nvPr>
            <p:ph type="title"/>
          </p:nvPr>
        </p:nvSpPr>
        <p:spPr/>
        <p:txBody>
          <a:bodyPr/>
          <a:lstStyle/>
          <a:p>
            <a:r>
              <a:rPr lang="en-US" altLang="en-US">
                <a:solidFill>
                  <a:schemeClr val="bg1"/>
                </a:solidFill>
                <a:effectLst/>
              </a:rPr>
              <a:t>Disarming abortion supporters</a:t>
            </a:r>
            <a:endParaRPr lang="en-US" altLang="en-US">
              <a:effectLst/>
            </a:endParaRPr>
          </a:p>
        </p:txBody>
      </p:sp>
      <p:pic>
        <p:nvPicPr>
          <p:cNvPr id="52227" name="Picture 2" descr="See the source image">
            <a:extLst>
              <a:ext uri="{FF2B5EF4-FFF2-40B4-BE49-F238E27FC236}">
                <a16:creationId xmlns:a16="http://schemas.microsoft.com/office/drawing/2014/main" id="{92707569-914B-4494-8B2C-25F7FADBFC1D}"/>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981200" y="2286000"/>
            <a:ext cx="4038600" cy="3036888"/>
          </a:xfrm>
          <a:noFill/>
          <a:extLst>
            <a:ext uri="{909E8E84-426E-40DD-AFC4-6F175D3DCCD1}">
              <a14:hiddenFill xmlns:a14="http://schemas.microsoft.com/office/drawing/2010/main">
                <a:solidFill>
                  <a:srgbClr val="FFFFFF"/>
                </a:solidFill>
              </a14:hiddenFill>
            </a:ext>
          </a:extLst>
        </p:spPr>
      </p:pic>
      <p:sp>
        <p:nvSpPr>
          <p:cNvPr id="52228" name="Content Placeholder 4">
            <a:extLst>
              <a:ext uri="{FF2B5EF4-FFF2-40B4-BE49-F238E27FC236}">
                <a16:creationId xmlns:a16="http://schemas.microsoft.com/office/drawing/2014/main" id="{557C3925-A297-44F7-A811-AE8AC78B4C91}"/>
              </a:ext>
            </a:extLst>
          </p:cNvPr>
          <p:cNvSpPr>
            <a:spLocks noGrp="1" noChangeArrowheads="1"/>
          </p:cNvSpPr>
          <p:nvPr>
            <p:ph sz="half" idx="2"/>
          </p:nvPr>
        </p:nvSpPr>
        <p:spPr/>
        <p:txBody>
          <a:bodyPr/>
          <a:lstStyle/>
          <a:p>
            <a:pPr marL="0" indent="0">
              <a:buNone/>
            </a:pPr>
            <a:r>
              <a:rPr lang="en-US" altLang="en-US" sz="4400">
                <a:solidFill>
                  <a:srgbClr val="7030A0"/>
                </a:solidFill>
                <a:effectLst/>
              </a:rPr>
              <a:t>…but aborting a baby girl in the womb at the same age?</a:t>
            </a:r>
          </a:p>
          <a:p>
            <a:pPr marL="0" indent="0">
              <a:buNone/>
            </a:pPr>
            <a:endParaRPr lang="en-US" altLang="en-US">
              <a:solidFill>
                <a:srgbClr val="7030A0"/>
              </a:solidFill>
              <a:effectLs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BF477CC1-818B-4EB5-9E4D-AD892A7E1F55}"/>
              </a:ext>
            </a:extLst>
          </p:cNvPr>
          <p:cNvSpPr>
            <a:spLocks noGrp="1" noChangeArrowheads="1"/>
          </p:cNvSpPr>
          <p:nvPr>
            <p:ph type="title"/>
          </p:nvPr>
        </p:nvSpPr>
        <p:spPr/>
        <p:txBody>
          <a:bodyPr/>
          <a:lstStyle/>
          <a:p>
            <a:r>
              <a:rPr lang="en-US" altLang="en-US">
                <a:solidFill>
                  <a:schemeClr val="bg1"/>
                </a:solidFill>
                <a:effectLst/>
              </a:rPr>
              <a:t>Disarming abortion supporters</a:t>
            </a:r>
            <a:endParaRPr lang="en-US" altLang="en-US">
              <a:effectLst/>
            </a:endParaRPr>
          </a:p>
        </p:txBody>
      </p:sp>
      <p:sp>
        <p:nvSpPr>
          <p:cNvPr id="3" name="Content Placeholder 2">
            <a:extLst>
              <a:ext uri="{FF2B5EF4-FFF2-40B4-BE49-F238E27FC236}">
                <a16:creationId xmlns:a16="http://schemas.microsoft.com/office/drawing/2014/main" id="{6279E324-254D-4D10-BB65-F7F3C25AD687}"/>
              </a:ext>
            </a:extLst>
          </p:cNvPr>
          <p:cNvSpPr>
            <a:spLocks noGrp="1"/>
          </p:cNvSpPr>
          <p:nvPr>
            <p:ph idx="1"/>
          </p:nvPr>
        </p:nvSpPr>
        <p:spPr>
          <a:xfrm>
            <a:off x="1981200" y="1676400"/>
            <a:ext cx="8229600" cy="4800600"/>
          </a:xfrm>
        </p:spPr>
        <p:txBody>
          <a:bodyPr/>
          <a:lstStyle/>
          <a:p>
            <a:pPr marL="0" indent="0">
              <a:buNone/>
              <a:defRPr/>
            </a:pPr>
            <a:r>
              <a:rPr lang="en-US" sz="2800" dirty="0">
                <a:solidFill>
                  <a:schemeClr val="bg1">
                    <a:lumMod val="50000"/>
                  </a:schemeClr>
                </a:solidFill>
                <a:effectLst/>
              </a:rPr>
              <a:t>Do you think that the human dignity of babies in the womb increases over time?</a:t>
            </a:r>
          </a:p>
          <a:p>
            <a:pPr marL="0" indent="0">
              <a:buNone/>
              <a:defRPr/>
            </a:pPr>
            <a:r>
              <a:rPr lang="en-US" sz="2800" dirty="0">
                <a:solidFill>
                  <a:schemeClr val="bg1">
                    <a:lumMod val="50000"/>
                  </a:schemeClr>
                </a:solidFill>
                <a:effectLst/>
              </a:rPr>
              <a:t>Do you believe that babies who are born into poverty are less valuable than babies born into wealth?</a:t>
            </a:r>
          </a:p>
          <a:p>
            <a:pPr marL="0" indent="0">
              <a:buNone/>
              <a:defRPr/>
            </a:pPr>
            <a:r>
              <a:rPr lang="en-US" sz="2800" dirty="0">
                <a:solidFill>
                  <a:schemeClr val="bg1">
                    <a:lumMod val="50000"/>
                  </a:schemeClr>
                </a:solidFill>
                <a:effectLst/>
              </a:rPr>
              <a:t>Do you think babies in the womb with disabilities are stronger candidates for abortion?</a:t>
            </a:r>
          </a:p>
          <a:p>
            <a:pPr marL="0" indent="0">
              <a:buNone/>
              <a:defRPr/>
            </a:pPr>
            <a:r>
              <a:rPr lang="en-US" sz="2800" dirty="0">
                <a:solidFill>
                  <a:schemeClr val="bg1">
                    <a:lumMod val="50000"/>
                  </a:schemeClr>
                </a:solidFill>
                <a:effectLst/>
              </a:rPr>
              <a:t>Black Americans only make up 12% of the population but they make up 40% of all abortions. Do you think this is good or bad?</a:t>
            </a:r>
          </a:p>
          <a:p>
            <a:pPr marL="0" indent="0">
              <a:buNone/>
              <a:defRPr/>
            </a:pPr>
            <a:endParaRPr lang="en-US" dirty="0">
              <a:solidFill>
                <a:schemeClr val="bg1">
                  <a:lumMod val="50000"/>
                </a:schemeClr>
              </a:solidFill>
              <a:effectLst/>
            </a:endParaRPr>
          </a:p>
          <a:p>
            <a:pPr marL="0" indent="0">
              <a:buNone/>
              <a:defRPr/>
            </a:pPr>
            <a:endParaRPr lang="en-US" dirty="0">
              <a:solidFill>
                <a:schemeClr val="bg1">
                  <a:lumMod val="50000"/>
                </a:schemeClr>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29" name="Title 1">
            <a:extLst>
              <a:ext uri="{FF2B5EF4-FFF2-40B4-BE49-F238E27FC236}">
                <a16:creationId xmlns:a16="http://schemas.microsoft.com/office/drawing/2014/main" id="{5CD115D2-CBC4-4137-9891-28FF7E2CE459}"/>
              </a:ext>
            </a:extLst>
          </p:cNvPr>
          <p:cNvSpPr>
            <a:spLocks noGrp="1" noChangeArrowheads="1"/>
          </p:cNvSpPr>
          <p:nvPr>
            <p:ph type="title"/>
          </p:nvPr>
        </p:nvSpPr>
        <p:spPr>
          <a:xfrm>
            <a:off x="648929" y="629266"/>
            <a:ext cx="4944152" cy="1622321"/>
          </a:xfrm>
        </p:spPr>
        <p:txBody>
          <a:bodyPr>
            <a:normAutofit/>
          </a:bodyPr>
          <a:lstStyle/>
          <a:p>
            <a:r>
              <a:rPr lang="en-US" altLang="en-US">
                <a:effectLst/>
              </a:rPr>
              <a:t>Disarming abortion supporters</a:t>
            </a:r>
            <a:endParaRPr lang="en-US" altLang="en-US" dirty="0">
              <a:effectLst/>
            </a:endParaRPr>
          </a:p>
        </p:txBody>
      </p:sp>
      <p:sp>
        <p:nvSpPr>
          <p:cNvPr id="73730" name="Content Placeholder 2">
            <a:extLst>
              <a:ext uri="{FF2B5EF4-FFF2-40B4-BE49-F238E27FC236}">
                <a16:creationId xmlns:a16="http://schemas.microsoft.com/office/drawing/2014/main" id="{CF63F551-2C0F-4BA5-A6A6-1C30B7E69E64}"/>
              </a:ext>
            </a:extLst>
          </p:cNvPr>
          <p:cNvSpPr>
            <a:spLocks noGrp="1" noChangeArrowheads="1"/>
          </p:cNvSpPr>
          <p:nvPr>
            <p:ph idx="1"/>
          </p:nvPr>
        </p:nvSpPr>
        <p:spPr>
          <a:xfrm>
            <a:off x="648930" y="2438400"/>
            <a:ext cx="4944151" cy="3785419"/>
          </a:xfrm>
        </p:spPr>
        <p:txBody>
          <a:bodyPr>
            <a:normAutofit/>
          </a:bodyPr>
          <a:lstStyle/>
          <a:p>
            <a:pPr marL="0" indent="0">
              <a:buNone/>
            </a:pPr>
            <a:r>
              <a:rPr lang="en-US" altLang="en-US" sz="2200">
                <a:effectLst/>
              </a:rPr>
              <a:t>Should baby girls and boys who survive abortion attempts get care if they cannot breathe on their own?</a:t>
            </a:r>
          </a:p>
          <a:p>
            <a:pPr marL="0" indent="0">
              <a:buNone/>
            </a:pPr>
            <a:endParaRPr lang="en-US" altLang="en-US" sz="2200">
              <a:effectLst/>
            </a:endParaRPr>
          </a:p>
          <a:p>
            <a:pPr marL="0" indent="0">
              <a:buNone/>
            </a:pPr>
            <a:r>
              <a:rPr lang="en-US" altLang="en-US" sz="2200">
                <a:effectLst/>
              </a:rPr>
              <a:t>Do you think infanticide is ever justified?</a:t>
            </a:r>
          </a:p>
          <a:p>
            <a:pPr marL="0" indent="0">
              <a:buNone/>
            </a:pPr>
            <a:endParaRPr lang="en-US" altLang="en-US" sz="2200">
              <a:effectLst/>
            </a:endParaRPr>
          </a:p>
          <a:p>
            <a:pPr marL="0" indent="0">
              <a:buNone/>
            </a:pPr>
            <a:r>
              <a:rPr lang="en-US" altLang="en-US" sz="2200">
                <a:effectLst/>
              </a:rPr>
              <a:t>Does everyone really deserve a chance at life, or can circumstances change that?</a:t>
            </a:r>
          </a:p>
        </p:txBody>
      </p:sp>
      <p:sp>
        <p:nvSpPr>
          <p:cNvPr id="71" name="Rectangle 70">
            <a:extLst>
              <a:ext uri="{FF2B5EF4-FFF2-40B4-BE49-F238E27FC236}">
                <a16:creationId xmlns:a16="http://schemas.microsoft.com/office/drawing/2014/main" id="{46F7435D-E3DB-47B1-BA61-B00ACC83A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9">
            <a:extLst>
              <a:ext uri="{FF2B5EF4-FFF2-40B4-BE49-F238E27FC236}">
                <a16:creationId xmlns:a16="http://schemas.microsoft.com/office/drawing/2014/main" id="{F263A0B5-F8C4-4116-809F-78A768EA7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557784"/>
            <a:ext cx="513020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A300310C-44A5-44DF-9839-F4A4ABC9698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155854" y="833418"/>
            <a:ext cx="3973241" cy="5187917"/>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3730">
                                            <p:txEl>
                                              <p:pRg st="0" end="0"/>
                                            </p:txEl>
                                          </p:spTgt>
                                        </p:tgtEl>
                                        <p:attrNameLst>
                                          <p:attrName>style.visibility</p:attrName>
                                        </p:attrNameLst>
                                      </p:cBhvr>
                                      <p:to>
                                        <p:strVal val="visible"/>
                                      </p:to>
                                    </p:set>
                                    <p:animEffect transition="in" filter="fade">
                                      <p:cBhvr>
                                        <p:cTn id="7" dur="1000"/>
                                        <p:tgtEl>
                                          <p:spTgt spid="73730">
                                            <p:txEl>
                                              <p:pRg st="0" end="0"/>
                                            </p:txEl>
                                          </p:spTgt>
                                        </p:tgtEl>
                                      </p:cBhvr>
                                    </p:animEffect>
                                    <p:anim calcmode="lin" valueType="num">
                                      <p:cBhvr>
                                        <p:cTn id="8" dur="1000" fill="hold"/>
                                        <p:tgtEl>
                                          <p:spTgt spid="7373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373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3730">
                                            <p:txEl>
                                              <p:pRg st="2" end="2"/>
                                            </p:txEl>
                                          </p:spTgt>
                                        </p:tgtEl>
                                        <p:attrNameLst>
                                          <p:attrName>style.visibility</p:attrName>
                                        </p:attrNameLst>
                                      </p:cBhvr>
                                      <p:to>
                                        <p:strVal val="visible"/>
                                      </p:to>
                                    </p:set>
                                    <p:animEffect transition="in" filter="fade">
                                      <p:cBhvr>
                                        <p:cTn id="14" dur="1000"/>
                                        <p:tgtEl>
                                          <p:spTgt spid="73730">
                                            <p:txEl>
                                              <p:pRg st="2" end="2"/>
                                            </p:txEl>
                                          </p:spTgt>
                                        </p:tgtEl>
                                      </p:cBhvr>
                                    </p:animEffect>
                                    <p:anim calcmode="lin" valueType="num">
                                      <p:cBhvr>
                                        <p:cTn id="15" dur="1000" fill="hold"/>
                                        <p:tgtEl>
                                          <p:spTgt spid="7373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373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3730">
                                            <p:txEl>
                                              <p:pRg st="4" end="4"/>
                                            </p:txEl>
                                          </p:spTgt>
                                        </p:tgtEl>
                                        <p:attrNameLst>
                                          <p:attrName>style.visibility</p:attrName>
                                        </p:attrNameLst>
                                      </p:cBhvr>
                                      <p:to>
                                        <p:strVal val="visible"/>
                                      </p:to>
                                    </p:set>
                                    <p:animEffect transition="in" filter="fade">
                                      <p:cBhvr>
                                        <p:cTn id="21" dur="1000"/>
                                        <p:tgtEl>
                                          <p:spTgt spid="73730">
                                            <p:txEl>
                                              <p:pRg st="4" end="4"/>
                                            </p:txEl>
                                          </p:spTgt>
                                        </p:tgtEl>
                                      </p:cBhvr>
                                    </p:animEffect>
                                    <p:anim calcmode="lin" valueType="num">
                                      <p:cBhvr>
                                        <p:cTn id="22" dur="1000" fill="hold"/>
                                        <p:tgtEl>
                                          <p:spTgt spid="73730">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373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3388</TotalTime>
  <Words>1474</Words>
  <Application>Microsoft Office PowerPoint</Application>
  <PresentationFormat>Widescreen</PresentationFormat>
  <Paragraphs>101</Paragraphs>
  <Slides>23</Slides>
  <Notes>15</Notes>
  <HiddenSlides>1</HiddenSlides>
  <MMClips>1</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23</vt:i4>
      </vt:variant>
    </vt:vector>
  </HeadingPairs>
  <TitlesOfParts>
    <vt:vector size="32" baseType="lpstr">
      <vt:lpstr>Arial</vt:lpstr>
      <vt:lpstr>Calibri</vt:lpstr>
      <vt:lpstr>Calibri Light</vt:lpstr>
      <vt:lpstr>Palatino Linotype</vt:lpstr>
      <vt:lpstr>Tahoma</vt:lpstr>
      <vt:lpstr>Wingdings</vt:lpstr>
      <vt:lpstr>Office Theme</vt:lpstr>
      <vt:lpstr>1_Textured</vt:lpstr>
      <vt:lpstr>1_Office Theme</vt:lpstr>
      <vt:lpstr>Ninth Grade Religious Education Class #21 March 13, 2022</vt:lpstr>
      <vt:lpstr>PowerPoint Presentation</vt:lpstr>
      <vt:lpstr>Wrap up: 5th Commandment Twin born at 28 weeks “in utero”</vt:lpstr>
      <vt:lpstr>   Newborn Twin 28 weeks “in utero" </vt:lpstr>
      <vt:lpstr>Twins at 37 weeks “in utero” </vt:lpstr>
      <vt:lpstr>Twins 5 months old </vt:lpstr>
      <vt:lpstr>Twins</vt:lpstr>
      <vt:lpstr>PowerPoint Presentation</vt:lpstr>
      <vt:lpstr>Impact of Abortion - Family</vt:lpstr>
      <vt:lpstr>Abortion Hurts </vt:lpstr>
      <vt:lpstr>The Bottom Line</vt:lpstr>
      <vt:lpstr>John Paul II’s Message</vt:lpstr>
      <vt:lpstr>John Paul II’s Message</vt:lpstr>
      <vt:lpstr>John Paul II’s Message</vt:lpstr>
      <vt:lpstr>John Paul II’s Message</vt:lpstr>
      <vt:lpstr>John Paul II’s Message</vt:lpstr>
      <vt:lpstr>John Paul II’s Message</vt:lpstr>
      <vt:lpstr>Disarming abortion supporters</vt:lpstr>
      <vt:lpstr>Disarming abortion supporters</vt:lpstr>
      <vt:lpstr>Disarming abortion supporters</vt:lpstr>
      <vt:lpstr>Disarming abortion supporters</vt:lpstr>
      <vt:lpstr>Disarming abortion supporters</vt:lpstr>
      <vt:lpstr>Disarming abortion supporters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Gerri Laird</dc:creator>
  <cp:lastModifiedBy>Gerri Laird</cp:lastModifiedBy>
  <cp:revision>7</cp:revision>
  <dcterms:created xsi:type="dcterms:W3CDTF">2022-02-28T16:36:11Z</dcterms:created>
  <dcterms:modified xsi:type="dcterms:W3CDTF">2022-03-15T17:08:31Z</dcterms:modified>
</cp:coreProperties>
</file>