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2" roundtripDataSignature="AMtx7miBE+6Glf2jEW9FTbGJXrK3D4rwa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6"/>
    <p:restoredTop sz="94595"/>
  </p:normalViewPr>
  <p:slideViewPr>
    <p:cSldViewPr snapToGrid="0" snapToObjects="1">
      <p:cViewPr varScale="1">
        <p:scale>
          <a:sx n="83" d="100"/>
          <a:sy n="83" d="100"/>
        </p:scale>
        <p:origin x="1432"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32"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36"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 name="Google Shape;97;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5" name="Google Shape;105;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10cce21956d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10cce21956d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2" name="Google Shape;112;g10cce21956d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10cce21956d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10cce21956d_1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9" name="Google Shape;119;g10cce21956d_1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5" name="Google Shape;125;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See Sister’s of Life Imprint Winter 2017 issue – What Makes you Happy?</a:t>
            </a:r>
            <a:endParaRPr/>
          </a:p>
        </p:txBody>
      </p:sp>
      <p:sp>
        <p:nvSpPr>
          <p:cNvPr id="126" name="Google Shape;126;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3" name="Google Shape;133;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Source book for the materials for this class</a:t>
            </a:r>
            <a:endParaRPr/>
          </a:p>
        </p:txBody>
      </p:sp>
      <p:sp>
        <p:nvSpPr>
          <p:cNvPr id="134" name="Google Shape;134;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457200" lvl="0" indent="0" algn="l" rtl="0">
              <a:lnSpc>
                <a:spcPct val="120000"/>
              </a:lnSpc>
              <a:spcBef>
                <a:spcPts val="800"/>
              </a:spcBef>
              <a:spcAft>
                <a:spcPts val="0"/>
              </a:spcAft>
              <a:buNone/>
            </a:pPr>
            <a:endParaRPr sz="2000" u="sng">
              <a:solidFill>
                <a:srgbClr val="21303A"/>
              </a:solidFill>
              <a:latin typeface="Arial"/>
              <a:ea typeface="Arial"/>
              <a:cs typeface="Arial"/>
              <a:sym typeface="Arial"/>
            </a:endParaRPr>
          </a:p>
          <a:p>
            <a:pPr marL="457200" lvl="0" indent="0" algn="l" rtl="0">
              <a:lnSpc>
                <a:spcPct val="120000"/>
              </a:lnSpc>
              <a:spcBef>
                <a:spcPts val="800"/>
              </a:spcBef>
              <a:spcAft>
                <a:spcPts val="0"/>
              </a:spcAft>
              <a:buNone/>
            </a:pPr>
            <a:r>
              <a:rPr lang="en-US" sz="2000">
                <a:solidFill>
                  <a:srgbClr val="21303A"/>
                </a:solidFill>
                <a:latin typeface="Arial"/>
                <a:ea typeface="Arial"/>
                <a:cs typeface="Arial"/>
                <a:sym typeface="Arial"/>
              </a:rPr>
              <a:t>To assert that truth is subjective is inherently self-contradictory (stating that truth is subjective is to assert an objective truth).  Asserting that truth is objective is coherent.</a:t>
            </a:r>
            <a:endParaRPr sz="2000">
              <a:solidFill>
                <a:srgbClr val="21303A"/>
              </a:solidFill>
              <a:latin typeface="Arial"/>
              <a:ea typeface="Arial"/>
              <a:cs typeface="Arial"/>
              <a:sym typeface="Arial"/>
            </a:endParaRPr>
          </a:p>
          <a:p>
            <a:pPr marL="0" lvl="0" indent="0" algn="l" rtl="0">
              <a:spcBef>
                <a:spcPts val="0"/>
              </a:spcBef>
              <a:spcAft>
                <a:spcPts val="0"/>
              </a:spcAft>
              <a:buNone/>
            </a:pPr>
            <a:endParaRPr/>
          </a:p>
        </p:txBody>
      </p:sp>
      <p:sp>
        <p:nvSpPr>
          <p:cNvPr id="140" name="Google Shape;140;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6" name="Google Shape;146;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2" name="Google Shape;152;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8" name="Google Shape;158;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8" name="Google Shape;198;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0" name="Google Shape;230;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0" name="Google Shape;250;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Natural law; legal (civil law – although immoral); divine law; positive law</a:t>
            </a:r>
            <a:endParaRPr/>
          </a:p>
          <a:p>
            <a:pPr marL="0" lvl="0" indent="0" algn="l" rtl="0">
              <a:spcBef>
                <a:spcPts val="0"/>
              </a:spcBef>
              <a:spcAft>
                <a:spcPts val="0"/>
              </a:spcAft>
              <a:buNone/>
            </a:pPr>
            <a:r>
              <a:rPr lang="en-US"/>
              <a:t>Gravity (natural physical law)</a:t>
            </a:r>
            <a:endParaRPr/>
          </a:p>
          <a:p>
            <a:pPr marL="0" lvl="0" indent="0" algn="l" rtl="0">
              <a:spcBef>
                <a:spcPts val="0"/>
              </a:spcBef>
              <a:spcAft>
                <a:spcPts val="0"/>
              </a:spcAft>
              <a:buNone/>
            </a:pPr>
            <a:r>
              <a:rPr lang="en-US"/>
              <a:t>Mass – Divine Law</a:t>
            </a:r>
            <a:endParaRPr/>
          </a:p>
        </p:txBody>
      </p:sp>
      <p:sp>
        <p:nvSpPr>
          <p:cNvPr id="251" name="Google Shape;251;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7" name="Google Shape;257;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This is a good example to discuss a moral law. For some of these, there is no right or wrong answer. Here are mine.</a:t>
            </a:r>
            <a:endParaRPr/>
          </a:p>
          <a:p>
            <a:pPr marL="0" lvl="0" indent="0" algn="l" rtl="0">
              <a:spcBef>
                <a:spcPts val="0"/>
              </a:spcBef>
              <a:spcAft>
                <a:spcPts val="0"/>
              </a:spcAft>
              <a:buNone/>
            </a:pPr>
            <a:r>
              <a:rPr lang="en-US"/>
              <a:t>Mandatory – Yes</a:t>
            </a:r>
            <a:endParaRPr/>
          </a:p>
          <a:p>
            <a:pPr marL="0" lvl="0" indent="0" algn="l" rtl="0">
              <a:spcBef>
                <a:spcPts val="0"/>
              </a:spcBef>
              <a:spcAft>
                <a:spcPts val="0"/>
              </a:spcAft>
              <a:buNone/>
            </a:pPr>
            <a:r>
              <a:rPr lang="en-US"/>
              <a:t>Reasonable – Questionable in that what does lowering the speed limit have to do with opening up DC after being shut down for COVID. Was the mayor using COVID as a reason for lowering the speed limit?</a:t>
            </a:r>
            <a:endParaRPr/>
          </a:p>
          <a:p>
            <a:pPr marL="0" lvl="0" indent="0" algn="l" rtl="0">
              <a:spcBef>
                <a:spcPts val="0"/>
              </a:spcBef>
              <a:spcAft>
                <a:spcPts val="0"/>
              </a:spcAft>
              <a:buNone/>
            </a:pPr>
            <a:r>
              <a:rPr lang="en-US"/>
              <a:t>Beneficial to the common good? Questionable – see above.</a:t>
            </a:r>
            <a:endParaRPr/>
          </a:p>
          <a:p>
            <a:pPr marL="0" lvl="0" indent="0" algn="l" rtl="0">
              <a:spcBef>
                <a:spcPts val="0"/>
              </a:spcBef>
              <a:spcAft>
                <a:spcPts val="0"/>
              </a:spcAft>
              <a:buNone/>
            </a:pPr>
            <a:r>
              <a:rPr lang="en-US"/>
              <a:t>Promulgated? Note that this had two days to take effect. Was the city going to change all of the speed limit signs in those two days. </a:t>
            </a:r>
            <a:endParaRPr/>
          </a:p>
          <a:p>
            <a:pPr marL="0" lvl="0" indent="0" algn="l" rtl="0">
              <a:spcBef>
                <a:spcPts val="0"/>
              </a:spcBef>
              <a:spcAft>
                <a:spcPts val="0"/>
              </a:spcAft>
              <a:buNone/>
            </a:pPr>
            <a:r>
              <a:rPr lang="en-US"/>
              <a:t>Authorative? Yes, mayor has authority to do it. But does having the authority give her the right to do it?</a:t>
            </a:r>
            <a:endParaRPr/>
          </a:p>
          <a:p>
            <a:pPr marL="0" lvl="0" indent="0" algn="l" rtl="0">
              <a:spcBef>
                <a:spcPts val="0"/>
              </a:spcBef>
              <a:spcAft>
                <a:spcPts val="0"/>
              </a:spcAft>
              <a:buNone/>
            </a:pPr>
            <a:endParaRPr/>
          </a:p>
          <a:p>
            <a:pPr marL="0" lvl="0" indent="0" algn="l" rtl="0">
              <a:spcBef>
                <a:spcPts val="0"/>
              </a:spcBef>
              <a:spcAft>
                <a:spcPts val="0"/>
              </a:spcAft>
              <a:buNone/>
            </a:pPr>
            <a:r>
              <a:rPr lang="en-US"/>
              <a:t>So, is it a legitimate law?</a:t>
            </a:r>
            <a:endParaRPr/>
          </a:p>
        </p:txBody>
      </p:sp>
      <p:sp>
        <p:nvSpPr>
          <p:cNvPr id="258" name="Google Shape;258;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5"/>
        <p:cNvGrpSpPr/>
        <p:nvPr/>
      </p:nvGrpSpPr>
      <p:grpSpPr>
        <a:xfrm>
          <a:off x="0" y="0"/>
          <a:ext cx="0" cy="0"/>
          <a:chOff x="0" y="0"/>
          <a:chExt cx="0" cy="0"/>
        </a:xfrm>
      </p:grpSpPr>
      <p:sp>
        <p:nvSpPr>
          <p:cNvPr id="16" name="Google Shape;16;p28"/>
          <p:cNvSpPr txBox="1">
            <a:spLocks noGrp="1"/>
          </p:cNvSpPr>
          <p:nvPr>
            <p:ph type="title"/>
          </p:nvPr>
        </p:nvSpPr>
        <p:spPr>
          <a:xfrm>
            <a:off x="1343025" y="328839"/>
            <a:ext cx="10406063" cy="1263423"/>
          </a:xfrm>
          <a:prstGeom prst="rect">
            <a:avLst/>
          </a:prstGeom>
          <a:noFill/>
          <a:ln>
            <a:noFill/>
          </a:ln>
        </p:spPr>
        <p:txBody>
          <a:bodyPr spcFirstLastPara="1" wrap="square" lIns="0" tIns="0" rIns="0" bIns="0" anchor="t" anchorCtr="0">
            <a:normAutofit/>
          </a:bodyPr>
          <a:lstStyle>
            <a:lvl1pPr lvl="0" algn="l">
              <a:lnSpc>
                <a:spcPct val="100000"/>
              </a:lnSpc>
              <a:spcBef>
                <a:spcPts val="0"/>
              </a:spcBef>
              <a:spcAft>
                <a:spcPts val="0"/>
              </a:spcAft>
              <a:buClr>
                <a:schemeClr val="dk2"/>
              </a:buClr>
              <a:buSzPts val="4800"/>
              <a:buFont typeface="Arial"/>
              <a:buNone/>
              <a:defRPr sz="48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8"/>
          <p:cNvSpPr txBox="1">
            <a:spLocks noGrp="1"/>
          </p:cNvSpPr>
          <p:nvPr>
            <p:ph type="body" idx="1"/>
          </p:nvPr>
        </p:nvSpPr>
        <p:spPr>
          <a:xfrm>
            <a:off x="1343025" y="2060575"/>
            <a:ext cx="10406063" cy="4356100"/>
          </a:xfrm>
          <a:prstGeom prst="rect">
            <a:avLst/>
          </a:prstGeom>
          <a:noFill/>
          <a:ln>
            <a:noFill/>
          </a:ln>
        </p:spPr>
        <p:txBody>
          <a:bodyPr spcFirstLastPara="1" wrap="square" lIns="0" tIns="0" rIns="0" bIns="0" anchor="t" anchorCtr="0">
            <a:noAutofit/>
          </a:bodyPr>
          <a:lstStyle>
            <a:lvl1pPr marL="457200" lvl="0" indent="-317500" algn="l">
              <a:lnSpc>
                <a:spcPct val="120000"/>
              </a:lnSpc>
              <a:spcBef>
                <a:spcPts val="800"/>
              </a:spcBef>
              <a:spcAft>
                <a:spcPts val="0"/>
              </a:spcAft>
              <a:buClr>
                <a:schemeClr val="dk2"/>
              </a:buClr>
              <a:buSzPts val="1400"/>
              <a:buFont typeface="Noto Sans Symbols"/>
              <a:buChar char="🞻"/>
              <a:defRPr sz="2000">
                <a:solidFill>
                  <a:schemeClr val="dk2"/>
                </a:solidFill>
              </a:defRPr>
            </a:lvl1pPr>
            <a:lvl2pPr marL="914400" lvl="1" indent="-317500" algn="l">
              <a:lnSpc>
                <a:spcPct val="120000"/>
              </a:lnSpc>
              <a:spcBef>
                <a:spcPts val="800"/>
              </a:spcBef>
              <a:spcAft>
                <a:spcPts val="0"/>
              </a:spcAft>
              <a:buClr>
                <a:schemeClr val="dk2"/>
              </a:buClr>
              <a:buSzPts val="1400"/>
              <a:buFont typeface="Noto Sans Symbols"/>
              <a:buChar char="🞻"/>
              <a:defRPr sz="2000">
                <a:solidFill>
                  <a:schemeClr val="dk2"/>
                </a:solidFill>
              </a:defRPr>
            </a:lvl2pPr>
            <a:lvl3pPr marL="1371600" lvl="2" indent="-299719" algn="l">
              <a:lnSpc>
                <a:spcPct val="120000"/>
              </a:lnSpc>
              <a:spcBef>
                <a:spcPts val="800"/>
              </a:spcBef>
              <a:spcAft>
                <a:spcPts val="0"/>
              </a:spcAft>
              <a:buClr>
                <a:schemeClr val="dk2"/>
              </a:buClr>
              <a:buSzPts val="1120"/>
              <a:buFont typeface="Noto Sans Symbols"/>
              <a:buChar char="🞻"/>
              <a:defRPr sz="1600">
                <a:solidFill>
                  <a:schemeClr val="dk2"/>
                </a:solidFill>
              </a:defRPr>
            </a:lvl3pPr>
            <a:lvl4pPr marL="1828800" lvl="3" indent="-299719" algn="l">
              <a:lnSpc>
                <a:spcPct val="120000"/>
              </a:lnSpc>
              <a:spcBef>
                <a:spcPts val="800"/>
              </a:spcBef>
              <a:spcAft>
                <a:spcPts val="0"/>
              </a:spcAft>
              <a:buClr>
                <a:schemeClr val="dk2"/>
              </a:buClr>
              <a:buSzPts val="1120"/>
              <a:buFont typeface="Noto Sans Symbols"/>
              <a:buChar char="🞻"/>
              <a:defRPr sz="1600">
                <a:solidFill>
                  <a:schemeClr val="dk2"/>
                </a:solidFill>
              </a:defRPr>
            </a:lvl4pPr>
            <a:lvl5pPr marL="2286000" lvl="4" indent="-299720" algn="l">
              <a:lnSpc>
                <a:spcPct val="120000"/>
              </a:lnSpc>
              <a:spcBef>
                <a:spcPts val="800"/>
              </a:spcBef>
              <a:spcAft>
                <a:spcPts val="0"/>
              </a:spcAft>
              <a:buClr>
                <a:schemeClr val="dk2"/>
              </a:buClr>
              <a:buSzPts val="1120"/>
              <a:buFont typeface="Noto Sans Symbols"/>
              <a:buChar char="🞻"/>
              <a:defRPr sz="1600">
                <a:solidFill>
                  <a:schemeClr val="dk2"/>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 name="Google Shape;18;p28"/>
          <p:cNvSpPr txBox="1">
            <a:spLocks noGrp="1"/>
          </p:cNvSpPr>
          <p:nvPr>
            <p:ph type="dt" idx="10"/>
          </p:nvPr>
        </p:nvSpPr>
        <p:spPr>
          <a:xfrm rot="5400000">
            <a:off x="-936000" y="1378800"/>
            <a:ext cx="2772000" cy="900000"/>
          </a:xfrm>
          <a:prstGeom prst="rect">
            <a:avLst/>
          </a:prstGeom>
          <a:noFill/>
          <a:ln>
            <a:noFill/>
          </a:ln>
        </p:spPr>
        <p:txBody>
          <a:bodyPr spcFirstLastPara="1" wrap="square" lIns="0" tIns="72000" rIns="0" bIns="72000" anchor="ctr" anchorCtr="0">
            <a:noAutofit/>
          </a:bodyPr>
          <a:lstStyle>
            <a:lvl1pPr lvl="0" algn="l">
              <a:spcBef>
                <a:spcPts val="0"/>
              </a:spcBef>
              <a:spcAft>
                <a:spcPts val="0"/>
              </a:spcAft>
              <a:buSzPts val="1400"/>
              <a:buNone/>
              <a:defRPr sz="1000" cap="none">
                <a:solidFill>
                  <a:schemeClr val="dk2"/>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8"/>
          <p:cNvSpPr txBox="1">
            <a:spLocks noGrp="1"/>
          </p:cNvSpPr>
          <p:nvPr>
            <p:ph type="ftr" idx="11"/>
          </p:nvPr>
        </p:nvSpPr>
        <p:spPr>
          <a:xfrm rot="5400000">
            <a:off x="-810000" y="4240800"/>
            <a:ext cx="2520000" cy="900000"/>
          </a:xfrm>
          <a:prstGeom prst="rect">
            <a:avLst/>
          </a:prstGeom>
          <a:noFill/>
          <a:ln>
            <a:noFill/>
          </a:ln>
        </p:spPr>
        <p:txBody>
          <a:bodyPr spcFirstLastPara="1" wrap="square" lIns="0" tIns="72000" rIns="0" bIns="72000" anchor="ctr" anchorCtr="0">
            <a:noAutofit/>
          </a:bodyPr>
          <a:lstStyle>
            <a:lvl1pPr lvl="0" algn="l">
              <a:spcBef>
                <a:spcPts val="0"/>
              </a:spcBef>
              <a:spcAft>
                <a:spcPts val="0"/>
              </a:spcAft>
              <a:buSzPts val="1400"/>
              <a:buNone/>
              <a:defRPr sz="1000" cap="none">
                <a:solidFill>
                  <a:schemeClr val="dk2"/>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8"/>
          <p:cNvSpPr txBox="1">
            <a:spLocks noGrp="1"/>
          </p:cNvSpPr>
          <p:nvPr>
            <p:ph type="sldNum" idx="12"/>
          </p:nvPr>
        </p:nvSpPr>
        <p:spPr>
          <a:xfrm>
            <a:off x="0" y="5958000"/>
            <a:ext cx="900000" cy="900000"/>
          </a:xfrm>
          <a:prstGeom prst="rect">
            <a:avLst/>
          </a:prstGeom>
          <a:noFill/>
          <a:ln>
            <a:noFill/>
          </a:ln>
        </p:spPr>
        <p:txBody>
          <a:bodyPr spcFirstLastPara="1" wrap="square" lIns="0" tIns="0" rIns="0" bIns="0" anchor="ctr" anchorCtr="0">
            <a:noAutofit/>
          </a:bodyPr>
          <a:lstStyle>
            <a:lvl1pPr marL="0" lvl="0" indent="0" algn="ctr">
              <a:spcBef>
                <a:spcPts val="0"/>
              </a:spcBef>
              <a:buNone/>
              <a:defRPr sz="3600" b="0" i="0" u="none" strike="noStrike" cap="none">
                <a:latin typeface="Arial"/>
                <a:ea typeface="Arial"/>
                <a:cs typeface="Arial"/>
                <a:sym typeface="Arial"/>
              </a:defRPr>
            </a:lvl1pPr>
            <a:lvl2pPr marL="0" lvl="1" indent="0" algn="ctr">
              <a:spcBef>
                <a:spcPts val="0"/>
              </a:spcBef>
              <a:buNone/>
              <a:defRPr sz="3600" b="0" i="0" u="none" strike="noStrike" cap="none">
                <a:latin typeface="Arial"/>
                <a:ea typeface="Arial"/>
                <a:cs typeface="Arial"/>
                <a:sym typeface="Arial"/>
              </a:defRPr>
            </a:lvl2pPr>
            <a:lvl3pPr marL="0" lvl="2" indent="0" algn="ctr">
              <a:spcBef>
                <a:spcPts val="0"/>
              </a:spcBef>
              <a:buNone/>
              <a:defRPr sz="3600" b="0" i="0" u="none" strike="noStrike" cap="none">
                <a:latin typeface="Arial"/>
                <a:ea typeface="Arial"/>
                <a:cs typeface="Arial"/>
                <a:sym typeface="Arial"/>
              </a:defRPr>
            </a:lvl3pPr>
            <a:lvl4pPr marL="0" lvl="3" indent="0" algn="ctr">
              <a:spcBef>
                <a:spcPts val="0"/>
              </a:spcBef>
              <a:buNone/>
              <a:defRPr sz="3600" b="0" i="0" u="none" strike="noStrike" cap="none">
                <a:latin typeface="Arial"/>
                <a:ea typeface="Arial"/>
                <a:cs typeface="Arial"/>
                <a:sym typeface="Arial"/>
              </a:defRPr>
            </a:lvl4pPr>
            <a:lvl5pPr marL="0" lvl="4" indent="0" algn="ctr">
              <a:spcBef>
                <a:spcPts val="0"/>
              </a:spcBef>
              <a:buNone/>
              <a:defRPr sz="3600" b="0" i="0" u="none" strike="noStrike" cap="none">
                <a:latin typeface="Arial"/>
                <a:ea typeface="Arial"/>
                <a:cs typeface="Arial"/>
                <a:sym typeface="Arial"/>
              </a:defRPr>
            </a:lvl5pPr>
            <a:lvl6pPr marL="0" lvl="5" indent="0" algn="ctr">
              <a:spcBef>
                <a:spcPts val="0"/>
              </a:spcBef>
              <a:buNone/>
              <a:defRPr sz="3600" b="0" i="0" u="none" strike="noStrike" cap="none">
                <a:latin typeface="Arial"/>
                <a:ea typeface="Arial"/>
                <a:cs typeface="Arial"/>
                <a:sym typeface="Arial"/>
              </a:defRPr>
            </a:lvl6pPr>
            <a:lvl7pPr marL="0" lvl="6" indent="0" algn="ctr">
              <a:spcBef>
                <a:spcPts val="0"/>
              </a:spcBef>
              <a:buNone/>
              <a:defRPr sz="3600" b="0" i="0" u="none" strike="noStrike" cap="none">
                <a:latin typeface="Arial"/>
                <a:ea typeface="Arial"/>
                <a:cs typeface="Arial"/>
                <a:sym typeface="Arial"/>
              </a:defRPr>
            </a:lvl7pPr>
            <a:lvl8pPr marL="0" lvl="7" indent="0" algn="ctr">
              <a:spcBef>
                <a:spcPts val="0"/>
              </a:spcBef>
              <a:buNone/>
              <a:defRPr sz="3600" b="0" i="0" u="none" strike="noStrike" cap="none">
                <a:latin typeface="Arial"/>
                <a:ea typeface="Arial"/>
                <a:cs typeface="Arial"/>
                <a:sym typeface="Arial"/>
              </a:defRPr>
            </a:lvl8pPr>
            <a:lvl9pPr marL="0" lvl="8" indent="0" algn="ctr">
              <a:spcBef>
                <a:spcPts val="0"/>
              </a:spcBef>
              <a:buNone/>
              <a:defRPr sz="3600" b="0" i="0" u="none" strike="noStrike" cap="none">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cxnSp>
        <p:nvCxnSpPr>
          <p:cNvPr id="21" name="Google Shape;21;p28"/>
          <p:cNvCxnSpPr/>
          <p:nvPr/>
        </p:nvCxnSpPr>
        <p:spPr>
          <a:xfrm>
            <a:off x="900000" y="0"/>
            <a:ext cx="0" cy="6858000"/>
          </a:xfrm>
          <a:prstGeom prst="straightConnector1">
            <a:avLst/>
          </a:prstGeom>
          <a:noFill/>
          <a:ln w="9525" cap="flat" cmpd="sng">
            <a:solidFill>
              <a:schemeClr val="dk2"/>
            </a:solidFill>
            <a:prstDash val="solid"/>
            <a:miter lim="800000"/>
            <a:headEnd type="none" w="sm" len="sm"/>
            <a:tailEnd type="none" w="sm" len="sm"/>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2"/>
        <p:cNvGrpSpPr/>
        <p:nvPr/>
      </p:nvGrpSpPr>
      <p:grpSpPr>
        <a:xfrm>
          <a:off x="0" y="0"/>
          <a:ext cx="0" cy="0"/>
          <a:chOff x="0" y="0"/>
          <a:chExt cx="0" cy="0"/>
        </a:xfrm>
      </p:grpSpPr>
      <p:sp>
        <p:nvSpPr>
          <p:cNvPr id="23" name="Google Shape;23;p29"/>
          <p:cNvSpPr txBox="1">
            <a:spLocks noGrp="1"/>
          </p:cNvSpPr>
          <p:nvPr>
            <p:ph type="dt" idx="10"/>
          </p:nvPr>
        </p:nvSpPr>
        <p:spPr>
          <a:xfrm rot="5400000">
            <a:off x="-936000" y="1378800"/>
            <a:ext cx="2772000" cy="900000"/>
          </a:xfrm>
          <a:prstGeom prst="rect">
            <a:avLst/>
          </a:prstGeom>
          <a:noFill/>
          <a:ln>
            <a:noFill/>
          </a:ln>
        </p:spPr>
        <p:txBody>
          <a:bodyPr spcFirstLastPara="1" wrap="square" lIns="0" tIns="72000" rIns="0" bIns="72000" anchor="ctr" anchorCtr="0">
            <a:noAutofit/>
          </a:bodyPr>
          <a:lstStyle>
            <a:lvl1pPr lvl="0" algn="l">
              <a:spcBef>
                <a:spcPts val="0"/>
              </a:spcBef>
              <a:spcAft>
                <a:spcPts val="0"/>
              </a:spcAft>
              <a:buSzPts val="1400"/>
              <a:buNone/>
              <a:defRPr sz="1000" cap="none">
                <a:solidFill>
                  <a:schemeClr val="dk2"/>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29"/>
          <p:cNvSpPr txBox="1">
            <a:spLocks noGrp="1"/>
          </p:cNvSpPr>
          <p:nvPr>
            <p:ph type="ftr" idx="11"/>
          </p:nvPr>
        </p:nvSpPr>
        <p:spPr>
          <a:xfrm rot="5400000">
            <a:off x="-810000" y="4240800"/>
            <a:ext cx="2520000" cy="900000"/>
          </a:xfrm>
          <a:prstGeom prst="rect">
            <a:avLst/>
          </a:prstGeom>
          <a:noFill/>
          <a:ln>
            <a:noFill/>
          </a:ln>
        </p:spPr>
        <p:txBody>
          <a:bodyPr spcFirstLastPara="1" wrap="square" lIns="0" tIns="72000" rIns="0" bIns="72000" anchor="ctr" anchorCtr="0">
            <a:noAutofit/>
          </a:bodyPr>
          <a:lstStyle>
            <a:lvl1pPr lvl="0" algn="l">
              <a:spcBef>
                <a:spcPts val="0"/>
              </a:spcBef>
              <a:spcAft>
                <a:spcPts val="0"/>
              </a:spcAft>
              <a:buSzPts val="1400"/>
              <a:buNone/>
              <a:defRPr sz="1000" cap="none">
                <a:solidFill>
                  <a:schemeClr val="dk2"/>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9"/>
          <p:cNvSpPr txBox="1">
            <a:spLocks noGrp="1"/>
          </p:cNvSpPr>
          <p:nvPr>
            <p:ph type="sldNum" idx="12"/>
          </p:nvPr>
        </p:nvSpPr>
        <p:spPr>
          <a:xfrm>
            <a:off x="0" y="5958000"/>
            <a:ext cx="900000" cy="900000"/>
          </a:xfrm>
          <a:prstGeom prst="rect">
            <a:avLst/>
          </a:prstGeom>
          <a:noFill/>
          <a:ln>
            <a:noFill/>
          </a:ln>
        </p:spPr>
        <p:txBody>
          <a:bodyPr spcFirstLastPara="1" wrap="square" lIns="0" tIns="0" rIns="0" bIns="0" anchor="ctr" anchorCtr="0">
            <a:noAutofit/>
          </a:bodyPr>
          <a:lstStyle>
            <a:lvl1pPr marL="0" lvl="0" indent="0" algn="ctr">
              <a:spcBef>
                <a:spcPts val="0"/>
              </a:spcBef>
              <a:buNone/>
              <a:defRPr sz="3600" b="0">
                <a:latin typeface="Arial"/>
                <a:ea typeface="Arial"/>
                <a:cs typeface="Arial"/>
                <a:sym typeface="Arial"/>
              </a:defRPr>
            </a:lvl1pPr>
            <a:lvl2pPr marL="0" lvl="1" indent="0" algn="ctr">
              <a:spcBef>
                <a:spcPts val="0"/>
              </a:spcBef>
              <a:buNone/>
              <a:defRPr sz="3600" b="0">
                <a:latin typeface="Arial"/>
                <a:ea typeface="Arial"/>
                <a:cs typeface="Arial"/>
                <a:sym typeface="Arial"/>
              </a:defRPr>
            </a:lvl2pPr>
            <a:lvl3pPr marL="0" lvl="2" indent="0" algn="ctr">
              <a:spcBef>
                <a:spcPts val="0"/>
              </a:spcBef>
              <a:buNone/>
              <a:defRPr sz="3600" b="0">
                <a:latin typeface="Arial"/>
                <a:ea typeface="Arial"/>
                <a:cs typeface="Arial"/>
                <a:sym typeface="Arial"/>
              </a:defRPr>
            </a:lvl3pPr>
            <a:lvl4pPr marL="0" lvl="3" indent="0" algn="ctr">
              <a:spcBef>
                <a:spcPts val="0"/>
              </a:spcBef>
              <a:buNone/>
              <a:defRPr sz="3600" b="0">
                <a:latin typeface="Arial"/>
                <a:ea typeface="Arial"/>
                <a:cs typeface="Arial"/>
                <a:sym typeface="Arial"/>
              </a:defRPr>
            </a:lvl4pPr>
            <a:lvl5pPr marL="0" lvl="4" indent="0" algn="ctr">
              <a:spcBef>
                <a:spcPts val="0"/>
              </a:spcBef>
              <a:buNone/>
              <a:defRPr sz="3600" b="0">
                <a:latin typeface="Arial"/>
                <a:ea typeface="Arial"/>
                <a:cs typeface="Arial"/>
                <a:sym typeface="Arial"/>
              </a:defRPr>
            </a:lvl5pPr>
            <a:lvl6pPr marL="0" lvl="5" indent="0" algn="ctr">
              <a:spcBef>
                <a:spcPts val="0"/>
              </a:spcBef>
              <a:buNone/>
              <a:defRPr sz="3600" b="0">
                <a:latin typeface="Arial"/>
                <a:ea typeface="Arial"/>
                <a:cs typeface="Arial"/>
                <a:sym typeface="Arial"/>
              </a:defRPr>
            </a:lvl6pPr>
            <a:lvl7pPr marL="0" lvl="6" indent="0" algn="ctr">
              <a:spcBef>
                <a:spcPts val="0"/>
              </a:spcBef>
              <a:buNone/>
              <a:defRPr sz="3600" b="0">
                <a:latin typeface="Arial"/>
                <a:ea typeface="Arial"/>
                <a:cs typeface="Arial"/>
                <a:sym typeface="Arial"/>
              </a:defRPr>
            </a:lvl7pPr>
            <a:lvl8pPr marL="0" lvl="7" indent="0" algn="ctr">
              <a:spcBef>
                <a:spcPts val="0"/>
              </a:spcBef>
              <a:buNone/>
              <a:defRPr sz="3600" b="0">
                <a:latin typeface="Arial"/>
                <a:ea typeface="Arial"/>
                <a:cs typeface="Arial"/>
                <a:sym typeface="Arial"/>
              </a:defRPr>
            </a:lvl8pPr>
            <a:lvl9pPr marL="0" lvl="8" indent="0" algn="ctr">
              <a:spcBef>
                <a:spcPts val="0"/>
              </a:spcBef>
              <a:buNone/>
              <a:defRPr sz="3600" b="0">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cxnSp>
        <p:nvCxnSpPr>
          <p:cNvPr id="26" name="Google Shape;26;p29"/>
          <p:cNvCxnSpPr/>
          <p:nvPr/>
        </p:nvCxnSpPr>
        <p:spPr>
          <a:xfrm>
            <a:off x="900000" y="0"/>
            <a:ext cx="0" cy="6858000"/>
          </a:xfrm>
          <a:prstGeom prst="straightConnector1">
            <a:avLst/>
          </a:prstGeom>
          <a:noFill/>
          <a:ln w="9525" cap="flat" cmpd="sng">
            <a:solidFill>
              <a:schemeClr val="dk2"/>
            </a:solidFill>
            <a:prstDash val="solid"/>
            <a:miter lim="800000"/>
            <a:headEnd type="none" w="sm" len="sm"/>
            <a:tailEnd type="none" w="sm" len="sm"/>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7"/>
        <p:cNvGrpSpPr/>
        <p:nvPr/>
      </p:nvGrpSpPr>
      <p:grpSpPr>
        <a:xfrm>
          <a:off x="0" y="0"/>
          <a:ext cx="0" cy="0"/>
          <a:chOff x="0" y="0"/>
          <a:chExt cx="0" cy="0"/>
        </a:xfrm>
      </p:grpSpPr>
      <p:sp>
        <p:nvSpPr>
          <p:cNvPr id="28" name="Google Shape;28;p30"/>
          <p:cNvSpPr txBox="1">
            <a:spLocks noGrp="1"/>
          </p:cNvSpPr>
          <p:nvPr>
            <p:ph type="ctrTitle"/>
          </p:nvPr>
        </p:nvSpPr>
        <p:spPr>
          <a:xfrm>
            <a:off x="442913" y="441324"/>
            <a:ext cx="11306175" cy="2485349"/>
          </a:xfrm>
          <a:prstGeom prst="rect">
            <a:avLst/>
          </a:prstGeom>
          <a:noFill/>
          <a:ln>
            <a:noFill/>
          </a:ln>
        </p:spPr>
        <p:txBody>
          <a:bodyPr spcFirstLastPara="1" wrap="square" lIns="0" tIns="0" rIns="0" bIns="0" anchor="b" anchorCtr="0">
            <a:normAutofit/>
          </a:bodyPr>
          <a:lstStyle>
            <a:lvl1pPr lvl="0" algn="l">
              <a:lnSpc>
                <a:spcPct val="100000"/>
              </a:lnSpc>
              <a:spcBef>
                <a:spcPts val="0"/>
              </a:spcBef>
              <a:spcAft>
                <a:spcPts val="0"/>
              </a:spcAft>
              <a:buClr>
                <a:schemeClr val="dk2"/>
              </a:buClr>
              <a:buSzPts val="4800"/>
              <a:buFont typeface="Arial"/>
              <a:buNone/>
              <a:defRPr sz="48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30"/>
          <p:cNvSpPr txBox="1">
            <a:spLocks noGrp="1"/>
          </p:cNvSpPr>
          <p:nvPr>
            <p:ph type="subTitle" idx="1"/>
          </p:nvPr>
        </p:nvSpPr>
        <p:spPr>
          <a:xfrm>
            <a:off x="442913" y="3070799"/>
            <a:ext cx="11306175" cy="2445758"/>
          </a:xfrm>
          <a:prstGeom prst="rect">
            <a:avLst/>
          </a:prstGeom>
          <a:noFill/>
          <a:ln>
            <a:noFill/>
          </a:ln>
        </p:spPr>
        <p:txBody>
          <a:bodyPr spcFirstLastPara="1" wrap="square" lIns="0" tIns="0" rIns="0" bIns="0" anchor="t" anchorCtr="0">
            <a:normAutofit/>
          </a:bodyPr>
          <a:lstStyle>
            <a:lvl1pPr lvl="0" algn="l">
              <a:lnSpc>
                <a:spcPct val="104000"/>
              </a:lnSpc>
              <a:spcBef>
                <a:spcPts val="800"/>
              </a:spcBef>
              <a:spcAft>
                <a:spcPts val="0"/>
              </a:spcAft>
              <a:buClr>
                <a:schemeClr val="dk2"/>
              </a:buClr>
              <a:buSzPts val="3220"/>
              <a:buNone/>
              <a:defRPr sz="4600">
                <a:solidFill>
                  <a:schemeClr val="dk2"/>
                </a:solidFill>
                <a:latin typeface="Arial"/>
                <a:ea typeface="Arial"/>
                <a:cs typeface="Arial"/>
                <a:sym typeface="Arial"/>
              </a:defRPr>
            </a:lvl1pPr>
            <a:lvl2pPr lvl="1" algn="ctr">
              <a:lnSpc>
                <a:spcPct val="120000"/>
              </a:lnSpc>
              <a:spcBef>
                <a:spcPts val="800"/>
              </a:spcBef>
              <a:spcAft>
                <a:spcPts val="0"/>
              </a:spcAft>
              <a:buClr>
                <a:schemeClr val="dk2"/>
              </a:buClr>
              <a:buSzPts val="1400"/>
              <a:buNone/>
              <a:defRPr sz="2000"/>
            </a:lvl2pPr>
            <a:lvl3pPr lvl="2" algn="ctr">
              <a:lnSpc>
                <a:spcPct val="120000"/>
              </a:lnSpc>
              <a:spcBef>
                <a:spcPts val="800"/>
              </a:spcBef>
              <a:spcAft>
                <a:spcPts val="0"/>
              </a:spcAft>
              <a:buClr>
                <a:schemeClr val="dk2"/>
              </a:buClr>
              <a:buSzPts val="1260"/>
              <a:buNone/>
              <a:defRPr sz="1800"/>
            </a:lvl3pPr>
            <a:lvl4pPr lvl="3" algn="ctr">
              <a:lnSpc>
                <a:spcPct val="120000"/>
              </a:lnSpc>
              <a:spcBef>
                <a:spcPts val="800"/>
              </a:spcBef>
              <a:spcAft>
                <a:spcPts val="0"/>
              </a:spcAft>
              <a:buClr>
                <a:schemeClr val="dk2"/>
              </a:buClr>
              <a:buSzPts val="1120"/>
              <a:buNone/>
              <a:defRPr sz="1600"/>
            </a:lvl4pPr>
            <a:lvl5pPr lvl="4" algn="ctr">
              <a:lnSpc>
                <a:spcPct val="120000"/>
              </a:lnSpc>
              <a:spcBef>
                <a:spcPts val="800"/>
              </a:spcBef>
              <a:spcAft>
                <a:spcPts val="0"/>
              </a:spcAft>
              <a:buClr>
                <a:schemeClr val="dk2"/>
              </a:buClr>
              <a:buSzPts val="112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30" name="Google Shape;30;p30"/>
          <p:cNvSpPr txBox="1">
            <a:spLocks noGrp="1"/>
          </p:cNvSpPr>
          <p:nvPr>
            <p:ph type="dt" idx="10"/>
          </p:nvPr>
        </p:nvSpPr>
        <p:spPr>
          <a:xfrm>
            <a:off x="442914" y="5957999"/>
            <a:ext cx="3457574" cy="900000"/>
          </a:xfrm>
          <a:prstGeom prst="rect">
            <a:avLst/>
          </a:prstGeom>
          <a:noFill/>
          <a:ln>
            <a:noFill/>
          </a:ln>
        </p:spPr>
        <p:txBody>
          <a:bodyPr spcFirstLastPara="1" wrap="square" lIns="0" tIns="72000" rIns="0" bIns="72000" anchor="ctr" anchorCtr="0">
            <a:noAutofit/>
          </a:bodyPr>
          <a:lstStyle>
            <a:lvl1pPr lvl="0" algn="l">
              <a:spcBef>
                <a:spcPts val="0"/>
              </a:spcBef>
              <a:spcAft>
                <a:spcPts val="0"/>
              </a:spcAft>
              <a:buSzPts val="1400"/>
              <a:buNone/>
              <a:defRPr>
                <a:solidFill>
                  <a:schemeClr val="dk2"/>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30"/>
          <p:cNvSpPr txBox="1">
            <a:spLocks noGrp="1"/>
          </p:cNvSpPr>
          <p:nvPr>
            <p:ph type="ftr" idx="11"/>
          </p:nvPr>
        </p:nvSpPr>
        <p:spPr>
          <a:xfrm>
            <a:off x="4367213" y="5957999"/>
            <a:ext cx="5400675" cy="900000"/>
          </a:xfrm>
          <a:prstGeom prst="rect">
            <a:avLst/>
          </a:prstGeom>
          <a:noFill/>
          <a:ln>
            <a:noFill/>
          </a:ln>
        </p:spPr>
        <p:txBody>
          <a:bodyPr spcFirstLastPara="1" wrap="square" lIns="0" tIns="72000" rIns="0" bIns="72000" anchor="ctr" anchorCtr="0">
            <a:noAutofit/>
          </a:bodyPr>
          <a:lstStyle>
            <a:lvl1pPr lvl="0" algn="l">
              <a:spcBef>
                <a:spcPts val="0"/>
              </a:spcBef>
              <a:spcAft>
                <a:spcPts val="0"/>
              </a:spcAft>
              <a:buSzPts val="1400"/>
              <a:buNone/>
              <a:defRPr>
                <a:solidFill>
                  <a:schemeClr val="dk2"/>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30"/>
          <p:cNvSpPr txBox="1">
            <a:spLocks noGrp="1"/>
          </p:cNvSpPr>
          <p:nvPr>
            <p:ph type="sldNum" idx="12"/>
          </p:nvPr>
        </p:nvSpPr>
        <p:spPr>
          <a:xfrm>
            <a:off x="10236200" y="5957999"/>
            <a:ext cx="1476375" cy="900000"/>
          </a:xfrm>
          <a:prstGeom prst="rect">
            <a:avLst/>
          </a:prstGeom>
          <a:noFill/>
          <a:ln>
            <a:noFill/>
          </a:ln>
        </p:spPr>
        <p:txBody>
          <a:bodyPr spcFirstLastPara="1" wrap="square" lIns="0" tIns="72000" rIns="0" bIns="72000" anchor="ctr" anchorCtr="0">
            <a:noAutofit/>
          </a:bodyPr>
          <a:lstStyle>
            <a:lvl1pPr marL="0" lvl="0" indent="0" algn="r">
              <a:spcBef>
                <a:spcPts val="0"/>
              </a:spcBef>
              <a:buNone/>
              <a:defRPr sz="3600" b="0">
                <a:latin typeface="Arial"/>
                <a:ea typeface="Arial"/>
                <a:cs typeface="Arial"/>
                <a:sym typeface="Arial"/>
              </a:defRPr>
            </a:lvl1pPr>
            <a:lvl2pPr marL="0" lvl="1" indent="0" algn="r">
              <a:spcBef>
                <a:spcPts val="0"/>
              </a:spcBef>
              <a:buNone/>
              <a:defRPr sz="3600" b="0">
                <a:latin typeface="Arial"/>
                <a:ea typeface="Arial"/>
                <a:cs typeface="Arial"/>
                <a:sym typeface="Arial"/>
              </a:defRPr>
            </a:lvl2pPr>
            <a:lvl3pPr marL="0" lvl="2" indent="0" algn="r">
              <a:spcBef>
                <a:spcPts val="0"/>
              </a:spcBef>
              <a:buNone/>
              <a:defRPr sz="3600" b="0">
                <a:latin typeface="Arial"/>
                <a:ea typeface="Arial"/>
                <a:cs typeface="Arial"/>
                <a:sym typeface="Arial"/>
              </a:defRPr>
            </a:lvl3pPr>
            <a:lvl4pPr marL="0" lvl="3" indent="0" algn="r">
              <a:spcBef>
                <a:spcPts val="0"/>
              </a:spcBef>
              <a:buNone/>
              <a:defRPr sz="3600" b="0">
                <a:latin typeface="Arial"/>
                <a:ea typeface="Arial"/>
                <a:cs typeface="Arial"/>
                <a:sym typeface="Arial"/>
              </a:defRPr>
            </a:lvl4pPr>
            <a:lvl5pPr marL="0" lvl="4" indent="0" algn="r">
              <a:spcBef>
                <a:spcPts val="0"/>
              </a:spcBef>
              <a:buNone/>
              <a:defRPr sz="3600" b="0">
                <a:latin typeface="Arial"/>
                <a:ea typeface="Arial"/>
                <a:cs typeface="Arial"/>
                <a:sym typeface="Arial"/>
              </a:defRPr>
            </a:lvl5pPr>
            <a:lvl6pPr marL="0" lvl="5" indent="0" algn="r">
              <a:spcBef>
                <a:spcPts val="0"/>
              </a:spcBef>
              <a:buNone/>
              <a:defRPr sz="3600" b="0">
                <a:latin typeface="Arial"/>
                <a:ea typeface="Arial"/>
                <a:cs typeface="Arial"/>
                <a:sym typeface="Arial"/>
              </a:defRPr>
            </a:lvl6pPr>
            <a:lvl7pPr marL="0" lvl="6" indent="0" algn="r">
              <a:spcBef>
                <a:spcPts val="0"/>
              </a:spcBef>
              <a:buNone/>
              <a:defRPr sz="3600" b="0">
                <a:latin typeface="Arial"/>
                <a:ea typeface="Arial"/>
                <a:cs typeface="Arial"/>
                <a:sym typeface="Arial"/>
              </a:defRPr>
            </a:lvl7pPr>
            <a:lvl8pPr marL="0" lvl="7" indent="0" algn="r">
              <a:spcBef>
                <a:spcPts val="0"/>
              </a:spcBef>
              <a:buNone/>
              <a:defRPr sz="3600" b="0">
                <a:latin typeface="Arial"/>
                <a:ea typeface="Arial"/>
                <a:cs typeface="Arial"/>
                <a:sym typeface="Arial"/>
              </a:defRPr>
            </a:lvl8pPr>
            <a:lvl9pPr marL="0" lvl="8" indent="0" algn="r">
              <a:spcBef>
                <a:spcPts val="0"/>
              </a:spcBef>
              <a:buNone/>
              <a:defRPr sz="3600" b="0">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cxnSp>
        <p:nvCxnSpPr>
          <p:cNvPr id="33" name="Google Shape;33;p30"/>
          <p:cNvCxnSpPr/>
          <p:nvPr/>
        </p:nvCxnSpPr>
        <p:spPr>
          <a:xfrm>
            <a:off x="0" y="5958000"/>
            <a:ext cx="12193201" cy="0"/>
          </a:xfrm>
          <a:prstGeom prst="straightConnector1">
            <a:avLst/>
          </a:prstGeom>
          <a:noFill/>
          <a:ln w="9525" cap="flat" cmpd="sng">
            <a:solidFill>
              <a:schemeClr val="dk2"/>
            </a:solidFill>
            <a:prstDash val="solid"/>
            <a:miter lim="800000"/>
            <a:headEnd type="none" w="sm" len="sm"/>
            <a:tailEnd type="none" w="sm" len="sm"/>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4"/>
        <p:cNvGrpSpPr/>
        <p:nvPr/>
      </p:nvGrpSpPr>
      <p:grpSpPr>
        <a:xfrm>
          <a:off x="0" y="0"/>
          <a:ext cx="0" cy="0"/>
          <a:chOff x="0" y="0"/>
          <a:chExt cx="0" cy="0"/>
        </a:xfrm>
      </p:grpSpPr>
      <p:sp>
        <p:nvSpPr>
          <p:cNvPr id="35" name="Google Shape;35;p31"/>
          <p:cNvSpPr txBox="1">
            <a:spLocks noGrp="1"/>
          </p:cNvSpPr>
          <p:nvPr>
            <p:ph type="title"/>
          </p:nvPr>
        </p:nvSpPr>
        <p:spPr>
          <a:xfrm>
            <a:off x="442913" y="435429"/>
            <a:ext cx="11269661" cy="3317307"/>
          </a:xfrm>
          <a:prstGeom prst="rect">
            <a:avLst/>
          </a:prstGeom>
          <a:noFill/>
          <a:ln>
            <a:noFill/>
          </a:ln>
        </p:spPr>
        <p:txBody>
          <a:bodyPr spcFirstLastPara="1" wrap="square" lIns="0" tIns="0" rIns="0" bIns="0" anchor="b" anchorCtr="0">
            <a:normAutofit/>
          </a:bodyPr>
          <a:lstStyle>
            <a:lvl1pPr lvl="0" algn="l">
              <a:lnSpc>
                <a:spcPct val="100000"/>
              </a:lnSpc>
              <a:spcBef>
                <a:spcPts val="0"/>
              </a:spcBef>
              <a:spcAft>
                <a:spcPts val="0"/>
              </a:spcAft>
              <a:buClr>
                <a:schemeClr val="dk2"/>
              </a:buClr>
              <a:buSzPts val="4800"/>
              <a:buFont typeface="Arial"/>
              <a:buNone/>
              <a:defRPr sz="48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 name="Google Shape;36;p31"/>
          <p:cNvSpPr txBox="1">
            <a:spLocks noGrp="1"/>
          </p:cNvSpPr>
          <p:nvPr>
            <p:ph type="body" idx="1"/>
          </p:nvPr>
        </p:nvSpPr>
        <p:spPr>
          <a:xfrm>
            <a:off x="442913" y="3832563"/>
            <a:ext cx="11269661" cy="1527175"/>
          </a:xfrm>
          <a:prstGeom prst="rect">
            <a:avLst/>
          </a:prstGeom>
          <a:noFill/>
          <a:ln>
            <a:noFill/>
          </a:ln>
        </p:spPr>
        <p:txBody>
          <a:bodyPr spcFirstLastPara="1" wrap="square" lIns="0" tIns="0" rIns="0" bIns="0" anchor="t" anchorCtr="0">
            <a:normAutofit/>
          </a:bodyPr>
          <a:lstStyle>
            <a:lvl1pPr marL="457200" lvl="0" indent="-228600" algn="l">
              <a:lnSpc>
                <a:spcPct val="120000"/>
              </a:lnSpc>
              <a:spcBef>
                <a:spcPts val="800"/>
              </a:spcBef>
              <a:spcAft>
                <a:spcPts val="0"/>
              </a:spcAft>
              <a:buClr>
                <a:schemeClr val="dk2"/>
              </a:buClr>
              <a:buSzPts val="1680"/>
              <a:buNone/>
              <a:defRPr sz="2400">
                <a:solidFill>
                  <a:schemeClr val="dk2"/>
                </a:solidFill>
              </a:defRPr>
            </a:lvl1pPr>
            <a:lvl2pPr marL="914400" lvl="1" indent="-228600" algn="l">
              <a:lnSpc>
                <a:spcPct val="120000"/>
              </a:lnSpc>
              <a:spcBef>
                <a:spcPts val="800"/>
              </a:spcBef>
              <a:spcAft>
                <a:spcPts val="0"/>
              </a:spcAft>
              <a:buClr>
                <a:srgbClr val="888888"/>
              </a:buClr>
              <a:buSzPts val="1400"/>
              <a:buNone/>
              <a:defRPr sz="2000">
                <a:solidFill>
                  <a:srgbClr val="888888"/>
                </a:solidFill>
              </a:defRPr>
            </a:lvl2pPr>
            <a:lvl3pPr marL="1371600" lvl="2" indent="-228600" algn="l">
              <a:lnSpc>
                <a:spcPct val="120000"/>
              </a:lnSpc>
              <a:spcBef>
                <a:spcPts val="800"/>
              </a:spcBef>
              <a:spcAft>
                <a:spcPts val="0"/>
              </a:spcAft>
              <a:buClr>
                <a:srgbClr val="888888"/>
              </a:buClr>
              <a:buSzPts val="1260"/>
              <a:buNone/>
              <a:defRPr sz="1800">
                <a:solidFill>
                  <a:srgbClr val="888888"/>
                </a:solidFill>
              </a:defRPr>
            </a:lvl3pPr>
            <a:lvl4pPr marL="1828800" lvl="3" indent="-228600" algn="l">
              <a:lnSpc>
                <a:spcPct val="120000"/>
              </a:lnSpc>
              <a:spcBef>
                <a:spcPts val="800"/>
              </a:spcBef>
              <a:spcAft>
                <a:spcPts val="0"/>
              </a:spcAft>
              <a:buClr>
                <a:srgbClr val="888888"/>
              </a:buClr>
              <a:buSzPts val="1120"/>
              <a:buNone/>
              <a:defRPr sz="1600">
                <a:solidFill>
                  <a:srgbClr val="888888"/>
                </a:solidFill>
              </a:defRPr>
            </a:lvl4pPr>
            <a:lvl5pPr marL="2286000" lvl="4" indent="-228600" algn="l">
              <a:lnSpc>
                <a:spcPct val="120000"/>
              </a:lnSpc>
              <a:spcBef>
                <a:spcPts val="800"/>
              </a:spcBef>
              <a:spcAft>
                <a:spcPts val="0"/>
              </a:spcAft>
              <a:buClr>
                <a:srgbClr val="888888"/>
              </a:buClr>
              <a:buSzPts val="112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7" name="Google Shape;37;p31"/>
          <p:cNvSpPr txBox="1">
            <a:spLocks noGrp="1"/>
          </p:cNvSpPr>
          <p:nvPr>
            <p:ph type="dt" idx="10"/>
          </p:nvPr>
        </p:nvSpPr>
        <p:spPr>
          <a:xfrm>
            <a:off x="442914" y="5957999"/>
            <a:ext cx="3457574" cy="900000"/>
          </a:xfrm>
          <a:prstGeom prst="rect">
            <a:avLst/>
          </a:prstGeom>
          <a:noFill/>
          <a:ln>
            <a:noFill/>
          </a:ln>
        </p:spPr>
        <p:txBody>
          <a:bodyPr spcFirstLastPara="1" wrap="square" lIns="0" tIns="72000" rIns="0" bIns="72000" anchor="ctr" anchorCtr="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31"/>
          <p:cNvSpPr txBox="1">
            <a:spLocks noGrp="1"/>
          </p:cNvSpPr>
          <p:nvPr>
            <p:ph type="ftr" idx="11"/>
          </p:nvPr>
        </p:nvSpPr>
        <p:spPr>
          <a:xfrm>
            <a:off x="4367213" y="5957999"/>
            <a:ext cx="5400675" cy="900000"/>
          </a:xfrm>
          <a:prstGeom prst="rect">
            <a:avLst/>
          </a:prstGeom>
          <a:noFill/>
          <a:ln>
            <a:noFill/>
          </a:ln>
        </p:spPr>
        <p:txBody>
          <a:bodyPr spcFirstLastPara="1" wrap="square" lIns="0" tIns="72000" rIns="0" bIns="72000" anchor="ctr" anchorCtr="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31"/>
          <p:cNvSpPr txBox="1">
            <a:spLocks noGrp="1"/>
          </p:cNvSpPr>
          <p:nvPr>
            <p:ph type="sldNum" idx="12"/>
          </p:nvPr>
        </p:nvSpPr>
        <p:spPr>
          <a:xfrm>
            <a:off x="10236200" y="5957999"/>
            <a:ext cx="1476375" cy="900000"/>
          </a:xfrm>
          <a:prstGeom prst="rect">
            <a:avLst/>
          </a:prstGeom>
          <a:noFill/>
          <a:ln>
            <a:noFill/>
          </a:ln>
        </p:spPr>
        <p:txBody>
          <a:bodyPr spcFirstLastPara="1" wrap="square" lIns="0" tIns="72000" rIns="0" bIns="72000" anchor="ctr" anchorCtr="0">
            <a:noAutofit/>
          </a:bodyPr>
          <a:lstStyle>
            <a:lvl1pPr marL="0" lvl="0" indent="0" algn="r">
              <a:spcBef>
                <a:spcPts val="0"/>
              </a:spcBef>
              <a:buNone/>
              <a:defRPr sz="3600" b="0">
                <a:latin typeface="Arial"/>
                <a:ea typeface="Arial"/>
                <a:cs typeface="Arial"/>
                <a:sym typeface="Arial"/>
              </a:defRPr>
            </a:lvl1pPr>
            <a:lvl2pPr marL="0" lvl="1" indent="0" algn="r">
              <a:spcBef>
                <a:spcPts val="0"/>
              </a:spcBef>
              <a:buNone/>
              <a:defRPr sz="3600" b="0">
                <a:latin typeface="Arial"/>
                <a:ea typeface="Arial"/>
                <a:cs typeface="Arial"/>
                <a:sym typeface="Arial"/>
              </a:defRPr>
            </a:lvl2pPr>
            <a:lvl3pPr marL="0" lvl="2" indent="0" algn="r">
              <a:spcBef>
                <a:spcPts val="0"/>
              </a:spcBef>
              <a:buNone/>
              <a:defRPr sz="3600" b="0">
                <a:latin typeface="Arial"/>
                <a:ea typeface="Arial"/>
                <a:cs typeface="Arial"/>
                <a:sym typeface="Arial"/>
              </a:defRPr>
            </a:lvl3pPr>
            <a:lvl4pPr marL="0" lvl="3" indent="0" algn="r">
              <a:spcBef>
                <a:spcPts val="0"/>
              </a:spcBef>
              <a:buNone/>
              <a:defRPr sz="3600" b="0">
                <a:latin typeface="Arial"/>
                <a:ea typeface="Arial"/>
                <a:cs typeface="Arial"/>
                <a:sym typeface="Arial"/>
              </a:defRPr>
            </a:lvl4pPr>
            <a:lvl5pPr marL="0" lvl="4" indent="0" algn="r">
              <a:spcBef>
                <a:spcPts val="0"/>
              </a:spcBef>
              <a:buNone/>
              <a:defRPr sz="3600" b="0">
                <a:latin typeface="Arial"/>
                <a:ea typeface="Arial"/>
                <a:cs typeface="Arial"/>
                <a:sym typeface="Arial"/>
              </a:defRPr>
            </a:lvl5pPr>
            <a:lvl6pPr marL="0" lvl="5" indent="0" algn="r">
              <a:spcBef>
                <a:spcPts val="0"/>
              </a:spcBef>
              <a:buNone/>
              <a:defRPr sz="3600" b="0">
                <a:latin typeface="Arial"/>
                <a:ea typeface="Arial"/>
                <a:cs typeface="Arial"/>
                <a:sym typeface="Arial"/>
              </a:defRPr>
            </a:lvl6pPr>
            <a:lvl7pPr marL="0" lvl="6" indent="0" algn="r">
              <a:spcBef>
                <a:spcPts val="0"/>
              </a:spcBef>
              <a:buNone/>
              <a:defRPr sz="3600" b="0">
                <a:latin typeface="Arial"/>
                <a:ea typeface="Arial"/>
                <a:cs typeface="Arial"/>
                <a:sym typeface="Arial"/>
              </a:defRPr>
            </a:lvl7pPr>
            <a:lvl8pPr marL="0" lvl="7" indent="0" algn="r">
              <a:spcBef>
                <a:spcPts val="0"/>
              </a:spcBef>
              <a:buNone/>
              <a:defRPr sz="3600" b="0">
                <a:latin typeface="Arial"/>
                <a:ea typeface="Arial"/>
                <a:cs typeface="Arial"/>
                <a:sym typeface="Arial"/>
              </a:defRPr>
            </a:lvl8pPr>
            <a:lvl9pPr marL="0" lvl="8" indent="0" algn="r">
              <a:spcBef>
                <a:spcPts val="0"/>
              </a:spcBef>
              <a:buNone/>
              <a:defRPr sz="3600" b="0">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cxnSp>
        <p:nvCxnSpPr>
          <p:cNvPr id="40" name="Google Shape;40;p31"/>
          <p:cNvCxnSpPr/>
          <p:nvPr/>
        </p:nvCxnSpPr>
        <p:spPr>
          <a:xfrm>
            <a:off x="0" y="5958000"/>
            <a:ext cx="12193201" cy="0"/>
          </a:xfrm>
          <a:prstGeom prst="straightConnector1">
            <a:avLst/>
          </a:prstGeom>
          <a:noFill/>
          <a:ln w="9525" cap="flat" cmpd="sng">
            <a:solidFill>
              <a:schemeClr val="dk2"/>
            </a:solidFill>
            <a:prstDash val="solid"/>
            <a:miter lim="800000"/>
            <a:headEnd type="none" w="sm" len="sm"/>
            <a:tailEnd type="none" w="sm" len="sm"/>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1"/>
        <p:cNvGrpSpPr/>
        <p:nvPr/>
      </p:nvGrpSpPr>
      <p:grpSpPr>
        <a:xfrm>
          <a:off x="0" y="0"/>
          <a:ext cx="0" cy="0"/>
          <a:chOff x="0" y="0"/>
          <a:chExt cx="0" cy="0"/>
        </a:xfrm>
      </p:grpSpPr>
      <p:sp>
        <p:nvSpPr>
          <p:cNvPr id="42" name="Google Shape;42;p32"/>
          <p:cNvSpPr txBox="1">
            <a:spLocks noGrp="1"/>
          </p:cNvSpPr>
          <p:nvPr>
            <p:ph type="title"/>
          </p:nvPr>
        </p:nvSpPr>
        <p:spPr>
          <a:xfrm>
            <a:off x="442800" y="327600"/>
            <a:ext cx="11269660" cy="1141200"/>
          </a:xfrm>
          <a:prstGeom prst="rect">
            <a:avLst/>
          </a:prstGeom>
          <a:noFill/>
          <a:ln>
            <a:noFill/>
          </a:ln>
        </p:spPr>
        <p:txBody>
          <a:bodyPr spcFirstLastPara="1" wrap="square" lIns="0" tIns="0" rIns="0" bIns="0" anchor="t" anchorCtr="0">
            <a:normAutofit/>
          </a:bodyPr>
          <a:lstStyle>
            <a:lvl1pPr lvl="0" algn="l">
              <a:lnSpc>
                <a:spcPct val="100000"/>
              </a:lnSpc>
              <a:spcBef>
                <a:spcPts val="0"/>
              </a:spcBef>
              <a:spcAft>
                <a:spcPts val="0"/>
              </a:spcAft>
              <a:buClr>
                <a:schemeClr val="dk2"/>
              </a:buClr>
              <a:buSzPts val="4800"/>
              <a:buFont typeface="Aria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 name="Google Shape;43;p32"/>
          <p:cNvSpPr txBox="1">
            <a:spLocks noGrp="1"/>
          </p:cNvSpPr>
          <p:nvPr>
            <p:ph type="body" idx="1"/>
          </p:nvPr>
        </p:nvSpPr>
        <p:spPr>
          <a:xfrm>
            <a:off x="442914" y="1825625"/>
            <a:ext cx="5400675" cy="3698875"/>
          </a:xfrm>
          <a:prstGeom prst="rect">
            <a:avLst/>
          </a:prstGeom>
          <a:noFill/>
          <a:ln>
            <a:noFill/>
          </a:ln>
        </p:spPr>
        <p:txBody>
          <a:bodyPr spcFirstLastPara="1" wrap="square" lIns="0" tIns="0" rIns="0" bIns="0" anchor="t" anchorCtr="0">
            <a:normAutofit/>
          </a:bodyPr>
          <a:lstStyle>
            <a:lvl1pPr marL="457200" lvl="0" indent="-308610" algn="l">
              <a:lnSpc>
                <a:spcPct val="120000"/>
              </a:lnSpc>
              <a:spcBef>
                <a:spcPts val="800"/>
              </a:spcBef>
              <a:spcAft>
                <a:spcPts val="0"/>
              </a:spcAft>
              <a:buClr>
                <a:schemeClr val="dk2"/>
              </a:buClr>
              <a:buSzPts val="1260"/>
              <a:buChar char="🞻"/>
              <a:defRPr/>
            </a:lvl1pPr>
            <a:lvl2pPr marL="914400" lvl="1" indent="-308610" algn="l">
              <a:lnSpc>
                <a:spcPct val="120000"/>
              </a:lnSpc>
              <a:spcBef>
                <a:spcPts val="800"/>
              </a:spcBef>
              <a:spcAft>
                <a:spcPts val="0"/>
              </a:spcAft>
              <a:buClr>
                <a:schemeClr val="dk2"/>
              </a:buClr>
              <a:buSzPts val="1260"/>
              <a:buChar char="🞻"/>
              <a:defRPr/>
            </a:lvl2pPr>
            <a:lvl3pPr marL="1371600" lvl="2" indent="-308610" algn="l">
              <a:lnSpc>
                <a:spcPct val="120000"/>
              </a:lnSpc>
              <a:spcBef>
                <a:spcPts val="800"/>
              </a:spcBef>
              <a:spcAft>
                <a:spcPts val="0"/>
              </a:spcAft>
              <a:buClr>
                <a:schemeClr val="dk2"/>
              </a:buClr>
              <a:buSzPts val="1260"/>
              <a:buChar char="🞻"/>
              <a:defRPr/>
            </a:lvl3pPr>
            <a:lvl4pPr marL="1828800" lvl="3" indent="-308610" algn="l">
              <a:lnSpc>
                <a:spcPct val="120000"/>
              </a:lnSpc>
              <a:spcBef>
                <a:spcPts val="800"/>
              </a:spcBef>
              <a:spcAft>
                <a:spcPts val="0"/>
              </a:spcAft>
              <a:buClr>
                <a:schemeClr val="dk2"/>
              </a:buClr>
              <a:buSzPts val="1260"/>
              <a:buChar char="🞻"/>
              <a:defRPr/>
            </a:lvl4pPr>
            <a:lvl5pPr marL="2286000" lvl="4" indent="-308610" algn="l">
              <a:lnSpc>
                <a:spcPct val="120000"/>
              </a:lnSpc>
              <a:spcBef>
                <a:spcPts val="8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32"/>
          <p:cNvSpPr txBox="1">
            <a:spLocks noGrp="1"/>
          </p:cNvSpPr>
          <p:nvPr>
            <p:ph type="body" idx="2"/>
          </p:nvPr>
        </p:nvSpPr>
        <p:spPr>
          <a:xfrm>
            <a:off x="6311899" y="1825625"/>
            <a:ext cx="5400675" cy="3698875"/>
          </a:xfrm>
          <a:prstGeom prst="rect">
            <a:avLst/>
          </a:prstGeom>
          <a:noFill/>
          <a:ln>
            <a:noFill/>
          </a:ln>
        </p:spPr>
        <p:txBody>
          <a:bodyPr spcFirstLastPara="1" wrap="square" lIns="0" tIns="0" rIns="0" bIns="0" anchor="t" anchorCtr="0">
            <a:normAutofit/>
          </a:bodyPr>
          <a:lstStyle>
            <a:lvl1pPr marL="457200" lvl="0" indent="-308610" algn="l">
              <a:lnSpc>
                <a:spcPct val="120000"/>
              </a:lnSpc>
              <a:spcBef>
                <a:spcPts val="800"/>
              </a:spcBef>
              <a:spcAft>
                <a:spcPts val="0"/>
              </a:spcAft>
              <a:buClr>
                <a:schemeClr val="dk2"/>
              </a:buClr>
              <a:buSzPts val="1260"/>
              <a:buChar char="🞻"/>
              <a:defRPr/>
            </a:lvl1pPr>
            <a:lvl2pPr marL="914400" lvl="1" indent="-308610" algn="l">
              <a:lnSpc>
                <a:spcPct val="120000"/>
              </a:lnSpc>
              <a:spcBef>
                <a:spcPts val="800"/>
              </a:spcBef>
              <a:spcAft>
                <a:spcPts val="0"/>
              </a:spcAft>
              <a:buClr>
                <a:schemeClr val="dk2"/>
              </a:buClr>
              <a:buSzPts val="1260"/>
              <a:buChar char="🞻"/>
              <a:defRPr/>
            </a:lvl2pPr>
            <a:lvl3pPr marL="1371600" lvl="2" indent="-308610" algn="l">
              <a:lnSpc>
                <a:spcPct val="120000"/>
              </a:lnSpc>
              <a:spcBef>
                <a:spcPts val="800"/>
              </a:spcBef>
              <a:spcAft>
                <a:spcPts val="0"/>
              </a:spcAft>
              <a:buClr>
                <a:schemeClr val="dk2"/>
              </a:buClr>
              <a:buSzPts val="1260"/>
              <a:buChar char="🞻"/>
              <a:defRPr/>
            </a:lvl3pPr>
            <a:lvl4pPr marL="1828800" lvl="3" indent="-308610" algn="l">
              <a:lnSpc>
                <a:spcPct val="120000"/>
              </a:lnSpc>
              <a:spcBef>
                <a:spcPts val="800"/>
              </a:spcBef>
              <a:spcAft>
                <a:spcPts val="0"/>
              </a:spcAft>
              <a:buClr>
                <a:schemeClr val="dk2"/>
              </a:buClr>
              <a:buSzPts val="1260"/>
              <a:buChar char="🞻"/>
              <a:defRPr/>
            </a:lvl4pPr>
            <a:lvl5pPr marL="2286000" lvl="4" indent="-308610" algn="l">
              <a:lnSpc>
                <a:spcPct val="120000"/>
              </a:lnSpc>
              <a:spcBef>
                <a:spcPts val="8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5" name="Google Shape;45;p32"/>
          <p:cNvSpPr txBox="1">
            <a:spLocks noGrp="1"/>
          </p:cNvSpPr>
          <p:nvPr>
            <p:ph type="dt" idx="10"/>
          </p:nvPr>
        </p:nvSpPr>
        <p:spPr>
          <a:xfrm>
            <a:off x="442914" y="5957999"/>
            <a:ext cx="3457574" cy="900000"/>
          </a:xfrm>
          <a:prstGeom prst="rect">
            <a:avLst/>
          </a:prstGeom>
          <a:noFill/>
          <a:ln>
            <a:noFill/>
          </a:ln>
        </p:spPr>
        <p:txBody>
          <a:bodyPr spcFirstLastPara="1" wrap="square" lIns="0" tIns="72000" rIns="0" bIns="72000" anchor="ctr" anchorCtr="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6" name="Google Shape;46;p32"/>
          <p:cNvSpPr txBox="1">
            <a:spLocks noGrp="1"/>
          </p:cNvSpPr>
          <p:nvPr>
            <p:ph type="ftr" idx="11"/>
          </p:nvPr>
        </p:nvSpPr>
        <p:spPr>
          <a:xfrm>
            <a:off x="4367213" y="5957999"/>
            <a:ext cx="5400675" cy="900000"/>
          </a:xfrm>
          <a:prstGeom prst="rect">
            <a:avLst/>
          </a:prstGeom>
          <a:noFill/>
          <a:ln>
            <a:noFill/>
          </a:ln>
        </p:spPr>
        <p:txBody>
          <a:bodyPr spcFirstLastPara="1" wrap="square" lIns="0" tIns="72000" rIns="0" bIns="72000" anchor="ctr" anchorCtr="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32"/>
          <p:cNvSpPr txBox="1">
            <a:spLocks noGrp="1"/>
          </p:cNvSpPr>
          <p:nvPr>
            <p:ph type="sldNum" idx="12"/>
          </p:nvPr>
        </p:nvSpPr>
        <p:spPr>
          <a:xfrm>
            <a:off x="10236200" y="5957999"/>
            <a:ext cx="1476375" cy="900000"/>
          </a:xfrm>
          <a:prstGeom prst="rect">
            <a:avLst/>
          </a:prstGeom>
          <a:noFill/>
          <a:ln>
            <a:noFill/>
          </a:ln>
        </p:spPr>
        <p:txBody>
          <a:bodyPr spcFirstLastPara="1" wrap="square" lIns="0" tIns="72000" rIns="0" bIns="72000" anchor="ctr" anchorCtr="0">
            <a:noAutofit/>
          </a:bodyPr>
          <a:lstStyle>
            <a:lvl1pPr marL="0" lvl="0" indent="0" algn="r">
              <a:spcBef>
                <a:spcPts val="0"/>
              </a:spcBef>
              <a:buNone/>
              <a:defRPr sz="3600" b="0">
                <a:latin typeface="Arial"/>
                <a:ea typeface="Arial"/>
                <a:cs typeface="Arial"/>
                <a:sym typeface="Arial"/>
              </a:defRPr>
            </a:lvl1pPr>
            <a:lvl2pPr marL="0" lvl="1" indent="0" algn="r">
              <a:spcBef>
                <a:spcPts val="0"/>
              </a:spcBef>
              <a:buNone/>
              <a:defRPr sz="3600" b="0">
                <a:latin typeface="Arial"/>
                <a:ea typeface="Arial"/>
                <a:cs typeface="Arial"/>
                <a:sym typeface="Arial"/>
              </a:defRPr>
            </a:lvl2pPr>
            <a:lvl3pPr marL="0" lvl="2" indent="0" algn="r">
              <a:spcBef>
                <a:spcPts val="0"/>
              </a:spcBef>
              <a:buNone/>
              <a:defRPr sz="3600" b="0">
                <a:latin typeface="Arial"/>
                <a:ea typeface="Arial"/>
                <a:cs typeface="Arial"/>
                <a:sym typeface="Arial"/>
              </a:defRPr>
            </a:lvl3pPr>
            <a:lvl4pPr marL="0" lvl="3" indent="0" algn="r">
              <a:spcBef>
                <a:spcPts val="0"/>
              </a:spcBef>
              <a:buNone/>
              <a:defRPr sz="3600" b="0">
                <a:latin typeface="Arial"/>
                <a:ea typeface="Arial"/>
                <a:cs typeface="Arial"/>
                <a:sym typeface="Arial"/>
              </a:defRPr>
            </a:lvl4pPr>
            <a:lvl5pPr marL="0" lvl="4" indent="0" algn="r">
              <a:spcBef>
                <a:spcPts val="0"/>
              </a:spcBef>
              <a:buNone/>
              <a:defRPr sz="3600" b="0">
                <a:latin typeface="Arial"/>
                <a:ea typeface="Arial"/>
                <a:cs typeface="Arial"/>
                <a:sym typeface="Arial"/>
              </a:defRPr>
            </a:lvl5pPr>
            <a:lvl6pPr marL="0" lvl="5" indent="0" algn="r">
              <a:spcBef>
                <a:spcPts val="0"/>
              </a:spcBef>
              <a:buNone/>
              <a:defRPr sz="3600" b="0">
                <a:latin typeface="Arial"/>
                <a:ea typeface="Arial"/>
                <a:cs typeface="Arial"/>
                <a:sym typeface="Arial"/>
              </a:defRPr>
            </a:lvl6pPr>
            <a:lvl7pPr marL="0" lvl="6" indent="0" algn="r">
              <a:spcBef>
                <a:spcPts val="0"/>
              </a:spcBef>
              <a:buNone/>
              <a:defRPr sz="3600" b="0">
                <a:latin typeface="Arial"/>
                <a:ea typeface="Arial"/>
                <a:cs typeface="Arial"/>
                <a:sym typeface="Arial"/>
              </a:defRPr>
            </a:lvl7pPr>
            <a:lvl8pPr marL="0" lvl="7" indent="0" algn="r">
              <a:spcBef>
                <a:spcPts val="0"/>
              </a:spcBef>
              <a:buNone/>
              <a:defRPr sz="3600" b="0">
                <a:latin typeface="Arial"/>
                <a:ea typeface="Arial"/>
                <a:cs typeface="Arial"/>
                <a:sym typeface="Arial"/>
              </a:defRPr>
            </a:lvl8pPr>
            <a:lvl9pPr marL="0" lvl="8" indent="0" algn="r">
              <a:spcBef>
                <a:spcPts val="0"/>
              </a:spcBef>
              <a:buNone/>
              <a:defRPr sz="3600" b="0">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cxnSp>
        <p:nvCxnSpPr>
          <p:cNvPr id="48" name="Google Shape;48;p32"/>
          <p:cNvCxnSpPr/>
          <p:nvPr/>
        </p:nvCxnSpPr>
        <p:spPr>
          <a:xfrm>
            <a:off x="0" y="5958000"/>
            <a:ext cx="12193201" cy="0"/>
          </a:xfrm>
          <a:prstGeom prst="straightConnector1">
            <a:avLst/>
          </a:prstGeom>
          <a:noFill/>
          <a:ln w="9525" cap="flat" cmpd="sng">
            <a:solidFill>
              <a:schemeClr val="dk2"/>
            </a:solidFill>
            <a:prstDash val="solid"/>
            <a:miter lim="800000"/>
            <a:headEnd type="none" w="sm" len="sm"/>
            <a:tailEnd type="none" w="sm" len="sm"/>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9"/>
        <p:cNvGrpSpPr/>
        <p:nvPr/>
      </p:nvGrpSpPr>
      <p:grpSpPr>
        <a:xfrm>
          <a:off x="0" y="0"/>
          <a:ext cx="0" cy="0"/>
          <a:chOff x="0" y="0"/>
          <a:chExt cx="0" cy="0"/>
        </a:xfrm>
      </p:grpSpPr>
      <p:sp>
        <p:nvSpPr>
          <p:cNvPr id="50" name="Google Shape;50;p33"/>
          <p:cNvSpPr txBox="1">
            <a:spLocks noGrp="1"/>
          </p:cNvSpPr>
          <p:nvPr>
            <p:ph type="title"/>
          </p:nvPr>
        </p:nvSpPr>
        <p:spPr>
          <a:xfrm>
            <a:off x="442799" y="327598"/>
            <a:ext cx="11269775" cy="1363091"/>
          </a:xfrm>
          <a:prstGeom prst="rect">
            <a:avLst/>
          </a:prstGeom>
          <a:noFill/>
          <a:ln>
            <a:noFill/>
          </a:ln>
        </p:spPr>
        <p:txBody>
          <a:bodyPr spcFirstLastPara="1" wrap="square" lIns="0" tIns="0" rIns="0" bIns="0" anchor="t" anchorCtr="0">
            <a:normAutofit/>
          </a:bodyPr>
          <a:lstStyle>
            <a:lvl1pPr lvl="0" algn="l">
              <a:lnSpc>
                <a:spcPct val="100000"/>
              </a:lnSpc>
              <a:spcBef>
                <a:spcPts val="0"/>
              </a:spcBef>
              <a:spcAft>
                <a:spcPts val="0"/>
              </a:spcAft>
              <a:buClr>
                <a:schemeClr val="dk2"/>
              </a:buClr>
              <a:buSzPts val="4800"/>
              <a:buFont typeface="Aria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33"/>
          <p:cNvSpPr txBox="1">
            <a:spLocks noGrp="1"/>
          </p:cNvSpPr>
          <p:nvPr>
            <p:ph type="body" idx="1"/>
          </p:nvPr>
        </p:nvSpPr>
        <p:spPr>
          <a:xfrm>
            <a:off x="442797" y="1790700"/>
            <a:ext cx="5437187" cy="615950"/>
          </a:xfrm>
          <a:prstGeom prst="rect">
            <a:avLst/>
          </a:prstGeom>
          <a:noFill/>
          <a:ln>
            <a:noFill/>
          </a:ln>
        </p:spPr>
        <p:txBody>
          <a:bodyPr spcFirstLastPara="1" wrap="square" lIns="0" tIns="0" rIns="0" bIns="0" anchor="b" anchorCtr="0">
            <a:normAutofit/>
          </a:bodyPr>
          <a:lstStyle>
            <a:lvl1pPr marL="457200" lvl="0" indent="-228600" algn="l">
              <a:lnSpc>
                <a:spcPct val="120000"/>
              </a:lnSpc>
              <a:spcBef>
                <a:spcPts val="800"/>
              </a:spcBef>
              <a:spcAft>
                <a:spcPts val="0"/>
              </a:spcAft>
              <a:buClr>
                <a:schemeClr val="dk2"/>
              </a:buClr>
              <a:buSzPts val="840"/>
              <a:buNone/>
              <a:defRPr sz="1200" b="1" cap="none"/>
            </a:lvl1pPr>
            <a:lvl2pPr marL="914400" lvl="1" indent="-228600" algn="l">
              <a:lnSpc>
                <a:spcPct val="120000"/>
              </a:lnSpc>
              <a:spcBef>
                <a:spcPts val="800"/>
              </a:spcBef>
              <a:spcAft>
                <a:spcPts val="0"/>
              </a:spcAft>
              <a:buClr>
                <a:schemeClr val="dk2"/>
              </a:buClr>
              <a:buSzPts val="1400"/>
              <a:buNone/>
              <a:defRPr sz="2000" b="1"/>
            </a:lvl2pPr>
            <a:lvl3pPr marL="1371600" lvl="2" indent="-228600" algn="l">
              <a:lnSpc>
                <a:spcPct val="120000"/>
              </a:lnSpc>
              <a:spcBef>
                <a:spcPts val="800"/>
              </a:spcBef>
              <a:spcAft>
                <a:spcPts val="0"/>
              </a:spcAft>
              <a:buClr>
                <a:schemeClr val="dk2"/>
              </a:buClr>
              <a:buSzPts val="1260"/>
              <a:buNone/>
              <a:defRPr sz="1800" b="1"/>
            </a:lvl3pPr>
            <a:lvl4pPr marL="1828800" lvl="3" indent="-228600" algn="l">
              <a:lnSpc>
                <a:spcPct val="120000"/>
              </a:lnSpc>
              <a:spcBef>
                <a:spcPts val="800"/>
              </a:spcBef>
              <a:spcAft>
                <a:spcPts val="0"/>
              </a:spcAft>
              <a:buClr>
                <a:schemeClr val="dk2"/>
              </a:buClr>
              <a:buSzPts val="1120"/>
              <a:buNone/>
              <a:defRPr sz="1600" b="1"/>
            </a:lvl4pPr>
            <a:lvl5pPr marL="2286000" lvl="4" indent="-228600" algn="l">
              <a:lnSpc>
                <a:spcPct val="120000"/>
              </a:lnSpc>
              <a:spcBef>
                <a:spcPts val="8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2" name="Google Shape;52;p33"/>
          <p:cNvSpPr txBox="1">
            <a:spLocks noGrp="1"/>
          </p:cNvSpPr>
          <p:nvPr>
            <p:ph type="body" idx="2"/>
          </p:nvPr>
        </p:nvSpPr>
        <p:spPr>
          <a:xfrm>
            <a:off x="442797" y="2505075"/>
            <a:ext cx="5437187" cy="3011476"/>
          </a:xfrm>
          <a:prstGeom prst="rect">
            <a:avLst/>
          </a:prstGeom>
          <a:noFill/>
          <a:ln>
            <a:noFill/>
          </a:ln>
        </p:spPr>
        <p:txBody>
          <a:bodyPr spcFirstLastPara="1" wrap="square" lIns="0" tIns="0" rIns="0" bIns="0" anchor="t" anchorCtr="0">
            <a:normAutofit/>
          </a:bodyPr>
          <a:lstStyle>
            <a:lvl1pPr marL="457200" lvl="0" indent="-308610" algn="l">
              <a:lnSpc>
                <a:spcPct val="120000"/>
              </a:lnSpc>
              <a:spcBef>
                <a:spcPts val="800"/>
              </a:spcBef>
              <a:spcAft>
                <a:spcPts val="0"/>
              </a:spcAft>
              <a:buClr>
                <a:schemeClr val="dk2"/>
              </a:buClr>
              <a:buSzPts val="1260"/>
              <a:buChar char="🞻"/>
              <a:defRPr/>
            </a:lvl1pPr>
            <a:lvl2pPr marL="914400" lvl="1" indent="-308610" algn="l">
              <a:lnSpc>
                <a:spcPct val="120000"/>
              </a:lnSpc>
              <a:spcBef>
                <a:spcPts val="800"/>
              </a:spcBef>
              <a:spcAft>
                <a:spcPts val="0"/>
              </a:spcAft>
              <a:buClr>
                <a:schemeClr val="dk2"/>
              </a:buClr>
              <a:buSzPts val="1260"/>
              <a:buChar char="🞻"/>
              <a:defRPr/>
            </a:lvl2pPr>
            <a:lvl3pPr marL="1371600" lvl="2" indent="-308610" algn="l">
              <a:lnSpc>
                <a:spcPct val="120000"/>
              </a:lnSpc>
              <a:spcBef>
                <a:spcPts val="800"/>
              </a:spcBef>
              <a:spcAft>
                <a:spcPts val="0"/>
              </a:spcAft>
              <a:buClr>
                <a:schemeClr val="dk2"/>
              </a:buClr>
              <a:buSzPts val="1260"/>
              <a:buChar char="🞻"/>
              <a:defRPr/>
            </a:lvl3pPr>
            <a:lvl4pPr marL="1828800" lvl="3" indent="-308610" algn="l">
              <a:lnSpc>
                <a:spcPct val="120000"/>
              </a:lnSpc>
              <a:spcBef>
                <a:spcPts val="800"/>
              </a:spcBef>
              <a:spcAft>
                <a:spcPts val="0"/>
              </a:spcAft>
              <a:buClr>
                <a:schemeClr val="dk2"/>
              </a:buClr>
              <a:buSzPts val="1260"/>
              <a:buChar char="🞻"/>
              <a:defRPr/>
            </a:lvl4pPr>
            <a:lvl5pPr marL="2286000" lvl="4" indent="-308610" algn="l">
              <a:lnSpc>
                <a:spcPct val="120000"/>
              </a:lnSpc>
              <a:spcBef>
                <a:spcPts val="8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3" name="Google Shape;53;p33"/>
          <p:cNvSpPr txBox="1">
            <a:spLocks noGrp="1"/>
          </p:cNvSpPr>
          <p:nvPr>
            <p:ph type="body" idx="3"/>
          </p:nvPr>
        </p:nvSpPr>
        <p:spPr>
          <a:xfrm>
            <a:off x="6311786" y="1790700"/>
            <a:ext cx="5437187" cy="615950"/>
          </a:xfrm>
          <a:prstGeom prst="rect">
            <a:avLst/>
          </a:prstGeom>
          <a:noFill/>
          <a:ln>
            <a:noFill/>
          </a:ln>
        </p:spPr>
        <p:txBody>
          <a:bodyPr spcFirstLastPara="1" wrap="square" lIns="0" tIns="0" rIns="0" bIns="0" anchor="b" anchorCtr="0">
            <a:normAutofit/>
          </a:bodyPr>
          <a:lstStyle>
            <a:lvl1pPr marL="457200" lvl="0" indent="-228600" algn="l">
              <a:lnSpc>
                <a:spcPct val="120000"/>
              </a:lnSpc>
              <a:spcBef>
                <a:spcPts val="800"/>
              </a:spcBef>
              <a:spcAft>
                <a:spcPts val="0"/>
              </a:spcAft>
              <a:buClr>
                <a:schemeClr val="dk2"/>
              </a:buClr>
              <a:buSzPts val="840"/>
              <a:buNone/>
              <a:defRPr sz="1200" b="1" cap="none"/>
            </a:lvl1pPr>
            <a:lvl2pPr marL="914400" lvl="1" indent="-228600" algn="l">
              <a:lnSpc>
                <a:spcPct val="120000"/>
              </a:lnSpc>
              <a:spcBef>
                <a:spcPts val="800"/>
              </a:spcBef>
              <a:spcAft>
                <a:spcPts val="0"/>
              </a:spcAft>
              <a:buClr>
                <a:schemeClr val="dk2"/>
              </a:buClr>
              <a:buSzPts val="1400"/>
              <a:buNone/>
              <a:defRPr sz="2000" b="1"/>
            </a:lvl2pPr>
            <a:lvl3pPr marL="1371600" lvl="2" indent="-228600" algn="l">
              <a:lnSpc>
                <a:spcPct val="120000"/>
              </a:lnSpc>
              <a:spcBef>
                <a:spcPts val="800"/>
              </a:spcBef>
              <a:spcAft>
                <a:spcPts val="0"/>
              </a:spcAft>
              <a:buClr>
                <a:schemeClr val="dk2"/>
              </a:buClr>
              <a:buSzPts val="1260"/>
              <a:buNone/>
              <a:defRPr sz="1800" b="1"/>
            </a:lvl3pPr>
            <a:lvl4pPr marL="1828800" lvl="3" indent="-228600" algn="l">
              <a:lnSpc>
                <a:spcPct val="120000"/>
              </a:lnSpc>
              <a:spcBef>
                <a:spcPts val="800"/>
              </a:spcBef>
              <a:spcAft>
                <a:spcPts val="0"/>
              </a:spcAft>
              <a:buClr>
                <a:schemeClr val="dk2"/>
              </a:buClr>
              <a:buSzPts val="1120"/>
              <a:buNone/>
              <a:defRPr sz="1600" b="1"/>
            </a:lvl4pPr>
            <a:lvl5pPr marL="2286000" lvl="4" indent="-228600" algn="l">
              <a:lnSpc>
                <a:spcPct val="120000"/>
              </a:lnSpc>
              <a:spcBef>
                <a:spcPts val="8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4" name="Google Shape;54;p33"/>
          <p:cNvSpPr txBox="1">
            <a:spLocks noGrp="1"/>
          </p:cNvSpPr>
          <p:nvPr>
            <p:ph type="body" idx="4"/>
          </p:nvPr>
        </p:nvSpPr>
        <p:spPr>
          <a:xfrm>
            <a:off x="6311786" y="2505075"/>
            <a:ext cx="5437187" cy="3011476"/>
          </a:xfrm>
          <a:prstGeom prst="rect">
            <a:avLst/>
          </a:prstGeom>
          <a:noFill/>
          <a:ln>
            <a:noFill/>
          </a:ln>
        </p:spPr>
        <p:txBody>
          <a:bodyPr spcFirstLastPara="1" wrap="square" lIns="0" tIns="0" rIns="0" bIns="0" anchor="t" anchorCtr="0">
            <a:normAutofit/>
          </a:bodyPr>
          <a:lstStyle>
            <a:lvl1pPr marL="457200" lvl="0" indent="-308610" algn="l">
              <a:lnSpc>
                <a:spcPct val="120000"/>
              </a:lnSpc>
              <a:spcBef>
                <a:spcPts val="800"/>
              </a:spcBef>
              <a:spcAft>
                <a:spcPts val="0"/>
              </a:spcAft>
              <a:buClr>
                <a:schemeClr val="dk2"/>
              </a:buClr>
              <a:buSzPts val="1260"/>
              <a:buChar char="🞻"/>
              <a:defRPr/>
            </a:lvl1pPr>
            <a:lvl2pPr marL="914400" lvl="1" indent="-308610" algn="l">
              <a:lnSpc>
                <a:spcPct val="120000"/>
              </a:lnSpc>
              <a:spcBef>
                <a:spcPts val="800"/>
              </a:spcBef>
              <a:spcAft>
                <a:spcPts val="0"/>
              </a:spcAft>
              <a:buClr>
                <a:schemeClr val="dk2"/>
              </a:buClr>
              <a:buSzPts val="1260"/>
              <a:buChar char="🞻"/>
              <a:defRPr/>
            </a:lvl2pPr>
            <a:lvl3pPr marL="1371600" lvl="2" indent="-308610" algn="l">
              <a:lnSpc>
                <a:spcPct val="120000"/>
              </a:lnSpc>
              <a:spcBef>
                <a:spcPts val="800"/>
              </a:spcBef>
              <a:spcAft>
                <a:spcPts val="0"/>
              </a:spcAft>
              <a:buClr>
                <a:schemeClr val="dk2"/>
              </a:buClr>
              <a:buSzPts val="1260"/>
              <a:buChar char="🞻"/>
              <a:defRPr/>
            </a:lvl3pPr>
            <a:lvl4pPr marL="1828800" lvl="3" indent="-308610" algn="l">
              <a:lnSpc>
                <a:spcPct val="120000"/>
              </a:lnSpc>
              <a:spcBef>
                <a:spcPts val="800"/>
              </a:spcBef>
              <a:spcAft>
                <a:spcPts val="0"/>
              </a:spcAft>
              <a:buClr>
                <a:schemeClr val="dk2"/>
              </a:buClr>
              <a:buSzPts val="1260"/>
              <a:buChar char="🞻"/>
              <a:defRPr/>
            </a:lvl4pPr>
            <a:lvl5pPr marL="2286000" lvl="4" indent="-308610" algn="l">
              <a:lnSpc>
                <a:spcPct val="120000"/>
              </a:lnSpc>
              <a:spcBef>
                <a:spcPts val="8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5" name="Google Shape;55;p33"/>
          <p:cNvSpPr txBox="1">
            <a:spLocks noGrp="1"/>
          </p:cNvSpPr>
          <p:nvPr>
            <p:ph type="dt" idx="10"/>
          </p:nvPr>
        </p:nvSpPr>
        <p:spPr>
          <a:xfrm>
            <a:off x="442914" y="5957999"/>
            <a:ext cx="3457574" cy="900000"/>
          </a:xfrm>
          <a:prstGeom prst="rect">
            <a:avLst/>
          </a:prstGeom>
          <a:noFill/>
          <a:ln>
            <a:noFill/>
          </a:ln>
        </p:spPr>
        <p:txBody>
          <a:bodyPr spcFirstLastPara="1" wrap="square" lIns="0" tIns="72000" rIns="0" bIns="72000" anchor="ctr" anchorCtr="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33"/>
          <p:cNvSpPr txBox="1">
            <a:spLocks noGrp="1"/>
          </p:cNvSpPr>
          <p:nvPr>
            <p:ph type="ftr" idx="11"/>
          </p:nvPr>
        </p:nvSpPr>
        <p:spPr>
          <a:xfrm>
            <a:off x="4367213" y="5957999"/>
            <a:ext cx="5400675" cy="900000"/>
          </a:xfrm>
          <a:prstGeom prst="rect">
            <a:avLst/>
          </a:prstGeom>
          <a:noFill/>
          <a:ln>
            <a:noFill/>
          </a:ln>
        </p:spPr>
        <p:txBody>
          <a:bodyPr spcFirstLastPara="1" wrap="square" lIns="0" tIns="72000" rIns="0" bIns="72000" anchor="ctr" anchorCtr="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33"/>
          <p:cNvSpPr txBox="1">
            <a:spLocks noGrp="1"/>
          </p:cNvSpPr>
          <p:nvPr>
            <p:ph type="sldNum" idx="12"/>
          </p:nvPr>
        </p:nvSpPr>
        <p:spPr>
          <a:xfrm>
            <a:off x="10236200" y="5957999"/>
            <a:ext cx="1476375" cy="900000"/>
          </a:xfrm>
          <a:prstGeom prst="rect">
            <a:avLst/>
          </a:prstGeom>
          <a:noFill/>
          <a:ln>
            <a:noFill/>
          </a:ln>
        </p:spPr>
        <p:txBody>
          <a:bodyPr spcFirstLastPara="1" wrap="square" lIns="0" tIns="72000" rIns="0" bIns="72000" anchor="ctr" anchorCtr="0">
            <a:noAutofit/>
          </a:bodyPr>
          <a:lstStyle>
            <a:lvl1pPr marL="0" lvl="0" indent="0" algn="r">
              <a:spcBef>
                <a:spcPts val="0"/>
              </a:spcBef>
              <a:buNone/>
              <a:defRPr sz="3600" b="0">
                <a:latin typeface="Arial"/>
                <a:ea typeface="Arial"/>
                <a:cs typeface="Arial"/>
                <a:sym typeface="Arial"/>
              </a:defRPr>
            </a:lvl1pPr>
            <a:lvl2pPr marL="0" lvl="1" indent="0" algn="r">
              <a:spcBef>
                <a:spcPts val="0"/>
              </a:spcBef>
              <a:buNone/>
              <a:defRPr sz="3600" b="0">
                <a:latin typeface="Arial"/>
                <a:ea typeface="Arial"/>
                <a:cs typeface="Arial"/>
                <a:sym typeface="Arial"/>
              </a:defRPr>
            </a:lvl2pPr>
            <a:lvl3pPr marL="0" lvl="2" indent="0" algn="r">
              <a:spcBef>
                <a:spcPts val="0"/>
              </a:spcBef>
              <a:buNone/>
              <a:defRPr sz="3600" b="0">
                <a:latin typeface="Arial"/>
                <a:ea typeface="Arial"/>
                <a:cs typeface="Arial"/>
                <a:sym typeface="Arial"/>
              </a:defRPr>
            </a:lvl3pPr>
            <a:lvl4pPr marL="0" lvl="3" indent="0" algn="r">
              <a:spcBef>
                <a:spcPts val="0"/>
              </a:spcBef>
              <a:buNone/>
              <a:defRPr sz="3600" b="0">
                <a:latin typeface="Arial"/>
                <a:ea typeface="Arial"/>
                <a:cs typeface="Arial"/>
                <a:sym typeface="Arial"/>
              </a:defRPr>
            </a:lvl4pPr>
            <a:lvl5pPr marL="0" lvl="4" indent="0" algn="r">
              <a:spcBef>
                <a:spcPts val="0"/>
              </a:spcBef>
              <a:buNone/>
              <a:defRPr sz="3600" b="0">
                <a:latin typeface="Arial"/>
                <a:ea typeface="Arial"/>
                <a:cs typeface="Arial"/>
                <a:sym typeface="Arial"/>
              </a:defRPr>
            </a:lvl5pPr>
            <a:lvl6pPr marL="0" lvl="5" indent="0" algn="r">
              <a:spcBef>
                <a:spcPts val="0"/>
              </a:spcBef>
              <a:buNone/>
              <a:defRPr sz="3600" b="0">
                <a:latin typeface="Arial"/>
                <a:ea typeface="Arial"/>
                <a:cs typeface="Arial"/>
                <a:sym typeface="Arial"/>
              </a:defRPr>
            </a:lvl6pPr>
            <a:lvl7pPr marL="0" lvl="6" indent="0" algn="r">
              <a:spcBef>
                <a:spcPts val="0"/>
              </a:spcBef>
              <a:buNone/>
              <a:defRPr sz="3600" b="0">
                <a:latin typeface="Arial"/>
                <a:ea typeface="Arial"/>
                <a:cs typeface="Arial"/>
                <a:sym typeface="Arial"/>
              </a:defRPr>
            </a:lvl7pPr>
            <a:lvl8pPr marL="0" lvl="7" indent="0" algn="r">
              <a:spcBef>
                <a:spcPts val="0"/>
              </a:spcBef>
              <a:buNone/>
              <a:defRPr sz="3600" b="0">
                <a:latin typeface="Arial"/>
                <a:ea typeface="Arial"/>
                <a:cs typeface="Arial"/>
                <a:sym typeface="Arial"/>
              </a:defRPr>
            </a:lvl8pPr>
            <a:lvl9pPr marL="0" lvl="8" indent="0" algn="r">
              <a:spcBef>
                <a:spcPts val="0"/>
              </a:spcBef>
              <a:buNone/>
              <a:defRPr sz="3600" b="0">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cxnSp>
        <p:nvCxnSpPr>
          <p:cNvPr id="58" name="Google Shape;58;p33"/>
          <p:cNvCxnSpPr/>
          <p:nvPr/>
        </p:nvCxnSpPr>
        <p:spPr>
          <a:xfrm>
            <a:off x="0" y="5958000"/>
            <a:ext cx="12193201" cy="0"/>
          </a:xfrm>
          <a:prstGeom prst="straightConnector1">
            <a:avLst/>
          </a:prstGeom>
          <a:noFill/>
          <a:ln w="9525" cap="flat" cmpd="sng">
            <a:solidFill>
              <a:schemeClr val="dk2"/>
            </a:solidFill>
            <a:prstDash val="solid"/>
            <a:miter lim="800000"/>
            <a:headEnd type="none" w="sm" len="sm"/>
            <a:tailEnd type="none" w="sm" len="sm"/>
          </a:ln>
        </p:spPr>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9"/>
        <p:cNvGrpSpPr/>
        <p:nvPr/>
      </p:nvGrpSpPr>
      <p:grpSpPr>
        <a:xfrm>
          <a:off x="0" y="0"/>
          <a:ext cx="0" cy="0"/>
          <a:chOff x="0" y="0"/>
          <a:chExt cx="0" cy="0"/>
        </a:xfrm>
      </p:grpSpPr>
      <p:sp>
        <p:nvSpPr>
          <p:cNvPr id="60" name="Google Shape;60;p34"/>
          <p:cNvSpPr txBox="1">
            <a:spLocks noGrp="1"/>
          </p:cNvSpPr>
          <p:nvPr>
            <p:ph type="title"/>
          </p:nvPr>
        </p:nvSpPr>
        <p:spPr>
          <a:xfrm>
            <a:off x="1342800" y="327600"/>
            <a:ext cx="10407600" cy="1141200"/>
          </a:xfrm>
          <a:prstGeom prst="rect">
            <a:avLst/>
          </a:prstGeom>
          <a:noFill/>
          <a:ln>
            <a:noFill/>
          </a:ln>
        </p:spPr>
        <p:txBody>
          <a:bodyPr spcFirstLastPara="1" wrap="square" lIns="0" tIns="0" rIns="0" bIns="0" anchor="t" anchorCtr="0">
            <a:normAutofit/>
          </a:bodyPr>
          <a:lstStyle>
            <a:lvl1pPr lvl="0" algn="l">
              <a:lnSpc>
                <a:spcPct val="100000"/>
              </a:lnSpc>
              <a:spcBef>
                <a:spcPts val="0"/>
              </a:spcBef>
              <a:spcAft>
                <a:spcPts val="0"/>
              </a:spcAft>
              <a:buClr>
                <a:schemeClr val="dk2"/>
              </a:buClr>
              <a:buSzPts val="4800"/>
              <a:buFont typeface="Aria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 name="Google Shape;61;p34"/>
          <p:cNvSpPr txBox="1">
            <a:spLocks noGrp="1"/>
          </p:cNvSpPr>
          <p:nvPr>
            <p:ph type="dt" idx="10"/>
          </p:nvPr>
        </p:nvSpPr>
        <p:spPr>
          <a:xfrm rot="5400000">
            <a:off x="-936000" y="1378800"/>
            <a:ext cx="2772000" cy="900000"/>
          </a:xfrm>
          <a:prstGeom prst="rect">
            <a:avLst/>
          </a:prstGeom>
          <a:noFill/>
          <a:ln>
            <a:noFill/>
          </a:ln>
        </p:spPr>
        <p:txBody>
          <a:bodyPr spcFirstLastPara="1" wrap="square" lIns="0" tIns="72000" rIns="0" bIns="72000" anchor="ctr" anchorCtr="0">
            <a:noAutofit/>
          </a:bodyPr>
          <a:lstStyle>
            <a:lvl1pPr lvl="0" algn="l">
              <a:spcBef>
                <a:spcPts val="0"/>
              </a:spcBef>
              <a:spcAft>
                <a:spcPts val="0"/>
              </a:spcAft>
              <a:buSzPts val="1400"/>
              <a:buNone/>
              <a:defRPr sz="1000" cap="none">
                <a:solidFill>
                  <a:schemeClr val="dk2"/>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 name="Google Shape;62;p34"/>
          <p:cNvSpPr txBox="1">
            <a:spLocks noGrp="1"/>
          </p:cNvSpPr>
          <p:nvPr>
            <p:ph type="ftr" idx="11"/>
          </p:nvPr>
        </p:nvSpPr>
        <p:spPr>
          <a:xfrm rot="5400000">
            <a:off x="-810000" y="4240800"/>
            <a:ext cx="2520000" cy="900000"/>
          </a:xfrm>
          <a:prstGeom prst="rect">
            <a:avLst/>
          </a:prstGeom>
          <a:noFill/>
          <a:ln>
            <a:noFill/>
          </a:ln>
        </p:spPr>
        <p:txBody>
          <a:bodyPr spcFirstLastPara="1" wrap="square" lIns="0" tIns="72000" rIns="0" bIns="72000" anchor="ctr" anchorCtr="0">
            <a:noAutofit/>
          </a:bodyPr>
          <a:lstStyle>
            <a:lvl1pPr lvl="0" algn="l">
              <a:spcBef>
                <a:spcPts val="0"/>
              </a:spcBef>
              <a:spcAft>
                <a:spcPts val="0"/>
              </a:spcAft>
              <a:buSzPts val="1400"/>
              <a:buNone/>
              <a:defRPr sz="1000" cap="none">
                <a:solidFill>
                  <a:schemeClr val="dk2"/>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34"/>
          <p:cNvSpPr txBox="1">
            <a:spLocks noGrp="1"/>
          </p:cNvSpPr>
          <p:nvPr>
            <p:ph type="sldNum" idx="12"/>
          </p:nvPr>
        </p:nvSpPr>
        <p:spPr>
          <a:xfrm>
            <a:off x="0" y="5958000"/>
            <a:ext cx="900000" cy="900000"/>
          </a:xfrm>
          <a:prstGeom prst="rect">
            <a:avLst/>
          </a:prstGeom>
          <a:noFill/>
          <a:ln>
            <a:noFill/>
          </a:ln>
        </p:spPr>
        <p:txBody>
          <a:bodyPr spcFirstLastPara="1" wrap="square" lIns="0" tIns="0" rIns="0" bIns="0" anchor="ctr" anchorCtr="0">
            <a:noAutofit/>
          </a:bodyPr>
          <a:lstStyle>
            <a:lvl1pPr marL="0" lvl="0" indent="0" algn="ctr">
              <a:spcBef>
                <a:spcPts val="0"/>
              </a:spcBef>
              <a:buNone/>
              <a:defRPr sz="3600" b="0">
                <a:latin typeface="Arial"/>
                <a:ea typeface="Arial"/>
                <a:cs typeface="Arial"/>
                <a:sym typeface="Arial"/>
              </a:defRPr>
            </a:lvl1pPr>
            <a:lvl2pPr marL="0" lvl="1" indent="0" algn="ctr">
              <a:spcBef>
                <a:spcPts val="0"/>
              </a:spcBef>
              <a:buNone/>
              <a:defRPr sz="3600" b="0">
                <a:latin typeface="Arial"/>
                <a:ea typeface="Arial"/>
                <a:cs typeface="Arial"/>
                <a:sym typeface="Arial"/>
              </a:defRPr>
            </a:lvl2pPr>
            <a:lvl3pPr marL="0" lvl="2" indent="0" algn="ctr">
              <a:spcBef>
                <a:spcPts val="0"/>
              </a:spcBef>
              <a:buNone/>
              <a:defRPr sz="3600" b="0">
                <a:latin typeface="Arial"/>
                <a:ea typeface="Arial"/>
                <a:cs typeface="Arial"/>
                <a:sym typeface="Arial"/>
              </a:defRPr>
            </a:lvl3pPr>
            <a:lvl4pPr marL="0" lvl="3" indent="0" algn="ctr">
              <a:spcBef>
                <a:spcPts val="0"/>
              </a:spcBef>
              <a:buNone/>
              <a:defRPr sz="3600" b="0">
                <a:latin typeface="Arial"/>
                <a:ea typeface="Arial"/>
                <a:cs typeface="Arial"/>
                <a:sym typeface="Arial"/>
              </a:defRPr>
            </a:lvl4pPr>
            <a:lvl5pPr marL="0" lvl="4" indent="0" algn="ctr">
              <a:spcBef>
                <a:spcPts val="0"/>
              </a:spcBef>
              <a:buNone/>
              <a:defRPr sz="3600" b="0">
                <a:latin typeface="Arial"/>
                <a:ea typeface="Arial"/>
                <a:cs typeface="Arial"/>
                <a:sym typeface="Arial"/>
              </a:defRPr>
            </a:lvl5pPr>
            <a:lvl6pPr marL="0" lvl="5" indent="0" algn="ctr">
              <a:spcBef>
                <a:spcPts val="0"/>
              </a:spcBef>
              <a:buNone/>
              <a:defRPr sz="3600" b="0">
                <a:latin typeface="Arial"/>
                <a:ea typeface="Arial"/>
                <a:cs typeface="Arial"/>
                <a:sym typeface="Arial"/>
              </a:defRPr>
            </a:lvl6pPr>
            <a:lvl7pPr marL="0" lvl="6" indent="0" algn="ctr">
              <a:spcBef>
                <a:spcPts val="0"/>
              </a:spcBef>
              <a:buNone/>
              <a:defRPr sz="3600" b="0">
                <a:latin typeface="Arial"/>
                <a:ea typeface="Arial"/>
                <a:cs typeface="Arial"/>
                <a:sym typeface="Arial"/>
              </a:defRPr>
            </a:lvl7pPr>
            <a:lvl8pPr marL="0" lvl="7" indent="0" algn="ctr">
              <a:spcBef>
                <a:spcPts val="0"/>
              </a:spcBef>
              <a:buNone/>
              <a:defRPr sz="3600" b="0">
                <a:latin typeface="Arial"/>
                <a:ea typeface="Arial"/>
                <a:cs typeface="Arial"/>
                <a:sym typeface="Arial"/>
              </a:defRPr>
            </a:lvl8pPr>
            <a:lvl9pPr marL="0" lvl="8" indent="0" algn="ctr">
              <a:spcBef>
                <a:spcPts val="0"/>
              </a:spcBef>
              <a:buNone/>
              <a:defRPr sz="3600" b="0">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cxnSp>
        <p:nvCxnSpPr>
          <p:cNvPr id="64" name="Google Shape;64;p34"/>
          <p:cNvCxnSpPr/>
          <p:nvPr/>
        </p:nvCxnSpPr>
        <p:spPr>
          <a:xfrm>
            <a:off x="900000" y="0"/>
            <a:ext cx="0" cy="6858000"/>
          </a:xfrm>
          <a:prstGeom prst="straightConnector1">
            <a:avLst/>
          </a:prstGeom>
          <a:noFill/>
          <a:ln w="9525" cap="flat" cmpd="sng">
            <a:solidFill>
              <a:schemeClr val="dk2"/>
            </a:solidFill>
            <a:prstDash val="solid"/>
            <a:miter lim="800000"/>
            <a:headEnd type="none" w="sm" len="sm"/>
            <a:tailEnd type="none" w="sm" len="sm"/>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5"/>
        <p:cNvGrpSpPr/>
        <p:nvPr/>
      </p:nvGrpSpPr>
      <p:grpSpPr>
        <a:xfrm>
          <a:off x="0" y="0"/>
          <a:ext cx="0" cy="0"/>
          <a:chOff x="0" y="0"/>
          <a:chExt cx="0" cy="0"/>
        </a:xfrm>
      </p:grpSpPr>
      <p:sp>
        <p:nvSpPr>
          <p:cNvPr id="66" name="Google Shape;66;p35"/>
          <p:cNvSpPr txBox="1">
            <a:spLocks noGrp="1"/>
          </p:cNvSpPr>
          <p:nvPr>
            <p:ph type="title"/>
          </p:nvPr>
        </p:nvSpPr>
        <p:spPr>
          <a:xfrm>
            <a:off x="442915" y="383270"/>
            <a:ext cx="3457573" cy="1373076"/>
          </a:xfrm>
          <a:prstGeom prst="rect">
            <a:avLst/>
          </a:prstGeom>
          <a:noFill/>
          <a:ln>
            <a:noFill/>
          </a:ln>
        </p:spPr>
        <p:txBody>
          <a:bodyPr spcFirstLastPara="1" wrap="square" lIns="0" tIns="0" rIns="0" bIns="0" anchor="t" anchorCtr="0">
            <a:normAutofit/>
          </a:bodyPr>
          <a:lstStyle>
            <a:lvl1pPr lvl="0" algn="l">
              <a:lnSpc>
                <a:spcPct val="100000"/>
              </a:lnSpc>
              <a:spcBef>
                <a:spcPts val="0"/>
              </a:spcBef>
              <a:spcAft>
                <a:spcPts val="0"/>
              </a:spcAft>
              <a:buClr>
                <a:schemeClr val="dk2"/>
              </a:buClr>
              <a:buSzPts val="2400"/>
              <a:buFont typeface="Arial"/>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35"/>
          <p:cNvSpPr txBox="1">
            <a:spLocks noGrp="1"/>
          </p:cNvSpPr>
          <p:nvPr>
            <p:ph type="body" idx="1"/>
          </p:nvPr>
        </p:nvSpPr>
        <p:spPr>
          <a:xfrm>
            <a:off x="4367213" y="349369"/>
            <a:ext cx="7345362" cy="5167187"/>
          </a:xfrm>
          <a:prstGeom prst="rect">
            <a:avLst/>
          </a:prstGeom>
          <a:noFill/>
          <a:ln>
            <a:noFill/>
          </a:ln>
        </p:spPr>
        <p:txBody>
          <a:bodyPr spcFirstLastPara="1" wrap="square" lIns="0" tIns="0" rIns="0" bIns="0" anchor="t" anchorCtr="0">
            <a:normAutofit/>
          </a:bodyPr>
          <a:lstStyle>
            <a:lvl1pPr marL="457200" lvl="0" indent="-370840" algn="l">
              <a:lnSpc>
                <a:spcPct val="112000"/>
              </a:lnSpc>
              <a:spcBef>
                <a:spcPts val="800"/>
              </a:spcBef>
              <a:spcAft>
                <a:spcPts val="0"/>
              </a:spcAft>
              <a:buClr>
                <a:schemeClr val="dk2"/>
              </a:buClr>
              <a:buSzPts val="2240"/>
              <a:buChar char="🞻"/>
              <a:defRPr sz="3200">
                <a:solidFill>
                  <a:schemeClr val="dk2"/>
                </a:solidFill>
              </a:defRPr>
            </a:lvl1pPr>
            <a:lvl2pPr marL="914400" lvl="1" indent="-370840" algn="l">
              <a:lnSpc>
                <a:spcPct val="112000"/>
              </a:lnSpc>
              <a:spcBef>
                <a:spcPts val="800"/>
              </a:spcBef>
              <a:spcAft>
                <a:spcPts val="0"/>
              </a:spcAft>
              <a:buClr>
                <a:schemeClr val="dk2"/>
              </a:buClr>
              <a:buSzPts val="2240"/>
              <a:buChar char="🞻"/>
              <a:defRPr sz="3200">
                <a:solidFill>
                  <a:schemeClr val="dk2"/>
                </a:solidFill>
              </a:defRPr>
            </a:lvl2pPr>
            <a:lvl3pPr marL="1371600" lvl="2" indent="-317500" algn="l">
              <a:lnSpc>
                <a:spcPct val="120000"/>
              </a:lnSpc>
              <a:spcBef>
                <a:spcPts val="800"/>
              </a:spcBef>
              <a:spcAft>
                <a:spcPts val="0"/>
              </a:spcAft>
              <a:buClr>
                <a:schemeClr val="dk2"/>
              </a:buClr>
              <a:buSzPts val="1400"/>
              <a:buChar char="🞻"/>
              <a:defRPr sz="2000">
                <a:solidFill>
                  <a:schemeClr val="dk2"/>
                </a:solidFill>
              </a:defRPr>
            </a:lvl3pPr>
            <a:lvl4pPr marL="1828800" lvl="3" indent="-317500" algn="l">
              <a:lnSpc>
                <a:spcPct val="120000"/>
              </a:lnSpc>
              <a:spcBef>
                <a:spcPts val="800"/>
              </a:spcBef>
              <a:spcAft>
                <a:spcPts val="0"/>
              </a:spcAft>
              <a:buClr>
                <a:schemeClr val="dk2"/>
              </a:buClr>
              <a:buSzPts val="1400"/>
              <a:buChar char="🞻"/>
              <a:defRPr sz="2000">
                <a:solidFill>
                  <a:schemeClr val="dk2"/>
                </a:solidFill>
              </a:defRPr>
            </a:lvl4pPr>
            <a:lvl5pPr marL="2286000" lvl="4" indent="-299720" algn="l">
              <a:lnSpc>
                <a:spcPct val="120000"/>
              </a:lnSpc>
              <a:spcBef>
                <a:spcPts val="800"/>
              </a:spcBef>
              <a:spcAft>
                <a:spcPts val="0"/>
              </a:spcAft>
              <a:buClr>
                <a:schemeClr val="dk2"/>
              </a:buClr>
              <a:buSzPts val="1120"/>
              <a:buChar char="🞻"/>
              <a:defRPr sz="1600">
                <a:solidFill>
                  <a:schemeClr val="dk2"/>
                </a:solidFill>
              </a:defRPr>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8" name="Google Shape;68;p35"/>
          <p:cNvSpPr txBox="1">
            <a:spLocks noGrp="1"/>
          </p:cNvSpPr>
          <p:nvPr>
            <p:ph type="body" idx="2"/>
          </p:nvPr>
        </p:nvSpPr>
        <p:spPr>
          <a:xfrm>
            <a:off x="442915" y="2264229"/>
            <a:ext cx="3457573" cy="3171372"/>
          </a:xfrm>
          <a:prstGeom prst="rect">
            <a:avLst/>
          </a:prstGeom>
          <a:noFill/>
          <a:ln>
            <a:noFill/>
          </a:ln>
        </p:spPr>
        <p:txBody>
          <a:bodyPr spcFirstLastPara="1" wrap="square" lIns="0" tIns="0" rIns="0" bIns="0" anchor="t" anchorCtr="0">
            <a:normAutofit/>
          </a:bodyPr>
          <a:lstStyle>
            <a:lvl1pPr marL="457200" lvl="0" indent="-228600" algn="l">
              <a:lnSpc>
                <a:spcPct val="120000"/>
              </a:lnSpc>
              <a:spcBef>
                <a:spcPts val="800"/>
              </a:spcBef>
              <a:spcAft>
                <a:spcPts val="0"/>
              </a:spcAft>
              <a:buClr>
                <a:schemeClr val="dk2"/>
              </a:buClr>
              <a:buSzPts val="1120"/>
              <a:buNone/>
              <a:defRPr sz="1600">
                <a:solidFill>
                  <a:schemeClr val="dk2"/>
                </a:solidFill>
              </a:defRPr>
            </a:lvl1pPr>
            <a:lvl2pPr marL="914400" lvl="1" indent="-228600" algn="l">
              <a:lnSpc>
                <a:spcPct val="120000"/>
              </a:lnSpc>
              <a:spcBef>
                <a:spcPts val="800"/>
              </a:spcBef>
              <a:spcAft>
                <a:spcPts val="0"/>
              </a:spcAft>
              <a:buClr>
                <a:schemeClr val="dk2"/>
              </a:buClr>
              <a:buSzPts val="980"/>
              <a:buNone/>
              <a:defRPr sz="1400"/>
            </a:lvl2pPr>
            <a:lvl3pPr marL="1371600" lvl="2" indent="-228600" algn="l">
              <a:lnSpc>
                <a:spcPct val="120000"/>
              </a:lnSpc>
              <a:spcBef>
                <a:spcPts val="800"/>
              </a:spcBef>
              <a:spcAft>
                <a:spcPts val="0"/>
              </a:spcAft>
              <a:buClr>
                <a:schemeClr val="dk2"/>
              </a:buClr>
              <a:buSzPts val="840"/>
              <a:buNone/>
              <a:defRPr sz="1200"/>
            </a:lvl3pPr>
            <a:lvl4pPr marL="1828800" lvl="3" indent="-228600" algn="l">
              <a:lnSpc>
                <a:spcPct val="120000"/>
              </a:lnSpc>
              <a:spcBef>
                <a:spcPts val="800"/>
              </a:spcBef>
              <a:spcAft>
                <a:spcPts val="0"/>
              </a:spcAft>
              <a:buClr>
                <a:schemeClr val="dk2"/>
              </a:buClr>
              <a:buSzPts val="700"/>
              <a:buNone/>
              <a:defRPr sz="1000"/>
            </a:lvl4pPr>
            <a:lvl5pPr marL="2286000" lvl="4" indent="-228600" algn="l">
              <a:lnSpc>
                <a:spcPct val="120000"/>
              </a:lnSpc>
              <a:spcBef>
                <a:spcPts val="800"/>
              </a:spcBef>
              <a:spcAft>
                <a:spcPts val="0"/>
              </a:spcAft>
              <a:buClr>
                <a:schemeClr val="dk2"/>
              </a:buClr>
              <a:buSzPts val="7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35"/>
          <p:cNvSpPr txBox="1">
            <a:spLocks noGrp="1"/>
          </p:cNvSpPr>
          <p:nvPr>
            <p:ph type="dt" idx="10"/>
          </p:nvPr>
        </p:nvSpPr>
        <p:spPr>
          <a:xfrm>
            <a:off x="442914" y="5957999"/>
            <a:ext cx="3457574" cy="900000"/>
          </a:xfrm>
          <a:prstGeom prst="rect">
            <a:avLst/>
          </a:prstGeom>
          <a:noFill/>
          <a:ln>
            <a:noFill/>
          </a:ln>
        </p:spPr>
        <p:txBody>
          <a:bodyPr spcFirstLastPara="1" wrap="square" lIns="0" tIns="72000" rIns="0" bIns="72000" anchor="ctr" anchorCtr="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35"/>
          <p:cNvSpPr txBox="1">
            <a:spLocks noGrp="1"/>
          </p:cNvSpPr>
          <p:nvPr>
            <p:ph type="ftr" idx="11"/>
          </p:nvPr>
        </p:nvSpPr>
        <p:spPr>
          <a:xfrm>
            <a:off x="4367213" y="5957999"/>
            <a:ext cx="5400675" cy="900000"/>
          </a:xfrm>
          <a:prstGeom prst="rect">
            <a:avLst/>
          </a:prstGeom>
          <a:noFill/>
          <a:ln>
            <a:noFill/>
          </a:ln>
        </p:spPr>
        <p:txBody>
          <a:bodyPr spcFirstLastPara="1" wrap="square" lIns="0" tIns="72000" rIns="0" bIns="72000" anchor="ctr" anchorCtr="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35"/>
          <p:cNvSpPr txBox="1">
            <a:spLocks noGrp="1"/>
          </p:cNvSpPr>
          <p:nvPr>
            <p:ph type="sldNum" idx="12"/>
          </p:nvPr>
        </p:nvSpPr>
        <p:spPr>
          <a:xfrm>
            <a:off x="10236200" y="5957999"/>
            <a:ext cx="1476375" cy="900000"/>
          </a:xfrm>
          <a:prstGeom prst="rect">
            <a:avLst/>
          </a:prstGeom>
          <a:noFill/>
          <a:ln>
            <a:noFill/>
          </a:ln>
        </p:spPr>
        <p:txBody>
          <a:bodyPr spcFirstLastPara="1" wrap="square" lIns="0" tIns="72000" rIns="0" bIns="72000" anchor="ctr" anchorCtr="0">
            <a:noAutofit/>
          </a:bodyPr>
          <a:lstStyle>
            <a:lvl1pPr marL="0" lvl="0" indent="0" algn="r">
              <a:spcBef>
                <a:spcPts val="0"/>
              </a:spcBef>
              <a:buNone/>
              <a:defRPr sz="3600" b="0">
                <a:latin typeface="Arial"/>
                <a:ea typeface="Arial"/>
                <a:cs typeface="Arial"/>
                <a:sym typeface="Arial"/>
              </a:defRPr>
            </a:lvl1pPr>
            <a:lvl2pPr marL="0" lvl="1" indent="0" algn="r">
              <a:spcBef>
                <a:spcPts val="0"/>
              </a:spcBef>
              <a:buNone/>
              <a:defRPr sz="3600" b="0">
                <a:latin typeface="Arial"/>
                <a:ea typeface="Arial"/>
                <a:cs typeface="Arial"/>
                <a:sym typeface="Arial"/>
              </a:defRPr>
            </a:lvl2pPr>
            <a:lvl3pPr marL="0" lvl="2" indent="0" algn="r">
              <a:spcBef>
                <a:spcPts val="0"/>
              </a:spcBef>
              <a:buNone/>
              <a:defRPr sz="3600" b="0">
                <a:latin typeface="Arial"/>
                <a:ea typeface="Arial"/>
                <a:cs typeface="Arial"/>
                <a:sym typeface="Arial"/>
              </a:defRPr>
            </a:lvl3pPr>
            <a:lvl4pPr marL="0" lvl="3" indent="0" algn="r">
              <a:spcBef>
                <a:spcPts val="0"/>
              </a:spcBef>
              <a:buNone/>
              <a:defRPr sz="3600" b="0">
                <a:latin typeface="Arial"/>
                <a:ea typeface="Arial"/>
                <a:cs typeface="Arial"/>
                <a:sym typeface="Arial"/>
              </a:defRPr>
            </a:lvl4pPr>
            <a:lvl5pPr marL="0" lvl="4" indent="0" algn="r">
              <a:spcBef>
                <a:spcPts val="0"/>
              </a:spcBef>
              <a:buNone/>
              <a:defRPr sz="3600" b="0">
                <a:latin typeface="Arial"/>
                <a:ea typeface="Arial"/>
                <a:cs typeface="Arial"/>
                <a:sym typeface="Arial"/>
              </a:defRPr>
            </a:lvl5pPr>
            <a:lvl6pPr marL="0" lvl="5" indent="0" algn="r">
              <a:spcBef>
                <a:spcPts val="0"/>
              </a:spcBef>
              <a:buNone/>
              <a:defRPr sz="3600" b="0">
                <a:latin typeface="Arial"/>
                <a:ea typeface="Arial"/>
                <a:cs typeface="Arial"/>
                <a:sym typeface="Arial"/>
              </a:defRPr>
            </a:lvl6pPr>
            <a:lvl7pPr marL="0" lvl="6" indent="0" algn="r">
              <a:spcBef>
                <a:spcPts val="0"/>
              </a:spcBef>
              <a:buNone/>
              <a:defRPr sz="3600" b="0">
                <a:latin typeface="Arial"/>
                <a:ea typeface="Arial"/>
                <a:cs typeface="Arial"/>
                <a:sym typeface="Arial"/>
              </a:defRPr>
            </a:lvl7pPr>
            <a:lvl8pPr marL="0" lvl="7" indent="0" algn="r">
              <a:spcBef>
                <a:spcPts val="0"/>
              </a:spcBef>
              <a:buNone/>
              <a:defRPr sz="3600" b="0">
                <a:latin typeface="Arial"/>
                <a:ea typeface="Arial"/>
                <a:cs typeface="Arial"/>
                <a:sym typeface="Arial"/>
              </a:defRPr>
            </a:lvl8pPr>
            <a:lvl9pPr marL="0" lvl="8" indent="0" algn="r">
              <a:spcBef>
                <a:spcPts val="0"/>
              </a:spcBef>
              <a:buNone/>
              <a:defRPr sz="3600" b="0">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cxnSp>
        <p:nvCxnSpPr>
          <p:cNvPr id="72" name="Google Shape;72;p35"/>
          <p:cNvCxnSpPr/>
          <p:nvPr/>
        </p:nvCxnSpPr>
        <p:spPr>
          <a:xfrm>
            <a:off x="0" y="5958000"/>
            <a:ext cx="12193201" cy="0"/>
          </a:xfrm>
          <a:prstGeom prst="straightConnector1">
            <a:avLst/>
          </a:prstGeom>
          <a:noFill/>
          <a:ln w="9525" cap="flat" cmpd="sng">
            <a:solidFill>
              <a:schemeClr val="dk2"/>
            </a:solidFill>
            <a:prstDash val="solid"/>
            <a:miter lim="800000"/>
            <a:headEnd type="none" w="sm" len="sm"/>
            <a:tailEnd type="none" w="sm" len="sm"/>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3"/>
        <p:cNvGrpSpPr/>
        <p:nvPr/>
      </p:nvGrpSpPr>
      <p:grpSpPr>
        <a:xfrm>
          <a:off x="0" y="0"/>
          <a:ext cx="0" cy="0"/>
          <a:chOff x="0" y="0"/>
          <a:chExt cx="0" cy="0"/>
        </a:xfrm>
      </p:grpSpPr>
      <p:sp>
        <p:nvSpPr>
          <p:cNvPr id="74" name="Google Shape;74;p36"/>
          <p:cNvSpPr txBox="1">
            <a:spLocks noGrp="1"/>
          </p:cNvSpPr>
          <p:nvPr>
            <p:ph type="title"/>
          </p:nvPr>
        </p:nvSpPr>
        <p:spPr>
          <a:xfrm>
            <a:off x="1335088" y="441324"/>
            <a:ext cx="3932237" cy="952047"/>
          </a:xfrm>
          <a:prstGeom prst="rect">
            <a:avLst/>
          </a:prstGeom>
          <a:noFill/>
          <a:ln>
            <a:noFill/>
          </a:ln>
        </p:spPr>
        <p:txBody>
          <a:bodyPr spcFirstLastPara="1" wrap="square" lIns="0" tIns="0" rIns="0" bIns="0" anchor="b" anchorCtr="0">
            <a:normAutofit/>
          </a:bodyPr>
          <a:lstStyle>
            <a:lvl1pPr lvl="0" algn="l">
              <a:lnSpc>
                <a:spcPct val="100000"/>
              </a:lnSpc>
              <a:spcBef>
                <a:spcPts val="0"/>
              </a:spcBef>
              <a:spcAft>
                <a:spcPts val="0"/>
              </a:spcAft>
              <a:buClr>
                <a:schemeClr val="dk2"/>
              </a:buClr>
              <a:buSzPts val="3200"/>
              <a:buFont typeface="Arial"/>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5" name="Google Shape;75;p36"/>
          <p:cNvSpPr>
            <a:spLocks noGrp="1"/>
          </p:cNvSpPr>
          <p:nvPr>
            <p:ph type="pic" idx="2"/>
          </p:nvPr>
        </p:nvSpPr>
        <p:spPr>
          <a:xfrm>
            <a:off x="5678488" y="441324"/>
            <a:ext cx="6078083" cy="5508626"/>
          </a:xfrm>
          <a:prstGeom prst="rect">
            <a:avLst/>
          </a:prstGeom>
          <a:noFill/>
          <a:ln>
            <a:noFill/>
          </a:ln>
        </p:spPr>
      </p:sp>
      <p:sp>
        <p:nvSpPr>
          <p:cNvPr id="76" name="Google Shape;76;p36"/>
          <p:cNvSpPr txBox="1">
            <a:spLocks noGrp="1"/>
          </p:cNvSpPr>
          <p:nvPr>
            <p:ph type="body" idx="1"/>
          </p:nvPr>
        </p:nvSpPr>
        <p:spPr>
          <a:xfrm>
            <a:off x="1335088" y="1778000"/>
            <a:ext cx="3932237" cy="4171950"/>
          </a:xfrm>
          <a:prstGeom prst="rect">
            <a:avLst/>
          </a:prstGeom>
          <a:noFill/>
          <a:ln>
            <a:noFill/>
          </a:ln>
        </p:spPr>
        <p:txBody>
          <a:bodyPr spcFirstLastPara="1" wrap="square" lIns="0" tIns="0" rIns="0" bIns="0" anchor="t" anchorCtr="0">
            <a:normAutofit/>
          </a:bodyPr>
          <a:lstStyle>
            <a:lvl1pPr marL="457200" lvl="0" indent="-228600" algn="l">
              <a:lnSpc>
                <a:spcPct val="120000"/>
              </a:lnSpc>
              <a:spcBef>
                <a:spcPts val="800"/>
              </a:spcBef>
              <a:spcAft>
                <a:spcPts val="0"/>
              </a:spcAft>
              <a:buClr>
                <a:schemeClr val="dk2"/>
              </a:buClr>
              <a:buSzPts val="1120"/>
              <a:buNone/>
              <a:defRPr sz="1600">
                <a:solidFill>
                  <a:schemeClr val="dk2"/>
                </a:solidFill>
              </a:defRPr>
            </a:lvl1pPr>
            <a:lvl2pPr marL="914400" lvl="1" indent="-228600" algn="l">
              <a:lnSpc>
                <a:spcPct val="120000"/>
              </a:lnSpc>
              <a:spcBef>
                <a:spcPts val="800"/>
              </a:spcBef>
              <a:spcAft>
                <a:spcPts val="0"/>
              </a:spcAft>
              <a:buClr>
                <a:schemeClr val="dk2"/>
              </a:buClr>
              <a:buSzPts val="980"/>
              <a:buNone/>
              <a:defRPr sz="1400"/>
            </a:lvl2pPr>
            <a:lvl3pPr marL="1371600" lvl="2" indent="-228600" algn="l">
              <a:lnSpc>
                <a:spcPct val="120000"/>
              </a:lnSpc>
              <a:spcBef>
                <a:spcPts val="800"/>
              </a:spcBef>
              <a:spcAft>
                <a:spcPts val="0"/>
              </a:spcAft>
              <a:buClr>
                <a:schemeClr val="dk2"/>
              </a:buClr>
              <a:buSzPts val="840"/>
              <a:buNone/>
              <a:defRPr sz="1200"/>
            </a:lvl3pPr>
            <a:lvl4pPr marL="1828800" lvl="3" indent="-228600" algn="l">
              <a:lnSpc>
                <a:spcPct val="120000"/>
              </a:lnSpc>
              <a:spcBef>
                <a:spcPts val="800"/>
              </a:spcBef>
              <a:spcAft>
                <a:spcPts val="0"/>
              </a:spcAft>
              <a:buClr>
                <a:schemeClr val="dk2"/>
              </a:buClr>
              <a:buSzPts val="700"/>
              <a:buNone/>
              <a:defRPr sz="1000"/>
            </a:lvl4pPr>
            <a:lvl5pPr marL="2286000" lvl="4" indent="-228600" algn="l">
              <a:lnSpc>
                <a:spcPct val="120000"/>
              </a:lnSpc>
              <a:spcBef>
                <a:spcPts val="800"/>
              </a:spcBef>
              <a:spcAft>
                <a:spcPts val="0"/>
              </a:spcAft>
              <a:buClr>
                <a:schemeClr val="dk2"/>
              </a:buClr>
              <a:buSzPts val="7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7" name="Google Shape;77;p36"/>
          <p:cNvSpPr txBox="1">
            <a:spLocks noGrp="1"/>
          </p:cNvSpPr>
          <p:nvPr>
            <p:ph type="dt" idx="10"/>
          </p:nvPr>
        </p:nvSpPr>
        <p:spPr>
          <a:xfrm rot="5400000">
            <a:off x="-935887" y="1377212"/>
            <a:ext cx="2771775" cy="900000"/>
          </a:xfrm>
          <a:prstGeom prst="rect">
            <a:avLst/>
          </a:prstGeom>
          <a:noFill/>
          <a:ln>
            <a:noFill/>
          </a:ln>
        </p:spPr>
        <p:txBody>
          <a:bodyPr spcFirstLastPara="1" wrap="square" lIns="0" tIns="72000" rIns="0" bIns="72000" anchor="ctr" anchorCtr="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6"/>
          <p:cNvSpPr txBox="1">
            <a:spLocks noGrp="1"/>
          </p:cNvSpPr>
          <p:nvPr>
            <p:ph type="ftr" idx="11"/>
          </p:nvPr>
        </p:nvSpPr>
        <p:spPr>
          <a:xfrm rot="5400000">
            <a:off x="-810475" y="4239475"/>
            <a:ext cx="2520950" cy="900000"/>
          </a:xfrm>
          <a:prstGeom prst="rect">
            <a:avLst/>
          </a:prstGeom>
          <a:noFill/>
          <a:ln>
            <a:noFill/>
          </a:ln>
        </p:spPr>
        <p:txBody>
          <a:bodyPr spcFirstLastPara="1" wrap="square" lIns="0" tIns="72000" rIns="0" bIns="72000" anchor="ctr" anchorCtr="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6"/>
          <p:cNvSpPr txBox="1">
            <a:spLocks noGrp="1"/>
          </p:cNvSpPr>
          <p:nvPr>
            <p:ph type="sldNum" idx="12"/>
          </p:nvPr>
        </p:nvSpPr>
        <p:spPr>
          <a:xfrm>
            <a:off x="0" y="5949950"/>
            <a:ext cx="900000" cy="900000"/>
          </a:xfrm>
          <a:prstGeom prst="rect">
            <a:avLst/>
          </a:prstGeom>
          <a:noFill/>
          <a:ln>
            <a:noFill/>
          </a:ln>
        </p:spPr>
        <p:txBody>
          <a:bodyPr spcFirstLastPara="1" wrap="square" lIns="72000" tIns="0" rIns="72000" bIns="0" anchor="ctr" anchorCtr="0">
            <a:normAutofit/>
          </a:bodyPr>
          <a:lstStyle>
            <a:lvl1pPr marL="0" lvl="0" indent="0" algn="ctr">
              <a:spcBef>
                <a:spcPts val="0"/>
              </a:spcBef>
              <a:buNone/>
              <a:defRPr sz="3600" b="0">
                <a:latin typeface="Arial"/>
                <a:ea typeface="Arial"/>
                <a:cs typeface="Arial"/>
                <a:sym typeface="Arial"/>
              </a:defRPr>
            </a:lvl1pPr>
            <a:lvl2pPr marL="0" lvl="1" indent="0" algn="ctr">
              <a:spcBef>
                <a:spcPts val="0"/>
              </a:spcBef>
              <a:buNone/>
              <a:defRPr sz="3600" b="0">
                <a:latin typeface="Arial"/>
                <a:ea typeface="Arial"/>
                <a:cs typeface="Arial"/>
                <a:sym typeface="Arial"/>
              </a:defRPr>
            </a:lvl2pPr>
            <a:lvl3pPr marL="0" lvl="2" indent="0" algn="ctr">
              <a:spcBef>
                <a:spcPts val="0"/>
              </a:spcBef>
              <a:buNone/>
              <a:defRPr sz="3600" b="0">
                <a:latin typeface="Arial"/>
                <a:ea typeface="Arial"/>
                <a:cs typeface="Arial"/>
                <a:sym typeface="Arial"/>
              </a:defRPr>
            </a:lvl3pPr>
            <a:lvl4pPr marL="0" lvl="3" indent="0" algn="ctr">
              <a:spcBef>
                <a:spcPts val="0"/>
              </a:spcBef>
              <a:buNone/>
              <a:defRPr sz="3600" b="0">
                <a:latin typeface="Arial"/>
                <a:ea typeface="Arial"/>
                <a:cs typeface="Arial"/>
                <a:sym typeface="Arial"/>
              </a:defRPr>
            </a:lvl4pPr>
            <a:lvl5pPr marL="0" lvl="4" indent="0" algn="ctr">
              <a:spcBef>
                <a:spcPts val="0"/>
              </a:spcBef>
              <a:buNone/>
              <a:defRPr sz="3600" b="0">
                <a:latin typeface="Arial"/>
                <a:ea typeface="Arial"/>
                <a:cs typeface="Arial"/>
                <a:sym typeface="Arial"/>
              </a:defRPr>
            </a:lvl5pPr>
            <a:lvl6pPr marL="0" lvl="5" indent="0" algn="ctr">
              <a:spcBef>
                <a:spcPts val="0"/>
              </a:spcBef>
              <a:buNone/>
              <a:defRPr sz="3600" b="0">
                <a:latin typeface="Arial"/>
                <a:ea typeface="Arial"/>
                <a:cs typeface="Arial"/>
                <a:sym typeface="Arial"/>
              </a:defRPr>
            </a:lvl6pPr>
            <a:lvl7pPr marL="0" lvl="6" indent="0" algn="ctr">
              <a:spcBef>
                <a:spcPts val="0"/>
              </a:spcBef>
              <a:buNone/>
              <a:defRPr sz="3600" b="0">
                <a:latin typeface="Arial"/>
                <a:ea typeface="Arial"/>
                <a:cs typeface="Arial"/>
                <a:sym typeface="Arial"/>
              </a:defRPr>
            </a:lvl7pPr>
            <a:lvl8pPr marL="0" lvl="7" indent="0" algn="ctr">
              <a:spcBef>
                <a:spcPts val="0"/>
              </a:spcBef>
              <a:buNone/>
              <a:defRPr sz="3600" b="0">
                <a:latin typeface="Arial"/>
                <a:ea typeface="Arial"/>
                <a:cs typeface="Arial"/>
                <a:sym typeface="Arial"/>
              </a:defRPr>
            </a:lvl8pPr>
            <a:lvl9pPr marL="0" lvl="8" indent="0" algn="ctr">
              <a:spcBef>
                <a:spcPts val="0"/>
              </a:spcBef>
              <a:buNone/>
              <a:defRPr sz="3600" b="0">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cxnSp>
        <p:nvCxnSpPr>
          <p:cNvPr id="80" name="Google Shape;80;p36"/>
          <p:cNvCxnSpPr/>
          <p:nvPr/>
        </p:nvCxnSpPr>
        <p:spPr>
          <a:xfrm>
            <a:off x="900000" y="0"/>
            <a:ext cx="0" cy="6858000"/>
          </a:xfrm>
          <a:prstGeom prst="straightConnector1">
            <a:avLst/>
          </a:prstGeom>
          <a:noFill/>
          <a:ln w="9525" cap="flat" cmpd="sng">
            <a:solidFill>
              <a:schemeClr val="dk2"/>
            </a:solidFill>
            <a:prstDash val="solid"/>
            <a:miter lim="800000"/>
            <a:headEnd type="none" w="sm" len="sm"/>
            <a:tailEnd type="none" w="sm" len="sm"/>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1"/>
        <p:cNvGrpSpPr/>
        <p:nvPr/>
      </p:nvGrpSpPr>
      <p:grpSpPr>
        <a:xfrm>
          <a:off x="0" y="0"/>
          <a:ext cx="0" cy="0"/>
          <a:chOff x="0" y="0"/>
          <a:chExt cx="0" cy="0"/>
        </a:xfrm>
      </p:grpSpPr>
      <p:sp>
        <p:nvSpPr>
          <p:cNvPr id="82" name="Google Shape;82;p37"/>
          <p:cNvSpPr txBox="1">
            <a:spLocks noGrp="1"/>
          </p:cNvSpPr>
          <p:nvPr>
            <p:ph type="title"/>
          </p:nvPr>
        </p:nvSpPr>
        <p:spPr>
          <a:xfrm>
            <a:off x="1342800" y="327600"/>
            <a:ext cx="10407600" cy="1141200"/>
          </a:xfrm>
          <a:prstGeom prst="rect">
            <a:avLst/>
          </a:prstGeom>
          <a:noFill/>
          <a:ln>
            <a:noFill/>
          </a:ln>
        </p:spPr>
        <p:txBody>
          <a:bodyPr spcFirstLastPara="1" wrap="square" lIns="0" tIns="0" rIns="0" bIns="0" anchor="t" anchorCtr="0">
            <a:normAutofit/>
          </a:bodyPr>
          <a:lstStyle>
            <a:lvl1pPr lvl="0" algn="l">
              <a:lnSpc>
                <a:spcPct val="100000"/>
              </a:lnSpc>
              <a:spcBef>
                <a:spcPts val="0"/>
              </a:spcBef>
              <a:spcAft>
                <a:spcPts val="0"/>
              </a:spcAft>
              <a:buClr>
                <a:schemeClr val="dk2"/>
              </a:buClr>
              <a:buSzPts val="4800"/>
              <a:buFont typeface="Aria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3" name="Google Shape;83;p37"/>
          <p:cNvSpPr txBox="1">
            <a:spLocks noGrp="1"/>
          </p:cNvSpPr>
          <p:nvPr>
            <p:ph type="body" idx="1"/>
          </p:nvPr>
        </p:nvSpPr>
        <p:spPr>
          <a:xfrm rot="5400000">
            <a:off x="4368600" y="-966601"/>
            <a:ext cx="4356000" cy="10407600"/>
          </a:xfrm>
          <a:prstGeom prst="rect">
            <a:avLst/>
          </a:prstGeom>
          <a:noFill/>
          <a:ln>
            <a:noFill/>
          </a:ln>
        </p:spPr>
        <p:txBody>
          <a:bodyPr spcFirstLastPara="1" wrap="square" lIns="0" tIns="0" rIns="0" bIns="0" anchor="t" anchorCtr="0">
            <a:normAutofit/>
          </a:bodyPr>
          <a:lstStyle>
            <a:lvl1pPr marL="457200" lvl="0" indent="-317500" algn="l">
              <a:lnSpc>
                <a:spcPct val="120000"/>
              </a:lnSpc>
              <a:spcBef>
                <a:spcPts val="800"/>
              </a:spcBef>
              <a:spcAft>
                <a:spcPts val="0"/>
              </a:spcAft>
              <a:buClr>
                <a:schemeClr val="dk2"/>
              </a:buClr>
              <a:buSzPts val="1400"/>
              <a:buChar char="🞻"/>
              <a:defRPr>
                <a:latin typeface="Arial"/>
                <a:ea typeface="Arial"/>
                <a:cs typeface="Arial"/>
                <a:sym typeface="Arial"/>
              </a:defRPr>
            </a:lvl1pPr>
            <a:lvl2pPr marL="914400" lvl="1" indent="-317500" algn="l">
              <a:lnSpc>
                <a:spcPct val="120000"/>
              </a:lnSpc>
              <a:spcBef>
                <a:spcPts val="800"/>
              </a:spcBef>
              <a:spcAft>
                <a:spcPts val="0"/>
              </a:spcAft>
              <a:buClr>
                <a:schemeClr val="dk2"/>
              </a:buClr>
              <a:buSzPts val="1400"/>
              <a:buChar char="🞻"/>
              <a:defRPr>
                <a:latin typeface="Arial"/>
                <a:ea typeface="Arial"/>
                <a:cs typeface="Arial"/>
                <a:sym typeface="Arial"/>
              </a:defRPr>
            </a:lvl2pPr>
            <a:lvl3pPr marL="1371600" lvl="2" indent="-299719" algn="l">
              <a:lnSpc>
                <a:spcPct val="120000"/>
              </a:lnSpc>
              <a:spcBef>
                <a:spcPts val="800"/>
              </a:spcBef>
              <a:spcAft>
                <a:spcPts val="0"/>
              </a:spcAft>
              <a:buClr>
                <a:schemeClr val="dk2"/>
              </a:buClr>
              <a:buSzPts val="1120"/>
              <a:buChar char="🞻"/>
              <a:defRPr>
                <a:latin typeface="Arial"/>
                <a:ea typeface="Arial"/>
                <a:cs typeface="Arial"/>
                <a:sym typeface="Arial"/>
              </a:defRPr>
            </a:lvl3pPr>
            <a:lvl4pPr marL="1828800" lvl="3" indent="-299719" algn="l">
              <a:lnSpc>
                <a:spcPct val="120000"/>
              </a:lnSpc>
              <a:spcBef>
                <a:spcPts val="800"/>
              </a:spcBef>
              <a:spcAft>
                <a:spcPts val="0"/>
              </a:spcAft>
              <a:buClr>
                <a:schemeClr val="dk2"/>
              </a:buClr>
              <a:buSzPts val="1120"/>
              <a:buChar char="🞻"/>
              <a:defRPr>
                <a:latin typeface="Arial"/>
                <a:ea typeface="Arial"/>
                <a:cs typeface="Arial"/>
                <a:sym typeface="Arial"/>
              </a:defRPr>
            </a:lvl4pPr>
            <a:lvl5pPr marL="2286000" lvl="4" indent="-299720" algn="l">
              <a:lnSpc>
                <a:spcPct val="120000"/>
              </a:lnSpc>
              <a:spcBef>
                <a:spcPts val="800"/>
              </a:spcBef>
              <a:spcAft>
                <a:spcPts val="0"/>
              </a:spcAft>
              <a:buClr>
                <a:schemeClr val="dk2"/>
              </a:buClr>
              <a:buSzPts val="1120"/>
              <a:buChar char="🞻"/>
              <a:defRPr>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4" name="Google Shape;84;p37"/>
          <p:cNvSpPr txBox="1">
            <a:spLocks noGrp="1"/>
          </p:cNvSpPr>
          <p:nvPr>
            <p:ph type="dt" idx="10"/>
          </p:nvPr>
        </p:nvSpPr>
        <p:spPr>
          <a:xfrm rot="5400000">
            <a:off x="-936000" y="1378800"/>
            <a:ext cx="2772000" cy="900000"/>
          </a:xfrm>
          <a:prstGeom prst="rect">
            <a:avLst/>
          </a:prstGeom>
          <a:noFill/>
          <a:ln>
            <a:noFill/>
          </a:ln>
        </p:spPr>
        <p:txBody>
          <a:bodyPr spcFirstLastPara="1" wrap="square" lIns="0" tIns="72000" rIns="0" bIns="72000" anchor="ctr" anchorCtr="0">
            <a:noAutofit/>
          </a:bodyPr>
          <a:lstStyle>
            <a:lvl1pPr lvl="0" algn="l">
              <a:spcBef>
                <a:spcPts val="0"/>
              </a:spcBef>
              <a:spcAft>
                <a:spcPts val="0"/>
              </a:spcAft>
              <a:buSzPts val="1400"/>
              <a:buNone/>
              <a:defRPr sz="1000" cap="none">
                <a:solidFill>
                  <a:schemeClr val="dk2"/>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37"/>
          <p:cNvSpPr txBox="1">
            <a:spLocks noGrp="1"/>
          </p:cNvSpPr>
          <p:nvPr>
            <p:ph type="ftr" idx="11"/>
          </p:nvPr>
        </p:nvSpPr>
        <p:spPr>
          <a:xfrm rot="5400000">
            <a:off x="-810000" y="4240800"/>
            <a:ext cx="2520000" cy="900000"/>
          </a:xfrm>
          <a:prstGeom prst="rect">
            <a:avLst/>
          </a:prstGeom>
          <a:noFill/>
          <a:ln>
            <a:noFill/>
          </a:ln>
        </p:spPr>
        <p:txBody>
          <a:bodyPr spcFirstLastPara="1" wrap="square" lIns="0" tIns="72000" rIns="0" bIns="72000" anchor="ctr" anchorCtr="0">
            <a:noAutofit/>
          </a:bodyPr>
          <a:lstStyle>
            <a:lvl1pPr lvl="0" algn="l">
              <a:spcBef>
                <a:spcPts val="0"/>
              </a:spcBef>
              <a:spcAft>
                <a:spcPts val="0"/>
              </a:spcAft>
              <a:buSzPts val="1400"/>
              <a:buNone/>
              <a:defRPr sz="1000" cap="none">
                <a:solidFill>
                  <a:schemeClr val="dk2"/>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6" name="Google Shape;86;p37"/>
          <p:cNvSpPr txBox="1">
            <a:spLocks noGrp="1"/>
          </p:cNvSpPr>
          <p:nvPr>
            <p:ph type="sldNum" idx="12"/>
          </p:nvPr>
        </p:nvSpPr>
        <p:spPr>
          <a:xfrm>
            <a:off x="0" y="5958000"/>
            <a:ext cx="900000" cy="900000"/>
          </a:xfrm>
          <a:prstGeom prst="rect">
            <a:avLst/>
          </a:prstGeom>
          <a:noFill/>
          <a:ln>
            <a:noFill/>
          </a:ln>
        </p:spPr>
        <p:txBody>
          <a:bodyPr spcFirstLastPara="1" wrap="square" lIns="0" tIns="0" rIns="0" bIns="0" anchor="ctr" anchorCtr="0">
            <a:noAutofit/>
          </a:bodyPr>
          <a:lstStyle>
            <a:lvl1pPr marL="0" lvl="0" indent="0" algn="ctr">
              <a:spcBef>
                <a:spcPts val="0"/>
              </a:spcBef>
              <a:buNone/>
              <a:defRPr sz="3600" b="0">
                <a:latin typeface="Arial"/>
                <a:ea typeface="Arial"/>
                <a:cs typeface="Arial"/>
                <a:sym typeface="Arial"/>
              </a:defRPr>
            </a:lvl1pPr>
            <a:lvl2pPr marL="0" lvl="1" indent="0" algn="ctr">
              <a:spcBef>
                <a:spcPts val="0"/>
              </a:spcBef>
              <a:buNone/>
              <a:defRPr sz="3600" b="0">
                <a:latin typeface="Arial"/>
                <a:ea typeface="Arial"/>
                <a:cs typeface="Arial"/>
                <a:sym typeface="Arial"/>
              </a:defRPr>
            </a:lvl2pPr>
            <a:lvl3pPr marL="0" lvl="2" indent="0" algn="ctr">
              <a:spcBef>
                <a:spcPts val="0"/>
              </a:spcBef>
              <a:buNone/>
              <a:defRPr sz="3600" b="0">
                <a:latin typeface="Arial"/>
                <a:ea typeface="Arial"/>
                <a:cs typeface="Arial"/>
                <a:sym typeface="Arial"/>
              </a:defRPr>
            </a:lvl3pPr>
            <a:lvl4pPr marL="0" lvl="3" indent="0" algn="ctr">
              <a:spcBef>
                <a:spcPts val="0"/>
              </a:spcBef>
              <a:buNone/>
              <a:defRPr sz="3600" b="0">
                <a:latin typeface="Arial"/>
                <a:ea typeface="Arial"/>
                <a:cs typeface="Arial"/>
                <a:sym typeface="Arial"/>
              </a:defRPr>
            </a:lvl4pPr>
            <a:lvl5pPr marL="0" lvl="4" indent="0" algn="ctr">
              <a:spcBef>
                <a:spcPts val="0"/>
              </a:spcBef>
              <a:buNone/>
              <a:defRPr sz="3600" b="0">
                <a:latin typeface="Arial"/>
                <a:ea typeface="Arial"/>
                <a:cs typeface="Arial"/>
                <a:sym typeface="Arial"/>
              </a:defRPr>
            </a:lvl5pPr>
            <a:lvl6pPr marL="0" lvl="5" indent="0" algn="ctr">
              <a:spcBef>
                <a:spcPts val="0"/>
              </a:spcBef>
              <a:buNone/>
              <a:defRPr sz="3600" b="0">
                <a:latin typeface="Arial"/>
                <a:ea typeface="Arial"/>
                <a:cs typeface="Arial"/>
                <a:sym typeface="Arial"/>
              </a:defRPr>
            </a:lvl6pPr>
            <a:lvl7pPr marL="0" lvl="6" indent="0" algn="ctr">
              <a:spcBef>
                <a:spcPts val="0"/>
              </a:spcBef>
              <a:buNone/>
              <a:defRPr sz="3600" b="0">
                <a:latin typeface="Arial"/>
                <a:ea typeface="Arial"/>
                <a:cs typeface="Arial"/>
                <a:sym typeface="Arial"/>
              </a:defRPr>
            </a:lvl7pPr>
            <a:lvl8pPr marL="0" lvl="7" indent="0" algn="ctr">
              <a:spcBef>
                <a:spcPts val="0"/>
              </a:spcBef>
              <a:buNone/>
              <a:defRPr sz="3600" b="0">
                <a:latin typeface="Arial"/>
                <a:ea typeface="Arial"/>
                <a:cs typeface="Arial"/>
                <a:sym typeface="Arial"/>
              </a:defRPr>
            </a:lvl8pPr>
            <a:lvl9pPr marL="0" lvl="8" indent="0" algn="ctr">
              <a:spcBef>
                <a:spcPts val="0"/>
              </a:spcBef>
              <a:buNone/>
              <a:defRPr sz="3600" b="0">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cxnSp>
        <p:nvCxnSpPr>
          <p:cNvPr id="87" name="Google Shape;87;p37"/>
          <p:cNvCxnSpPr/>
          <p:nvPr/>
        </p:nvCxnSpPr>
        <p:spPr>
          <a:xfrm>
            <a:off x="900000" y="0"/>
            <a:ext cx="0" cy="6858000"/>
          </a:xfrm>
          <a:prstGeom prst="straightConnector1">
            <a:avLst/>
          </a:prstGeom>
          <a:noFill/>
          <a:ln w="9525" cap="flat" cmpd="sng">
            <a:solidFill>
              <a:schemeClr val="dk2"/>
            </a:solidFill>
            <a:prstDash val="solid"/>
            <a:miter lim="800000"/>
            <a:headEnd type="none" w="sm" len="sm"/>
            <a:tailEnd type="none" w="sm" len="sm"/>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8"/>
        <p:cNvGrpSpPr/>
        <p:nvPr/>
      </p:nvGrpSpPr>
      <p:grpSpPr>
        <a:xfrm>
          <a:off x="0" y="0"/>
          <a:ext cx="0" cy="0"/>
          <a:chOff x="0" y="0"/>
          <a:chExt cx="0" cy="0"/>
        </a:xfrm>
      </p:grpSpPr>
      <p:sp>
        <p:nvSpPr>
          <p:cNvPr id="89" name="Google Shape;89;p38"/>
          <p:cNvSpPr txBox="1">
            <a:spLocks noGrp="1"/>
          </p:cNvSpPr>
          <p:nvPr>
            <p:ph type="title"/>
          </p:nvPr>
        </p:nvSpPr>
        <p:spPr>
          <a:xfrm rot="5400000">
            <a:off x="7478715" y="1611310"/>
            <a:ext cx="5121270" cy="2628900"/>
          </a:xfrm>
          <a:prstGeom prst="rect">
            <a:avLst/>
          </a:prstGeom>
          <a:noFill/>
          <a:ln>
            <a:noFill/>
          </a:ln>
        </p:spPr>
        <p:txBody>
          <a:bodyPr spcFirstLastPara="1" wrap="square" lIns="0" tIns="0" rIns="0" bIns="0" anchor="t" anchorCtr="0">
            <a:normAutofit/>
          </a:bodyPr>
          <a:lstStyle>
            <a:lvl1pPr lvl="0" algn="l">
              <a:lnSpc>
                <a:spcPct val="10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0" name="Google Shape;90;p38"/>
          <p:cNvSpPr txBox="1">
            <a:spLocks noGrp="1"/>
          </p:cNvSpPr>
          <p:nvPr>
            <p:ph type="body" idx="1"/>
          </p:nvPr>
        </p:nvSpPr>
        <p:spPr>
          <a:xfrm rot="5400000">
            <a:off x="2144715" y="-941390"/>
            <a:ext cx="5121270" cy="7734300"/>
          </a:xfrm>
          <a:prstGeom prst="rect">
            <a:avLst/>
          </a:prstGeom>
          <a:noFill/>
          <a:ln>
            <a:noFill/>
          </a:ln>
        </p:spPr>
        <p:txBody>
          <a:bodyPr spcFirstLastPara="1" wrap="square" lIns="0" tIns="0" rIns="0" bIns="0" anchor="t" anchorCtr="0">
            <a:normAutofit/>
          </a:bodyPr>
          <a:lstStyle>
            <a:lvl1pPr marL="457200" lvl="0" indent="-317500" algn="l">
              <a:lnSpc>
                <a:spcPct val="120000"/>
              </a:lnSpc>
              <a:spcBef>
                <a:spcPts val="800"/>
              </a:spcBef>
              <a:spcAft>
                <a:spcPts val="0"/>
              </a:spcAft>
              <a:buClr>
                <a:schemeClr val="dk2"/>
              </a:buClr>
              <a:buSzPts val="1400"/>
              <a:buChar char="🞻"/>
              <a:defRPr>
                <a:latin typeface="Arial"/>
                <a:ea typeface="Arial"/>
                <a:cs typeface="Arial"/>
                <a:sym typeface="Arial"/>
              </a:defRPr>
            </a:lvl1pPr>
            <a:lvl2pPr marL="914400" lvl="1" indent="-317500" algn="l">
              <a:lnSpc>
                <a:spcPct val="120000"/>
              </a:lnSpc>
              <a:spcBef>
                <a:spcPts val="800"/>
              </a:spcBef>
              <a:spcAft>
                <a:spcPts val="0"/>
              </a:spcAft>
              <a:buClr>
                <a:schemeClr val="dk2"/>
              </a:buClr>
              <a:buSzPts val="1400"/>
              <a:buChar char="🞻"/>
              <a:defRPr>
                <a:latin typeface="Arial"/>
                <a:ea typeface="Arial"/>
                <a:cs typeface="Arial"/>
                <a:sym typeface="Arial"/>
              </a:defRPr>
            </a:lvl2pPr>
            <a:lvl3pPr marL="1371600" lvl="2" indent="-299719" algn="l">
              <a:lnSpc>
                <a:spcPct val="120000"/>
              </a:lnSpc>
              <a:spcBef>
                <a:spcPts val="800"/>
              </a:spcBef>
              <a:spcAft>
                <a:spcPts val="0"/>
              </a:spcAft>
              <a:buClr>
                <a:schemeClr val="dk2"/>
              </a:buClr>
              <a:buSzPts val="1120"/>
              <a:buChar char="🞻"/>
              <a:defRPr>
                <a:latin typeface="Arial"/>
                <a:ea typeface="Arial"/>
                <a:cs typeface="Arial"/>
                <a:sym typeface="Arial"/>
              </a:defRPr>
            </a:lvl3pPr>
            <a:lvl4pPr marL="1828800" lvl="3" indent="-299719" algn="l">
              <a:lnSpc>
                <a:spcPct val="120000"/>
              </a:lnSpc>
              <a:spcBef>
                <a:spcPts val="800"/>
              </a:spcBef>
              <a:spcAft>
                <a:spcPts val="0"/>
              </a:spcAft>
              <a:buClr>
                <a:schemeClr val="dk2"/>
              </a:buClr>
              <a:buSzPts val="1120"/>
              <a:buChar char="🞻"/>
              <a:defRPr>
                <a:latin typeface="Arial"/>
                <a:ea typeface="Arial"/>
                <a:cs typeface="Arial"/>
                <a:sym typeface="Arial"/>
              </a:defRPr>
            </a:lvl4pPr>
            <a:lvl5pPr marL="2286000" lvl="4" indent="-299720" algn="l">
              <a:lnSpc>
                <a:spcPct val="120000"/>
              </a:lnSpc>
              <a:spcBef>
                <a:spcPts val="800"/>
              </a:spcBef>
              <a:spcAft>
                <a:spcPts val="0"/>
              </a:spcAft>
              <a:buClr>
                <a:schemeClr val="dk2"/>
              </a:buClr>
              <a:buSzPts val="1120"/>
              <a:buChar char="🞻"/>
              <a:defRPr>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1" name="Google Shape;91;p38"/>
          <p:cNvSpPr txBox="1">
            <a:spLocks noGrp="1"/>
          </p:cNvSpPr>
          <p:nvPr>
            <p:ph type="dt" idx="10"/>
          </p:nvPr>
        </p:nvSpPr>
        <p:spPr>
          <a:xfrm>
            <a:off x="442914" y="5957999"/>
            <a:ext cx="3457574" cy="900000"/>
          </a:xfrm>
          <a:prstGeom prst="rect">
            <a:avLst/>
          </a:prstGeom>
          <a:noFill/>
          <a:ln>
            <a:noFill/>
          </a:ln>
        </p:spPr>
        <p:txBody>
          <a:bodyPr spcFirstLastPara="1" wrap="square" lIns="0" tIns="72000" rIns="0" bIns="72000" anchor="ctr" anchorCtr="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2" name="Google Shape;92;p38"/>
          <p:cNvSpPr txBox="1">
            <a:spLocks noGrp="1"/>
          </p:cNvSpPr>
          <p:nvPr>
            <p:ph type="ftr" idx="11"/>
          </p:nvPr>
        </p:nvSpPr>
        <p:spPr>
          <a:xfrm>
            <a:off x="4367213" y="5957999"/>
            <a:ext cx="5400675" cy="900000"/>
          </a:xfrm>
          <a:prstGeom prst="rect">
            <a:avLst/>
          </a:prstGeom>
          <a:noFill/>
          <a:ln>
            <a:noFill/>
          </a:ln>
        </p:spPr>
        <p:txBody>
          <a:bodyPr spcFirstLastPara="1" wrap="square" lIns="0" tIns="72000" rIns="0" bIns="72000" anchor="ctr" anchorCtr="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3" name="Google Shape;93;p38"/>
          <p:cNvSpPr txBox="1">
            <a:spLocks noGrp="1"/>
          </p:cNvSpPr>
          <p:nvPr>
            <p:ph type="sldNum" idx="12"/>
          </p:nvPr>
        </p:nvSpPr>
        <p:spPr>
          <a:xfrm>
            <a:off x="10236200" y="5957999"/>
            <a:ext cx="1476375" cy="900000"/>
          </a:xfrm>
          <a:prstGeom prst="rect">
            <a:avLst/>
          </a:prstGeom>
          <a:noFill/>
          <a:ln>
            <a:noFill/>
          </a:ln>
        </p:spPr>
        <p:txBody>
          <a:bodyPr spcFirstLastPara="1" wrap="square" lIns="0" tIns="72000" rIns="0" bIns="72000" anchor="ctr" anchorCtr="0">
            <a:noAutofit/>
          </a:bodyPr>
          <a:lstStyle>
            <a:lvl1pPr marL="0" lvl="0" indent="0" algn="r">
              <a:spcBef>
                <a:spcPts val="0"/>
              </a:spcBef>
              <a:buNone/>
              <a:defRPr sz="3600" b="0">
                <a:latin typeface="Arial"/>
                <a:ea typeface="Arial"/>
                <a:cs typeface="Arial"/>
                <a:sym typeface="Arial"/>
              </a:defRPr>
            </a:lvl1pPr>
            <a:lvl2pPr marL="0" lvl="1" indent="0" algn="r">
              <a:spcBef>
                <a:spcPts val="0"/>
              </a:spcBef>
              <a:buNone/>
              <a:defRPr sz="3600" b="0">
                <a:latin typeface="Arial"/>
                <a:ea typeface="Arial"/>
                <a:cs typeface="Arial"/>
                <a:sym typeface="Arial"/>
              </a:defRPr>
            </a:lvl2pPr>
            <a:lvl3pPr marL="0" lvl="2" indent="0" algn="r">
              <a:spcBef>
                <a:spcPts val="0"/>
              </a:spcBef>
              <a:buNone/>
              <a:defRPr sz="3600" b="0">
                <a:latin typeface="Arial"/>
                <a:ea typeface="Arial"/>
                <a:cs typeface="Arial"/>
                <a:sym typeface="Arial"/>
              </a:defRPr>
            </a:lvl3pPr>
            <a:lvl4pPr marL="0" lvl="3" indent="0" algn="r">
              <a:spcBef>
                <a:spcPts val="0"/>
              </a:spcBef>
              <a:buNone/>
              <a:defRPr sz="3600" b="0">
                <a:latin typeface="Arial"/>
                <a:ea typeface="Arial"/>
                <a:cs typeface="Arial"/>
                <a:sym typeface="Arial"/>
              </a:defRPr>
            </a:lvl4pPr>
            <a:lvl5pPr marL="0" lvl="4" indent="0" algn="r">
              <a:spcBef>
                <a:spcPts val="0"/>
              </a:spcBef>
              <a:buNone/>
              <a:defRPr sz="3600" b="0">
                <a:latin typeface="Arial"/>
                <a:ea typeface="Arial"/>
                <a:cs typeface="Arial"/>
                <a:sym typeface="Arial"/>
              </a:defRPr>
            </a:lvl5pPr>
            <a:lvl6pPr marL="0" lvl="5" indent="0" algn="r">
              <a:spcBef>
                <a:spcPts val="0"/>
              </a:spcBef>
              <a:buNone/>
              <a:defRPr sz="3600" b="0">
                <a:latin typeface="Arial"/>
                <a:ea typeface="Arial"/>
                <a:cs typeface="Arial"/>
                <a:sym typeface="Arial"/>
              </a:defRPr>
            </a:lvl6pPr>
            <a:lvl7pPr marL="0" lvl="6" indent="0" algn="r">
              <a:spcBef>
                <a:spcPts val="0"/>
              </a:spcBef>
              <a:buNone/>
              <a:defRPr sz="3600" b="0">
                <a:latin typeface="Arial"/>
                <a:ea typeface="Arial"/>
                <a:cs typeface="Arial"/>
                <a:sym typeface="Arial"/>
              </a:defRPr>
            </a:lvl7pPr>
            <a:lvl8pPr marL="0" lvl="7" indent="0" algn="r">
              <a:spcBef>
                <a:spcPts val="0"/>
              </a:spcBef>
              <a:buNone/>
              <a:defRPr sz="3600" b="0">
                <a:latin typeface="Arial"/>
                <a:ea typeface="Arial"/>
                <a:cs typeface="Arial"/>
                <a:sym typeface="Arial"/>
              </a:defRPr>
            </a:lvl8pPr>
            <a:lvl9pPr marL="0" lvl="8" indent="0" algn="r">
              <a:spcBef>
                <a:spcPts val="0"/>
              </a:spcBef>
              <a:buNone/>
              <a:defRPr sz="3600" b="0">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cxnSp>
        <p:nvCxnSpPr>
          <p:cNvPr id="94" name="Google Shape;94;p38"/>
          <p:cNvCxnSpPr/>
          <p:nvPr/>
        </p:nvCxnSpPr>
        <p:spPr>
          <a:xfrm>
            <a:off x="0" y="5958000"/>
            <a:ext cx="12193201" cy="0"/>
          </a:xfrm>
          <a:prstGeom prst="straightConnector1">
            <a:avLst/>
          </a:prstGeom>
          <a:noFill/>
          <a:ln w="9525" cap="flat" cmpd="sng">
            <a:solidFill>
              <a:schemeClr val="dk2"/>
            </a:solidFill>
            <a:prstDash val="solid"/>
            <a:miter lim="800000"/>
            <a:headEnd type="none" w="sm" len="sm"/>
            <a:tailEnd type="none" w="sm" len="sm"/>
          </a:ln>
        </p:spPr>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9"/>
        <p:cNvGrpSpPr/>
        <p:nvPr/>
      </p:nvGrpSpPr>
      <p:grpSpPr>
        <a:xfrm>
          <a:off x="0" y="0"/>
          <a:ext cx="0" cy="0"/>
          <a:chOff x="0" y="0"/>
          <a:chExt cx="0" cy="0"/>
        </a:xfrm>
      </p:grpSpPr>
      <p:sp>
        <p:nvSpPr>
          <p:cNvPr id="10" name="Google Shape;10;p27"/>
          <p:cNvSpPr txBox="1">
            <a:spLocks noGrp="1"/>
          </p:cNvSpPr>
          <p:nvPr>
            <p:ph type="title"/>
          </p:nvPr>
        </p:nvSpPr>
        <p:spPr>
          <a:xfrm>
            <a:off x="1342800" y="327600"/>
            <a:ext cx="10407600" cy="1141200"/>
          </a:xfrm>
          <a:prstGeom prst="rect">
            <a:avLst/>
          </a:prstGeom>
          <a:noFill/>
          <a:ln>
            <a:noFill/>
          </a:ln>
        </p:spPr>
        <p:txBody>
          <a:bodyPr spcFirstLastPara="1" wrap="square" lIns="0" tIns="0" rIns="0" bIns="0" anchor="t" anchorCtr="0">
            <a:normAutofit/>
          </a:bodyPr>
          <a:lstStyle>
            <a:lvl1pPr marR="0" lvl="0" algn="l" rtl="0">
              <a:lnSpc>
                <a:spcPct val="100000"/>
              </a:lnSpc>
              <a:spcBef>
                <a:spcPts val="0"/>
              </a:spcBef>
              <a:spcAft>
                <a:spcPts val="0"/>
              </a:spcAft>
              <a:buClr>
                <a:schemeClr val="dk2"/>
              </a:buClr>
              <a:buSzPts val="4800"/>
              <a:buFont typeface="Arial"/>
              <a:buNone/>
              <a:defRPr sz="4800" b="0" i="0" u="none" strike="noStrike" cap="none">
                <a:solidFill>
                  <a:schemeClr val="dk2"/>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7"/>
          <p:cNvSpPr txBox="1">
            <a:spLocks noGrp="1"/>
          </p:cNvSpPr>
          <p:nvPr>
            <p:ph type="body" idx="1"/>
          </p:nvPr>
        </p:nvSpPr>
        <p:spPr>
          <a:xfrm>
            <a:off x="1342800" y="2059199"/>
            <a:ext cx="10407600" cy="4356000"/>
          </a:xfrm>
          <a:prstGeom prst="rect">
            <a:avLst/>
          </a:prstGeom>
          <a:noFill/>
          <a:ln>
            <a:noFill/>
          </a:ln>
        </p:spPr>
        <p:txBody>
          <a:bodyPr spcFirstLastPara="1" wrap="square" lIns="0" tIns="0" rIns="0" bIns="0" anchor="t" anchorCtr="0">
            <a:normAutofit/>
          </a:bodyPr>
          <a:lstStyle>
            <a:lvl1pPr marL="457200" marR="0" lvl="0" indent="-317500" algn="l" rtl="0">
              <a:lnSpc>
                <a:spcPct val="120000"/>
              </a:lnSpc>
              <a:spcBef>
                <a:spcPts val="800"/>
              </a:spcBef>
              <a:spcAft>
                <a:spcPts val="0"/>
              </a:spcAft>
              <a:buClr>
                <a:schemeClr val="dk2"/>
              </a:buClr>
              <a:buSzPts val="1400"/>
              <a:buFont typeface="Noto Sans Symbols"/>
              <a:buChar char="🞻"/>
              <a:defRPr sz="2000" b="0" i="0" u="none" strike="noStrike" cap="none">
                <a:solidFill>
                  <a:schemeClr val="dk2"/>
                </a:solidFill>
                <a:latin typeface="Arial"/>
                <a:ea typeface="Arial"/>
                <a:cs typeface="Arial"/>
                <a:sym typeface="Arial"/>
              </a:defRPr>
            </a:lvl1pPr>
            <a:lvl2pPr marL="914400" marR="0" lvl="1" indent="-317500" algn="l" rtl="0">
              <a:lnSpc>
                <a:spcPct val="120000"/>
              </a:lnSpc>
              <a:spcBef>
                <a:spcPts val="800"/>
              </a:spcBef>
              <a:spcAft>
                <a:spcPts val="0"/>
              </a:spcAft>
              <a:buClr>
                <a:schemeClr val="dk2"/>
              </a:buClr>
              <a:buSzPts val="1400"/>
              <a:buFont typeface="Noto Sans Symbols"/>
              <a:buChar char="🞻"/>
              <a:defRPr sz="2000" b="0" i="0" u="none" strike="noStrike" cap="none">
                <a:solidFill>
                  <a:schemeClr val="dk2"/>
                </a:solidFill>
                <a:latin typeface="Arial"/>
                <a:ea typeface="Arial"/>
                <a:cs typeface="Arial"/>
                <a:sym typeface="Arial"/>
              </a:defRPr>
            </a:lvl2pPr>
            <a:lvl3pPr marL="1371600" marR="0" lvl="2" indent="-299719" algn="l" rtl="0">
              <a:lnSpc>
                <a:spcPct val="120000"/>
              </a:lnSpc>
              <a:spcBef>
                <a:spcPts val="800"/>
              </a:spcBef>
              <a:spcAft>
                <a:spcPts val="0"/>
              </a:spcAft>
              <a:buClr>
                <a:schemeClr val="dk2"/>
              </a:buClr>
              <a:buSzPts val="1120"/>
              <a:buFont typeface="Noto Sans Symbols"/>
              <a:buChar char="🞻"/>
              <a:defRPr sz="1600" b="0" i="0" u="none" strike="noStrike" cap="none">
                <a:solidFill>
                  <a:schemeClr val="dk2"/>
                </a:solidFill>
                <a:latin typeface="Arial"/>
                <a:ea typeface="Arial"/>
                <a:cs typeface="Arial"/>
                <a:sym typeface="Arial"/>
              </a:defRPr>
            </a:lvl3pPr>
            <a:lvl4pPr marL="1828800" marR="0" lvl="3" indent="-299719" algn="l" rtl="0">
              <a:lnSpc>
                <a:spcPct val="120000"/>
              </a:lnSpc>
              <a:spcBef>
                <a:spcPts val="800"/>
              </a:spcBef>
              <a:spcAft>
                <a:spcPts val="0"/>
              </a:spcAft>
              <a:buClr>
                <a:schemeClr val="dk2"/>
              </a:buClr>
              <a:buSzPts val="1120"/>
              <a:buFont typeface="Noto Sans Symbols"/>
              <a:buChar char="🞻"/>
              <a:defRPr sz="1600" b="0" i="0" u="none" strike="noStrike" cap="none">
                <a:solidFill>
                  <a:schemeClr val="dk2"/>
                </a:solidFill>
                <a:latin typeface="Arial"/>
                <a:ea typeface="Arial"/>
                <a:cs typeface="Arial"/>
                <a:sym typeface="Arial"/>
              </a:defRPr>
            </a:lvl4pPr>
            <a:lvl5pPr marL="2286000" marR="0" lvl="4" indent="-299720" algn="l" rtl="0">
              <a:lnSpc>
                <a:spcPct val="120000"/>
              </a:lnSpc>
              <a:spcBef>
                <a:spcPts val="800"/>
              </a:spcBef>
              <a:spcAft>
                <a:spcPts val="0"/>
              </a:spcAft>
              <a:buClr>
                <a:schemeClr val="dk2"/>
              </a:buClr>
              <a:buSzPts val="1120"/>
              <a:buFont typeface="Noto Sans Symbols"/>
              <a:buChar char="🞻"/>
              <a:defRPr sz="1600" b="0" i="0" u="none" strike="noStrike" cap="none">
                <a:solidFill>
                  <a:schemeClr val="dk2"/>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27"/>
          <p:cNvSpPr txBox="1">
            <a:spLocks noGrp="1"/>
          </p:cNvSpPr>
          <p:nvPr>
            <p:ph type="dt" idx="10"/>
          </p:nvPr>
        </p:nvSpPr>
        <p:spPr>
          <a:xfrm rot="5400000">
            <a:off x="-936000" y="1378800"/>
            <a:ext cx="2772000" cy="900000"/>
          </a:xfrm>
          <a:prstGeom prst="rect">
            <a:avLst/>
          </a:prstGeom>
          <a:noFill/>
          <a:ln>
            <a:noFill/>
          </a:ln>
        </p:spPr>
        <p:txBody>
          <a:bodyPr spcFirstLastPara="1" wrap="square" lIns="0" tIns="72000" rIns="0" bIns="72000" anchor="ctr" anchorCtr="0">
            <a:noAutofit/>
          </a:bodyPr>
          <a:lstStyle>
            <a:lvl1pPr marR="0" lvl="0" algn="l" rtl="0">
              <a:spcBef>
                <a:spcPts val="0"/>
              </a:spcBef>
              <a:spcAft>
                <a:spcPts val="0"/>
              </a:spcAft>
              <a:buSzPts val="1400"/>
              <a:buNone/>
              <a:defRPr sz="1000" b="0" i="0" u="none" strike="noStrike" cap="none">
                <a:solidFill>
                  <a:schemeClr val="dk2"/>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27"/>
          <p:cNvSpPr txBox="1">
            <a:spLocks noGrp="1"/>
          </p:cNvSpPr>
          <p:nvPr>
            <p:ph type="ftr" idx="11"/>
          </p:nvPr>
        </p:nvSpPr>
        <p:spPr>
          <a:xfrm rot="5400000">
            <a:off x="-810000" y="4240800"/>
            <a:ext cx="2520000" cy="900000"/>
          </a:xfrm>
          <a:prstGeom prst="rect">
            <a:avLst/>
          </a:prstGeom>
          <a:noFill/>
          <a:ln>
            <a:noFill/>
          </a:ln>
        </p:spPr>
        <p:txBody>
          <a:bodyPr spcFirstLastPara="1" wrap="square" lIns="0" tIns="72000" rIns="0" bIns="72000" anchor="ctr" anchorCtr="0">
            <a:noAutofit/>
          </a:bodyPr>
          <a:lstStyle>
            <a:lvl1pPr marR="0" lvl="0" algn="l" rtl="0">
              <a:spcBef>
                <a:spcPts val="0"/>
              </a:spcBef>
              <a:spcAft>
                <a:spcPts val="0"/>
              </a:spcAft>
              <a:buSzPts val="1400"/>
              <a:buNone/>
              <a:defRPr sz="1000" b="0" i="0" u="none" strike="noStrike" cap="none">
                <a:solidFill>
                  <a:schemeClr val="dk2"/>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Google Shape;14;p27"/>
          <p:cNvSpPr txBox="1">
            <a:spLocks noGrp="1"/>
          </p:cNvSpPr>
          <p:nvPr>
            <p:ph type="sldNum" idx="12"/>
          </p:nvPr>
        </p:nvSpPr>
        <p:spPr>
          <a:xfrm>
            <a:off x="0" y="5958000"/>
            <a:ext cx="900000" cy="900000"/>
          </a:xfrm>
          <a:prstGeom prst="rect">
            <a:avLst/>
          </a:prstGeom>
          <a:noFill/>
          <a:ln>
            <a:noFill/>
          </a:ln>
        </p:spPr>
        <p:txBody>
          <a:bodyPr spcFirstLastPara="1" wrap="square" lIns="0" tIns="0" rIns="0" bIns="0" anchor="ctr" anchorCtr="0">
            <a:noAutofit/>
          </a:bodyPr>
          <a:lstStyle>
            <a:lvl1pPr marL="0" marR="0" lvl="0" indent="0" algn="ctr" rtl="0">
              <a:spcBef>
                <a:spcPts val="0"/>
              </a:spcBef>
              <a:buNone/>
              <a:defRPr sz="3600" b="0" i="0" u="none" strike="noStrike" cap="none">
                <a:latin typeface="Arial"/>
                <a:ea typeface="Arial"/>
                <a:cs typeface="Arial"/>
                <a:sym typeface="Arial"/>
              </a:defRPr>
            </a:lvl1pPr>
            <a:lvl2pPr marL="0" marR="0" lvl="1" indent="0" algn="ctr" rtl="0">
              <a:spcBef>
                <a:spcPts val="0"/>
              </a:spcBef>
              <a:buNone/>
              <a:defRPr sz="3600" b="0" i="0" u="none" strike="noStrike" cap="none">
                <a:latin typeface="Arial"/>
                <a:ea typeface="Arial"/>
                <a:cs typeface="Arial"/>
                <a:sym typeface="Arial"/>
              </a:defRPr>
            </a:lvl2pPr>
            <a:lvl3pPr marL="0" marR="0" lvl="2" indent="0" algn="ctr" rtl="0">
              <a:spcBef>
                <a:spcPts val="0"/>
              </a:spcBef>
              <a:buNone/>
              <a:defRPr sz="3600" b="0" i="0" u="none" strike="noStrike" cap="none">
                <a:latin typeface="Arial"/>
                <a:ea typeface="Arial"/>
                <a:cs typeface="Arial"/>
                <a:sym typeface="Arial"/>
              </a:defRPr>
            </a:lvl3pPr>
            <a:lvl4pPr marL="0" marR="0" lvl="3" indent="0" algn="ctr" rtl="0">
              <a:spcBef>
                <a:spcPts val="0"/>
              </a:spcBef>
              <a:buNone/>
              <a:defRPr sz="3600" b="0" i="0" u="none" strike="noStrike" cap="none">
                <a:latin typeface="Arial"/>
                <a:ea typeface="Arial"/>
                <a:cs typeface="Arial"/>
                <a:sym typeface="Arial"/>
              </a:defRPr>
            </a:lvl4pPr>
            <a:lvl5pPr marL="0" marR="0" lvl="4" indent="0" algn="ctr" rtl="0">
              <a:spcBef>
                <a:spcPts val="0"/>
              </a:spcBef>
              <a:buNone/>
              <a:defRPr sz="3600" b="0" i="0" u="none" strike="noStrike" cap="none">
                <a:latin typeface="Arial"/>
                <a:ea typeface="Arial"/>
                <a:cs typeface="Arial"/>
                <a:sym typeface="Arial"/>
              </a:defRPr>
            </a:lvl5pPr>
            <a:lvl6pPr marL="0" marR="0" lvl="5" indent="0" algn="ctr" rtl="0">
              <a:spcBef>
                <a:spcPts val="0"/>
              </a:spcBef>
              <a:buNone/>
              <a:defRPr sz="3600" b="0" i="0" u="none" strike="noStrike" cap="none">
                <a:latin typeface="Arial"/>
                <a:ea typeface="Arial"/>
                <a:cs typeface="Arial"/>
                <a:sym typeface="Arial"/>
              </a:defRPr>
            </a:lvl6pPr>
            <a:lvl7pPr marL="0" marR="0" lvl="6" indent="0" algn="ctr" rtl="0">
              <a:spcBef>
                <a:spcPts val="0"/>
              </a:spcBef>
              <a:buNone/>
              <a:defRPr sz="3600" b="0" i="0" u="none" strike="noStrike" cap="none">
                <a:latin typeface="Arial"/>
                <a:ea typeface="Arial"/>
                <a:cs typeface="Arial"/>
                <a:sym typeface="Arial"/>
              </a:defRPr>
            </a:lvl7pPr>
            <a:lvl8pPr marL="0" marR="0" lvl="7" indent="0" algn="ctr" rtl="0">
              <a:spcBef>
                <a:spcPts val="0"/>
              </a:spcBef>
              <a:buNone/>
              <a:defRPr sz="3600" b="0" i="0" u="none" strike="noStrike" cap="none">
                <a:latin typeface="Arial"/>
                <a:ea typeface="Arial"/>
                <a:cs typeface="Arial"/>
                <a:sym typeface="Arial"/>
              </a:defRPr>
            </a:lvl8pPr>
            <a:lvl9pPr marL="0" marR="0" lvl="8" indent="0" algn="ctr" rtl="0">
              <a:spcBef>
                <a:spcPts val="0"/>
              </a:spcBef>
              <a:buNone/>
              <a:defRPr sz="3600" b="0" i="0" u="none" strike="noStrike" cap="none">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1"/>
          <p:cNvSpPr txBox="1">
            <a:spLocks noGrp="1"/>
          </p:cNvSpPr>
          <p:nvPr>
            <p:ph type="body" idx="1"/>
          </p:nvPr>
        </p:nvSpPr>
        <p:spPr>
          <a:xfrm>
            <a:off x="-53421100" y="2060574"/>
            <a:ext cx="65170189" cy="6995599"/>
          </a:xfrm>
          <a:prstGeom prst="rect">
            <a:avLst/>
          </a:prstGeom>
          <a:noFill/>
          <a:ln>
            <a:noFill/>
          </a:ln>
        </p:spPr>
        <p:txBody>
          <a:bodyPr spcFirstLastPara="1" wrap="square" lIns="0" tIns="0" rIns="0" bIns="0" anchor="t" anchorCtr="0">
            <a:noAutofit/>
          </a:bodyPr>
          <a:lstStyle/>
          <a:p>
            <a:pPr marL="360000" lvl="0" indent="-360000" algn="l" rtl="0">
              <a:lnSpc>
                <a:spcPct val="120000"/>
              </a:lnSpc>
              <a:spcBef>
                <a:spcPts val="0"/>
              </a:spcBef>
              <a:spcAft>
                <a:spcPts val="0"/>
              </a:spcAft>
              <a:buClr>
                <a:schemeClr val="dk2"/>
              </a:buClr>
              <a:buSzPts val="1400"/>
              <a:buFont typeface="Noto Sans Symbols"/>
              <a:buChar char="🞻"/>
            </a:pPr>
            <a:br>
              <a:rPr lang="en-US"/>
            </a:br>
            <a:br>
              <a:rPr lang="en-US"/>
            </a:br>
            <a:br>
              <a:rPr lang="en-US"/>
            </a:br>
            <a:endParaRPr/>
          </a:p>
          <a:p>
            <a:pPr marL="360000" lvl="0" indent="-271100" algn="l" rtl="0">
              <a:lnSpc>
                <a:spcPct val="120000"/>
              </a:lnSpc>
              <a:spcBef>
                <a:spcPts val="800"/>
              </a:spcBef>
              <a:spcAft>
                <a:spcPts val="0"/>
              </a:spcAft>
              <a:buClr>
                <a:schemeClr val="dk2"/>
              </a:buClr>
              <a:buSzPts val="1400"/>
              <a:buFont typeface="Noto Sans Symbols"/>
              <a:buNone/>
            </a:pPr>
            <a:endParaRPr/>
          </a:p>
          <a:p>
            <a:pPr marL="360000" lvl="0" indent="-360000" algn="l" rtl="0">
              <a:lnSpc>
                <a:spcPct val="120000"/>
              </a:lnSpc>
              <a:spcBef>
                <a:spcPts val="800"/>
              </a:spcBef>
              <a:spcAft>
                <a:spcPts val="0"/>
              </a:spcAft>
              <a:buClr>
                <a:schemeClr val="dk2"/>
              </a:buClr>
              <a:buSzPts val="1400"/>
              <a:buFont typeface="Noto Sans Symbols"/>
              <a:buChar char="🞻"/>
            </a:pPr>
            <a:r>
              <a:rPr lang="en-US"/>
              <a:t>The dog in the photo was trained to identify life after earthquakes. His posture and the fact of staying fixed as seen in the image is the posture that tells the rescuer that there is life in that place. And look at nothing more and nothing less where and in front of who is placed: in front of Jesus as the Eucharistic bread in the tabernacle, the living God among us.</a:t>
            </a:r>
            <a:endParaRPr/>
          </a:p>
          <a:p>
            <a:pPr marL="360000" lvl="0" indent="-271100" algn="l" rtl="0">
              <a:lnSpc>
                <a:spcPct val="120000"/>
              </a:lnSpc>
              <a:spcBef>
                <a:spcPts val="800"/>
              </a:spcBef>
              <a:spcAft>
                <a:spcPts val="0"/>
              </a:spcAft>
              <a:buClr>
                <a:schemeClr val="dk2"/>
              </a:buClr>
              <a:buSzPts val="1400"/>
              <a:buFont typeface="Noto Sans Symbols"/>
              <a:buNone/>
            </a:pPr>
            <a:endParaRPr/>
          </a:p>
        </p:txBody>
      </p:sp>
      <p:sp>
        <p:nvSpPr>
          <p:cNvPr id="100" name="Google Shape;100;p1"/>
          <p:cNvSpPr/>
          <p:nvPr/>
        </p:nvSpPr>
        <p:spPr>
          <a:xfrm>
            <a:off x="4339525" y="3276599"/>
            <a:ext cx="1908875" cy="190887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pic>
        <p:nvPicPr>
          <p:cNvPr id="101" name="Google Shape;101;p1"/>
          <p:cNvPicPr preferRelativeResize="0"/>
          <p:nvPr/>
        </p:nvPicPr>
        <p:blipFill rotWithShape="1">
          <a:blip r:embed="rId3">
            <a:alphaModFix/>
          </a:blip>
          <a:srcRect/>
          <a:stretch/>
        </p:blipFill>
        <p:spPr>
          <a:xfrm>
            <a:off x="1137192" y="0"/>
            <a:ext cx="5594995" cy="6858000"/>
          </a:xfrm>
          <a:prstGeom prst="rect">
            <a:avLst/>
          </a:prstGeom>
          <a:noFill/>
          <a:ln>
            <a:noFill/>
          </a:ln>
        </p:spPr>
      </p:pic>
      <p:sp>
        <p:nvSpPr>
          <p:cNvPr id="102" name="Google Shape;102;p1"/>
          <p:cNvSpPr/>
          <p:nvPr/>
        </p:nvSpPr>
        <p:spPr>
          <a:xfrm>
            <a:off x="6927742" y="305068"/>
            <a:ext cx="4728463" cy="212365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400">
                <a:solidFill>
                  <a:srgbClr val="050505"/>
                </a:solidFill>
                <a:latin typeface="Arial"/>
                <a:ea typeface="Arial"/>
                <a:cs typeface="Arial"/>
                <a:sym typeface="Arial"/>
              </a:rPr>
              <a:t>Ninth Grade CCD Class #13</a:t>
            </a:r>
            <a:endParaRPr/>
          </a:p>
          <a:p>
            <a:pPr marL="0" marR="0" lvl="0" indent="0" algn="ctr" rtl="0">
              <a:spcBef>
                <a:spcPts val="0"/>
              </a:spcBef>
              <a:spcAft>
                <a:spcPts val="0"/>
              </a:spcAft>
              <a:buNone/>
            </a:pPr>
            <a:r>
              <a:rPr lang="en-US" sz="4400">
                <a:solidFill>
                  <a:srgbClr val="050505"/>
                </a:solidFill>
                <a:latin typeface="Arial"/>
                <a:ea typeface="Arial"/>
                <a:cs typeface="Arial"/>
                <a:sym typeface="Arial"/>
              </a:rPr>
              <a:t>January 9, 2022</a:t>
            </a:r>
            <a:endParaRPr sz="4400">
              <a:solidFill>
                <a:srgbClr val="050505"/>
              </a:solidFill>
              <a:latin typeface="Arial"/>
              <a:ea typeface="Arial"/>
              <a:cs typeface="Arial"/>
              <a:sym typeface="Arial"/>
            </a:endParaRPr>
          </a:p>
          <a:p>
            <a:pPr marL="0" marR="0" lvl="0" indent="0" algn="ctr" rtl="0">
              <a:spcBef>
                <a:spcPts val="0"/>
              </a:spcBef>
              <a:spcAft>
                <a:spcPts val="0"/>
              </a:spcAft>
              <a:buNone/>
            </a:pPr>
            <a:endParaRPr sz="4400">
              <a:solidFill>
                <a:srgbClr val="050505"/>
              </a:solidFill>
            </a:endParaRPr>
          </a:p>
          <a:p>
            <a:pPr marL="0" marR="0" lvl="0" indent="0" algn="ctr" rtl="0">
              <a:spcBef>
                <a:spcPts val="0"/>
              </a:spcBef>
              <a:spcAft>
                <a:spcPts val="0"/>
              </a:spcAft>
              <a:buNone/>
            </a:pPr>
            <a:r>
              <a:rPr lang="en-US" sz="4400">
                <a:solidFill>
                  <a:srgbClr val="050505"/>
                </a:solidFill>
              </a:rPr>
              <a:t>Mr. Anthony Hansen,</a:t>
            </a:r>
            <a:endParaRPr sz="4400">
              <a:solidFill>
                <a:srgbClr val="050505"/>
              </a:solidFill>
            </a:endParaRPr>
          </a:p>
          <a:p>
            <a:pPr marL="0" marR="0" lvl="0" indent="0" algn="ctr" rtl="0">
              <a:spcBef>
                <a:spcPts val="0"/>
              </a:spcBef>
              <a:spcAft>
                <a:spcPts val="0"/>
              </a:spcAft>
              <a:buNone/>
            </a:pPr>
            <a:r>
              <a:rPr lang="en-US" sz="4400">
                <a:solidFill>
                  <a:srgbClr val="050505"/>
                </a:solidFill>
              </a:rPr>
              <a:t>11th-12th Grade CCD</a:t>
            </a:r>
            <a:endParaRPr sz="4400">
              <a:solidFill>
                <a:srgbClr val="050505"/>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2"/>
          <p:cNvSpPr txBox="1">
            <a:spLocks noGrp="1"/>
          </p:cNvSpPr>
          <p:nvPr>
            <p:ph type="title"/>
          </p:nvPr>
        </p:nvSpPr>
        <p:spPr>
          <a:xfrm>
            <a:off x="1343025" y="328839"/>
            <a:ext cx="10406100" cy="1263300"/>
          </a:xfrm>
          <a:prstGeom prst="rect">
            <a:avLst/>
          </a:prstGeom>
          <a:noFill/>
          <a:ln>
            <a:noFill/>
          </a:ln>
        </p:spPr>
        <p:txBody>
          <a:bodyPr spcFirstLastPara="1" wrap="square" lIns="0" tIns="0" rIns="0" bIns="0" anchor="t" anchorCtr="0">
            <a:normAutofit/>
          </a:bodyPr>
          <a:lstStyle/>
          <a:p>
            <a:pPr marL="0" lvl="0" indent="0" algn="ctr" rtl="0">
              <a:lnSpc>
                <a:spcPct val="100000"/>
              </a:lnSpc>
              <a:spcBef>
                <a:spcPts val="0"/>
              </a:spcBef>
              <a:spcAft>
                <a:spcPts val="0"/>
              </a:spcAft>
              <a:buClr>
                <a:schemeClr val="dk2"/>
              </a:buClr>
              <a:buSzPts val="4800"/>
              <a:buFont typeface="Arial"/>
              <a:buNone/>
            </a:pPr>
            <a:r>
              <a:rPr lang="en-US"/>
              <a:t>Agenda</a:t>
            </a:r>
            <a:endParaRPr/>
          </a:p>
        </p:txBody>
      </p:sp>
      <p:sp>
        <p:nvSpPr>
          <p:cNvPr id="108" name="Google Shape;108;p2"/>
          <p:cNvSpPr txBox="1">
            <a:spLocks noGrp="1"/>
          </p:cNvSpPr>
          <p:nvPr>
            <p:ph type="body" idx="1"/>
          </p:nvPr>
        </p:nvSpPr>
        <p:spPr>
          <a:xfrm>
            <a:off x="1343025" y="1592150"/>
            <a:ext cx="10406100" cy="4824600"/>
          </a:xfrm>
          <a:prstGeom prst="rect">
            <a:avLst/>
          </a:prstGeom>
          <a:noFill/>
          <a:ln>
            <a:noFill/>
          </a:ln>
        </p:spPr>
        <p:txBody>
          <a:bodyPr spcFirstLastPara="1" wrap="square" lIns="0" tIns="0" rIns="0" bIns="0" anchor="t" anchorCtr="0">
            <a:noAutofit/>
          </a:bodyPr>
          <a:lstStyle/>
          <a:p>
            <a:pPr marL="360000" lvl="0" indent="-379050" algn="l" rtl="0">
              <a:lnSpc>
                <a:spcPct val="120000"/>
              </a:lnSpc>
              <a:spcBef>
                <a:spcPts val="0"/>
              </a:spcBef>
              <a:spcAft>
                <a:spcPts val="0"/>
              </a:spcAft>
              <a:buSzPts val="1700"/>
              <a:buChar char="❖"/>
            </a:pPr>
            <a:r>
              <a:rPr lang="en-US" sz="2300"/>
              <a:t>Opening Prayer</a:t>
            </a:r>
            <a:endParaRPr sz="2300"/>
          </a:p>
          <a:p>
            <a:pPr marL="360000" lvl="0" indent="-379050" algn="l" rtl="0">
              <a:lnSpc>
                <a:spcPct val="120000"/>
              </a:lnSpc>
              <a:spcBef>
                <a:spcPts val="0"/>
              </a:spcBef>
              <a:spcAft>
                <a:spcPts val="0"/>
              </a:spcAft>
              <a:buClr>
                <a:schemeClr val="dk2"/>
              </a:buClr>
              <a:buSzPts val="1700"/>
              <a:buFont typeface="Noto Sans Symbols"/>
              <a:buChar char="❖"/>
            </a:pPr>
            <a:r>
              <a:rPr lang="en-US" sz="2300"/>
              <a:t>Happiness: A review</a:t>
            </a:r>
            <a:endParaRPr sz="2300"/>
          </a:p>
          <a:p>
            <a:pPr marL="360000" lvl="0" indent="-379050" algn="l" rtl="0">
              <a:lnSpc>
                <a:spcPct val="120000"/>
              </a:lnSpc>
              <a:spcBef>
                <a:spcPts val="800"/>
              </a:spcBef>
              <a:spcAft>
                <a:spcPts val="0"/>
              </a:spcAft>
              <a:buClr>
                <a:schemeClr val="dk2"/>
              </a:buClr>
              <a:buSzPts val="1700"/>
              <a:buFont typeface="Noto Sans Symbols"/>
              <a:buChar char="❖"/>
            </a:pPr>
            <a:r>
              <a:rPr lang="en-US" sz="2300"/>
              <a:t>Making Moral Decisions</a:t>
            </a:r>
            <a:endParaRPr sz="2300"/>
          </a:p>
          <a:p>
            <a:pPr marL="719999" lvl="1" indent="-379049" algn="l" rtl="0">
              <a:lnSpc>
                <a:spcPct val="120000"/>
              </a:lnSpc>
              <a:spcBef>
                <a:spcPts val="800"/>
              </a:spcBef>
              <a:spcAft>
                <a:spcPts val="0"/>
              </a:spcAft>
              <a:buClr>
                <a:schemeClr val="dk2"/>
              </a:buClr>
              <a:buSzPts val="1700"/>
              <a:buFont typeface="Noto Sans Symbols"/>
              <a:buChar char="➢"/>
            </a:pPr>
            <a:r>
              <a:rPr lang="en-US" sz="2300"/>
              <a:t>Truth</a:t>
            </a:r>
            <a:endParaRPr sz="2300"/>
          </a:p>
          <a:p>
            <a:pPr marL="719999" lvl="1" indent="-379049" algn="l" rtl="0">
              <a:lnSpc>
                <a:spcPct val="120000"/>
              </a:lnSpc>
              <a:spcBef>
                <a:spcPts val="800"/>
              </a:spcBef>
              <a:spcAft>
                <a:spcPts val="0"/>
              </a:spcAft>
              <a:buClr>
                <a:schemeClr val="dk2"/>
              </a:buClr>
              <a:buSzPts val="1700"/>
              <a:buFont typeface="Noto Sans Symbols"/>
              <a:buChar char="➢"/>
            </a:pPr>
            <a:r>
              <a:rPr lang="en-US" sz="2300"/>
              <a:t>Laws</a:t>
            </a:r>
            <a:endParaRPr sz="2300"/>
          </a:p>
          <a:p>
            <a:pPr marL="719999" lvl="1" indent="-379049" algn="l" rtl="0">
              <a:lnSpc>
                <a:spcPct val="120000"/>
              </a:lnSpc>
              <a:spcBef>
                <a:spcPts val="800"/>
              </a:spcBef>
              <a:spcAft>
                <a:spcPts val="0"/>
              </a:spcAft>
              <a:buClr>
                <a:schemeClr val="dk2"/>
              </a:buClr>
              <a:buSzPts val="1700"/>
              <a:buFont typeface="Noto Sans Symbols"/>
              <a:buChar char="➢"/>
            </a:pPr>
            <a:r>
              <a:rPr lang="en-US" sz="2300"/>
              <a:t>Conscience</a:t>
            </a:r>
            <a:endParaRPr sz="2300"/>
          </a:p>
          <a:p>
            <a:pPr marL="719999" lvl="1" indent="-379049" algn="l" rtl="0">
              <a:spcBef>
                <a:spcPts val="800"/>
              </a:spcBef>
              <a:spcAft>
                <a:spcPts val="0"/>
              </a:spcAft>
              <a:buSzPts val="1700"/>
              <a:buChar char="➢"/>
            </a:pPr>
            <a:r>
              <a:rPr lang="en-US" sz="2300"/>
              <a:t>Rights and duties</a:t>
            </a:r>
            <a:endParaRPr sz="2300"/>
          </a:p>
          <a:p>
            <a:pPr marL="719999" lvl="0" indent="0" algn="l" rtl="0">
              <a:lnSpc>
                <a:spcPct val="120000"/>
              </a:lnSpc>
              <a:spcBef>
                <a:spcPts val="800"/>
              </a:spcBef>
              <a:spcAft>
                <a:spcPts val="0"/>
              </a:spcAft>
              <a:buNone/>
            </a:pPr>
            <a:endParaRPr sz="2300"/>
          </a:p>
          <a:p>
            <a:pPr marL="0" lvl="0" indent="0" algn="l" rtl="0">
              <a:lnSpc>
                <a:spcPct val="120000"/>
              </a:lnSpc>
              <a:spcBef>
                <a:spcPts val="800"/>
              </a:spcBef>
              <a:spcAft>
                <a:spcPts val="0"/>
              </a:spcAft>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pic>
        <p:nvPicPr>
          <p:cNvPr id="114" name="Google Shape;114;g10cce21956d_0_0"/>
          <p:cNvPicPr preferRelativeResize="0"/>
          <p:nvPr/>
        </p:nvPicPr>
        <p:blipFill rotWithShape="1">
          <a:blip r:embed="rId3">
            <a:alphaModFix/>
          </a:blip>
          <a:srcRect l="6766" t="4303" r="15363" b="3945"/>
          <a:stretch/>
        </p:blipFill>
        <p:spPr>
          <a:xfrm>
            <a:off x="1170275" y="575100"/>
            <a:ext cx="3827351" cy="5764449"/>
          </a:xfrm>
          <a:prstGeom prst="rect">
            <a:avLst/>
          </a:prstGeom>
          <a:noFill/>
          <a:ln>
            <a:noFill/>
          </a:ln>
        </p:spPr>
      </p:pic>
      <p:pic>
        <p:nvPicPr>
          <p:cNvPr id="115" name="Google Shape;115;g10cce21956d_0_0"/>
          <p:cNvPicPr preferRelativeResize="0"/>
          <p:nvPr/>
        </p:nvPicPr>
        <p:blipFill rotWithShape="1">
          <a:blip r:embed="rId4">
            <a:alphaModFix/>
          </a:blip>
          <a:srcRect t="17299" r="6182" b="3493"/>
          <a:stretch/>
        </p:blipFill>
        <p:spPr>
          <a:xfrm rot="-5400000">
            <a:off x="5151038" y="1203189"/>
            <a:ext cx="6710523" cy="454594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pic>
        <p:nvPicPr>
          <p:cNvPr id="121" name="Google Shape;121;g10cce21956d_1_0"/>
          <p:cNvPicPr preferRelativeResize="0"/>
          <p:nvPr/>
        </p:nvPicPr>
        <p:blipFill rotWithShape="1">
          <a:blip r:embed="rId3">
            <a:alphaModFix/>
          </a:blip>
          <a:srcRect l="5162" t="6961" r="3621" b="2278"/>
          <a:stretch/>
        </p:blipFill>
        <p:spPr>
          <a:xfrm>
            <a:off x="1015600" y="655100"/>
            <a:ext cx="4483476" cy="5389548"/>
          </a:xfrm>
          <a:prstGeom prst="rect">
            <a:avLst/>
          </a:prstGeom>
          <a:noFill/>
          <a:ln>
            <a:noFill/>
          </a:ln>
        </p:spPr>
      </p:pic>
      <p:pic>
        <p:nvPicPr>
          <p:cNvPr id="122" name="Google Shape;122;g10cce21956d_1_0"/>
          <p:cNvPicPr preferRelativeResize="0"/>
          <p:nvPr/>
        </p:nvPicPr>
        <p:blipFill rotWithShape="1">
          <a:blip r:embed="rId4">
            <a:alphaModFix/>
          </a:blip>
          <a:srcRect l="5890" t="11913" r="4999" b="16830"/>
          <a:stretch/>
        </p:blipFill>
        <p:spPr>
          <a:xfrm>
            <a:off x="6252750" y="141500"/>
            <a:ext cx="5342676" cy="660805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3"/>
          <p:cNvSpPr txBox="1">
            <a:spLocks noGrp="1"/>
          </p:cNvSpPr>
          <p:nvPr>
            <p:ph type="title"/>
          </p:nvPr>
        </p:nvSpPr>
        <p:spPr>
          <a:xfrm>
            <a:off x="461100" y="280725"/>
            <a:ext cx="11269800" cy="1141200"/>
          </a:xfrm>
          <a:prstGeom prst="rect">
            <a:avLst/>
          </a:prstGeom>
          <a:noFill/>
          <a:ln>
            <a:noFill/>
          </a:ln>
        </p:spPr>
        <p:txBody>
          <a:bodyPr spcFirstLastPara="1" wrap="square" lIns="0" tIns="0" rIns="0" bIns="0" anchor="t" anchorCtr="0">
            <a:normAutofit/>
          </a:bodyPr>
          <a:lstStyle/>
          <a:p>
            <a:pPr marL="0" lvl="0" indent="0" algn="ctr" rtl="0">
              <a:lnSpc>
                <a:spcPct val="100000"/>
              </a:lnSpc>
              <a:spcBef>
                <a:spcPts val="0"/>
              </a:spcBef>
              <a:spcAft>
                <a:spcPts val="0"/>
              </a:spcAft>
              <a:buClr>
                <a:schemeClr val="dk2"/>
              </a:buClr>
              <a:buSzPts val="4800"/>
              <a:buFont typeface="Arial"/>
              <a:buNone/>
            </a:pPr>
            <a:r>
              <a:rPr lang="en-US"/>
              <a:t>Review: Four Levels of Happiness</a:t>
            </a:r>
            <a:endParaRPr/>
          </a:p>
        </p:txBody>
      </p:sp>
      <p:sp>
        <p:nvSpPr>
          <p:cNvPr id="129" name="Google Shape;129;p3"/>
          <p:cNvSpPr txBox="1">
            <a:spLocks noGrp="1"/>
          </p:cNvSpPr>
          <p:nvPr>
            <p:ph type="body" idx="1"/>
          </p:nvPr>
        </p:nvSpPr>
        <p:spPr>
          <a:xfrm>
            <a:off x="689701" y="2388350"/>
            <a:ext cx="6040200" cy="3699000"/>
          </a:xfrm>
          <a:prstGeom prst="rect">
            <a:avLst/>
          </a:prstGeom>
          <a:noFill/>
          <a:ln>
            <a:noFill/>
          </a:ln>
        </p:spPr>
        <p:txBody>
          <a:bodyPr spcFirstLastPara="1" wrap="square" lIns="0" tIns="0" rIns="0" bIns="0" anchor="t" anchorCtr="0">
            <a:noAutofit/>
          </a:bodyPr>
          <a:lstStyle/>
          <a:p>
            <a:pPr marL="360000" lvl="0" indent="-391750" algn="l" rtl="0">
              <a:lnSpc>
                <a:spcPct val="120000"/>
              </a:lnSpc>
              <a:spcBef>
                <a:spcPts val="0"/>
              </a:spcBef>
              <a:spcAft>
                <a:spcPts val="0"/>
              </a:spcAft>
              <a:buClr>
                <a:schemeClr val="dk2"/>
              </a:buClr>
              <a:buSzPts val="1900"/>
              <a:buFont typeface="Noto Sans Symbols"/>
              <a:buChar char="🞻"/>
            </a:pPr>
            <a:r>
              <a:rPr lang="en-US" sz="2500"/>
              <a:t>Pleasure – basic needs and wants</a:t>
            </a:r>
            <a:endParaRPr sz="2500"/>
          </a:p>
          <a:p>
            <a:pPr marL="360000" lvl="0" indent="-391750" algn="l" rtl="0">
              <a:lnSpc>
                <a:spcPct val="120000"/>
              </a:lnSpc>
              <a:spcBef>
                <a:spcPts val="800"/>
              </a:spcBef>
              <a:spcAft>
                <a:spcPts val="0"/>
              </a:spcAft>
              <a:buClr>
                <a:schemeClr val="dk2"/>
              </a:buClr>
              <a:buSzPts val="1900"/>
              <a:buFont typeface="Noto Sans Symbols"/>
              <a:buChar char="🞻"/>
            </a:pPr>
            <a:r>
              <a:rPr lang="en-US" sz="2500"/>
              <a:t>Ego-Comparative - it’s all about me!</a:t>
            </a:r>
            <a:endParaRPr sz="2500"/>
          </a:p>
          <a:p>
            <a:pPr marL="360000" lvl="0" indent="-391750" algn="l" rtl="0">
              <a:lnSpc>
                <a:spcPct val="120000"/>
              </a:lnSpc>
              <a:spcBef>
                <a:spcPts val="800"/>
              </a:spcBef>
              <a:spcAft>
                <a:spcPts val="0"/>
              </a:spcAft>
              <a:buClr>
                <a:schemeClr val="dk2"/>
              </a:buClr>
              <a:buSzPts val="1900"/>
              <a:buFont typeface="Noto Sans Symbols"/>
              <a:buChar char="🞻"/>
            </a:pPr>
            <a:r>
              <a:rPr lang="en-US" sz="2500"/>
              <a:t>Contributive – it’s all about others!</a:t>
            </a:r>
            <a:endParaRPr sz="2500"/>
          </a:p>
          <a:p>
            <a:pPr marL="360000" lvl="0" indent="-391750" algn="l" rtl="0">
              <a:lnSpc>
                <a:spcPct val="120000"/>
              </a:lnSpc>
              <a:spcBef>
                <a:spcPts val="800"/>
              </a:spcBef>
              <a:spcAft>
                <a:spcPts val="0"/>
              </a:spcAft>
              <a:buClr>
                <a:schemeClr val="dk2"/>
              </a:buClr>
              <a:buSzPts val="1900"/>
              <a:buFont typeface="Noto Sans Symbols"/>
              <a:buChar char="🞻"/>
            </a:pPr>
            <a:r>
              <a:rPr lang="en-US" sz="2500"/>
              <a:t>Transcendent – it’s all about God!</a:t>
            </a:r>
            <a:endParaRPr sz="2500"/>
          </a:p>
        </p:txBody>
      </p:sp>
      <p:pic>
        <p:nvPicPr>
          <p:cNvPr id="130" name="Google Shape;130;p3" descr="Text&#10;&#10;Description automatically generated"/>
          <p:cNvPicPr preferRelativeResize="0"/>
          <p:nvPr/>
        </p:nvPicPr>
        <p:blipFill rotWithShape="1">
          <a:blip r:embed="rId3">
            <a:alphaModFix/>
          </a:blip>
          <a:srcRect l="1584" b="2893"/>
          <a:stretch/>
        </p:blipFill>
        <p:spPr>
          <a:xfrm rot="5400000">
            <a:off x="6840012" y="2311923"/>
            <a:ext cx="4919974" cy="3640802"/>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4"/>
          <p:cNvSpPr txBox="1">
            <a:spLocks noGrp="1"/>
          </p:cNvSpPr>
          <p:nvPr>
            <p:ph type="title" idx="4294967295"/>
          </p:nvPr>
        </p:nvSpPr>
        <p:spPr>
          <a:xfrm>
            <a:off x="1343100" y="20389"/>
            <a:ext cx="10406100" cy="1263300"/>
          </a:xfrm>
          <a:prstGeom prst="rect">
            <a:avLst/>
          </a:prstGeom>
          <a:noFill/>
          <a:ln>
            <a:noFill/>
          </a:ln>
        </p:spPr>
        <p:txBody>
          <a:bodyPr spcFirstLastPara="1" wrap="square" lIns="0" tIns="0" rIns="0" bIns="0" anchor="t" anchorCtr="0">
            <a:normAutofit fontScale="90000"/>
          </a:bodyPr>
          <a:lstStyle/>
          <a:p>
            <a:pPr marL="0" lvl="0" indent="0" algn="ctr" rtl="0">
              <a:lnSpc>
                <a:spcPct val="100000"/>
              </a:lnSpc>
              <a:spcBef>
                <a:spcPts val="0"/>
              </a:spcBef>
              <a:spcAft>
                <a:spcPts val="0"/>
              </a:spcAft>
              <a:buClr>
                <a:schemeClr val="dk2"/>
              </a:buClr>
              <a:buSzPct val="100000"/>
              <a:buFont typeface="Arial"/>
              <a:buNone/>
            </a:pPr>
            <a:r>
              <a:rPr lang="en-US"/>
              <a:t>What does the Church teach about making moral decisions?</a:t>
            </a:r>
            <a:endParaRPr/>
          </a:p>
        </p:txBody>
      </p:sp>
      <p:sp>
        <p:nvSpPr>
          <p:cNvPr id="137" name="Google Shape;137;p4"/>
          <p:cNvSpPr txBox="1">
            <a:spLocks noGrp="1"/>
          </p:cNvSpPr>
          <p:nvPr>
            <p:ph type="body" idx="4294967295"/>
          </p:nvPr>
        </p:nvSpPr>
        <p:spPr>
          <a:xfrm>
            <a:off x="796925" y="1307050"/>
            <a:ext cx="11310300" cy="6090600"/>
          </a:xfrm>
          <a:prstGeom prst="rect">
            <a:avLst/>
          </a:prstGeom>
          <a:noFill/>
          <a:ln>
            <a:noFill/>
          </a:ln>
        </p:spPr>
        <p:txBody>
          <a:bodyPr spcFirstLastPara="1" wrap="square" lIns="0" tIns="0" rIns="0" bIns="0" anchor="t" anchorCtr="0">
            <a:noAutofit/>
          </a:bodyPr>
          <a:lstStyle/>
          <a:p>
            <a:pPr marL="457200" lvl="0" indent="-317500" algn="l" rtl="0">
              <a:spcBef>
                <a:spcPts val="800"/>
              </a:spcBef>
              <a:spcAft>
                <a:spcPts val="0"/>
              </a:spcAft>
              <a:buSzPts val="1400"/>
              <a:buChar char="●"/>
            </a:pPr>
            <a:r>
              <a:rPr lang="en-US"/>
              <a:t>“God created man a rational being, conferring on him the dignity of a </a:t>
            </a:r>
            <a:r>
              <a:rPr lang="en-US" b="1"/>
              <a:t>person</a:t>
            </a:r>
            <a:r>
              <a:rPr lang="en-US"/>
              <a:t> who can initiate and control his own actions.” [CCC 1730]</a:t>
            </a:r>
            <a:endParaRPr/>
          </a:p>
          <a:p>
            <a:pPr marL="457200" lvl="0" indent="-317500" algn="l" rtl="0">
              <a:spcBef>
                <a:spcPts val="0"/>
              </a:spcBef>
              <a:spcAft>
                <a:spcPts val="0"/>
              </a:spcAft>
              <a:buSzPts val="1400"/>
              <a:buChar char="●"/>
            </a:pPr>
            <a:r>
              <a:rPr lang="en-US"/>
              <a:t>“Freedom is the power, rooted in reason and will, to act or not to act, to do this or that, and so to perform deliberate action on one’s own responsibility. [CCC 1731]</a:t>
            </a:r>
            <a:endParaRPr/>
          </a:p>
          <a:p>
            <a:pPr marL="457200" lvl="0" indent="-317500" algn="l" rtl="0">
              <a:spcBef>
                <a:spcPts val="0"/>
              </a:spcBef>
              <a:spcAft>
                <a:spcPts val="0"/>
              </a:spcAft>
              <a:buSzPts val="1400"/>
              <a:buChar char="●"/>
            </a:pPr>
            <a:r>
              <a:rPr lang="en-US"/>
              <a:t>“Freedom makes man responsible for his acts to the extent that they are voluntary.” [CCC 1734]</a:t>
            </a:r>
            <a:endParaRPr/>
          </a:p>
          <a:p>
            <a:pPr marL="457200" lvl="0" indent="-317500" algn="l" rtl="0">
              <a:spcBef>
                <a:spcPts val="0"/>
              </a:spcBef>
              <a:spcAft>
                <a:spcPts val="0"/>
              </a:spcAft>
              <a:buSzPts val="1400"/>
              <a:buChar char="●"/>
            </a:pPr>
            <a:r>
              <a:rPr lang="en-US"/>
              <a:t>“The </a:t>
            </a:r>
            <a:r>
              <a:rPr lang="en-US" b="1"/>
              <a:t>right </a:t>
            </a:r>
            <a:r>
              <a:rPr lang="en-US"/>
              <a:t>to the exercise of freedom, especially in religious and moral matters, is an inalienable requirement of the dignity of man.  But the exercise of freedom does not entail the putative right to say or do anything.” [CCC 1747]</a:t>
            </a:r>
            <a:endParaRPr/>
          </a:p>
          <a:p>
            <a:pPr marL="457200" lvl="0" indent="-317500" algn="l" rtl="0">
              <a:spcBef>
                <a:spcPts val="0"/>
              </a:spcBef>
              <a:spcAft>
                <a:spcPts val="0"/>
              </a:spcAft>
              <a:buSzPts val="1400"/>
              <a:buChar char="●"/>
            </a:pPr>
            <a:r>
              <a:rPr lang="en-US"/>
              <a:t>“Human acts, that is, acts that are freely chosen in consequence of a judgement of conscience, can be morally evaluated. They are either good or evil. [CCC 1749]</a:t>
            </a:r>
            <a:endParaRPr/>
          </a:p>
          <a:p>
            <a:pPr marL="457200" lvl="0" indent="-317500" algn="l" rtl="0">
              <a:spcBef>
                <a:spcPts val="0"/>
              </a:spcBef>
              <a:spcAft>
                <a:spcPts val="0"/>
              </a:spcAft>
              <a:buSzPts val="1400"/>
              <a:buChar char="●"/>
            </a:pPr>
            <a:r>
              <a:rPr lang="en-US"/>
              <a:t>“Faced with a moral choice, </a:t>
            </a:r>
            <a:r>
              <a:rPr lang="en-US" b="1"/>
              <a:t>conscience</a:t>
            </a:r>
            <a:r>
              <a:rPr lang="en-US"/>
              <a:t> can make either a right judgment in accordance with reason and the divine </a:t>
            </a:r>
            <a:r>
              <a:rPr lang="en-US" b="1"/>
              <a:t>law</a:t>
            </a:r>
            <a:r>
              <a:rPr lang="en-US"/>
              <a:t> or, on the contrary, an erroneous judgment that departs from them. [CCC 1786]</a:t>
            </a:r>
            <a:endParaRPr/>
          </a:p>
          <a:p>
            <a:pPr marL="457200" lvl="0" indent="-317500" algn="l" rtl="0">
              <a:lnSpc>
                <a:spcPct val="120000"/>
              </a:lnSpc>
              <a:spcBef>
                <a:spcPts val="0"/>
              </a:spcBef>
              <a:spcAft>
                <a:spcPts val="0"/>
              </a:spcAft>
              <a:buSzPts val="1400"/>
              <a:buChar char="●"/>
            </a:pPr>
            <a:r>
              <a:rPr lang="en-US"/>
              <a:t>“A well-formed conscience is upright and </a:t>
            </a:r>
            <a:r>
              <a:rPr lang="en-US" b="1"/>
              <a:t>truthful</a:t>
            </a:r>
            <a:r>
              <a:rPr lang="en-US"/>
              <a:t>.  If formulates its judgement in accordance with reason and the true good willed by the wisdom of the Creator.” [CCC 1798]</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8"/>
          <p:cNvSpPr txBox="1">
            <a:spLocks noGrp="1"/>
          </p:cNvSpPr>
          <p:nvPr>
            <p:ph type="title"/>
          </p:nvPr>
        </p:nvSpPr>
        <p:spPr>
          <a:xfrm>
            <a:off x="1343100" y="20389"/>
            <a:ext cx="10406100" cy="1263300"/>
          </a:xfrm>
          <a:prstGeom prst="rect">
            <a:avLst/>
          </a:prstGeom>
          <a:noFill/>
          <a:ln>
            <a:noFill/>
          </a:ln>
        </p:spPr>
        <p:txBody>
          <a:bodyPr spcFirstLastPara="1" wrap="square" lIns="0" tIns="0" rIns="0" bIns="0" anchor="t" anchorCtr="0">
            <a:normAutofit/>
          </a:bodyPr>
          <a:lstStyle/>
          <a:p>
            <a:pPr marL="0" lvl="0" indent="0" algn="ctr" rtl="0">
              <a:lnSpc>
                <a:spcPct val="100000"/>
              </a:lnSpc>
              <a:spcBef>
                <a:spcPts val="0"/>
              </a:spcBef>
              <a:spcAft>
                <a:spcPts val="0"/>
              </a:spcAft>
              <a:buClr>
                <a:schemeClr val="dk2"/>
              </a:buClr>
              <a:buSzPts val="4800"/>
              <a:buFont typeface="Arial"/>
              <a:buNone/>
            </a:pPr>
            <a:r>
              <a:rPr lang="en-US"/>
              <a:t>What is ”Truth”?</a:t>
            </a:r>
            <a:endParaRPr/>
          </a:p>
        </p:txBody>
      </p:sp>
      <p:sp>
        <p:nvSpPr>
          <p:cNvPr id="143" name="Google Shape;143;p8"/>
          <p:cNvSpPr txBox="1">
            <a:spLocks noGrp="1"/>
          </p:cNvSpPr>
          <p:nvPr>
            <p:ph type="body" idx="1"/>
          </p:nvPr>
        </p:nvSpPr>
        <p:spPr>
          <a:xfrm>
            <a:off x="921900" y="673675"/>
            <a:ext cx="10827300" cy="6294600"/>
          </a:xfrm>
          <a:prstGeom prst="rect">
            <a:avLst/>
          </a:prstGeom>
          <a:noFill/>
          <a:ln>
            <a:noFill/>
          </a:ln>
        </p:spPr>
        <p:txBody>
          <a:bodyPr spcFirstLastPara="1" wrap="square" lIns="0" tIns="0" rIns="0" bIns="0" anchor="t" anchorCtr="0">
            <a:noAutofit/>
          </a:bodyPr>
          <a:lstStyle/>
          <a:p>
            <a:pPr marL="0" lvl="0" indent="0" algn="l" rtl="0">
              <a:spcBef>
                <a:spcPts val="800"/>
              </a:spcBef>
              <a:spcAft>
                <a:spcPts val="0"/>
              </a:spcAft>
              <a:buClr>
                <a:schemeClr val="dk2"/>
              </a:buClr>
              <a:buSzPts val="1400"/>
              <a:buNone/>
            </a:pPr>
            <a:r>
              <a:rPr lang="en-US"/>
              <a:t>“Jesus said to the Jews who had believed in him, ‘If you continue in my word, you are truly my disciples, and you will know the truth, and the truth will make you free.” (John 8:31-32)</a:t>
            </a:r>
            <a:endParaRPr/>
          </a:p>
          <a:p>
            <a:pPr marL="457200" lvl="0" indent="-317500" algn="l" rtl="0">
              <a:spcBef>
                <a:spcPts val="800"/>
              </a:spcBef>
              <a:spcAft>
                <a:spcPts val="0"/>
              </a:spcAft>
              <a:buSzPts val="1400"/>
              <a:buChar char="●"/>
            </a:pPr>
            <a:r>
              <a:rPr lang="en-US"/>
              <a:t>Truth is Objective (truth does not change with the observer)</a:t>
            </a:r>
            <a:endParaRPr/>
          </a:p>
          <a:p>
            <a:pPr marL="914400" lvl="1" indent="-317500" algn="l" rtl="0">
              <a:spcBef>
                <a:spcPts val="0"/>
              </a:spcBef>
              <a:spcAft>
                <a:spcPts val="0"/>
              </a:spcAft>
              <a:buSzPts val="1400"/>
              <a:buChar char="○"/>
            </a:pPr>
            <a:r>
              <a:rPr lang="en-US"/>
              <a:t>St. Thomas Aquinas: Truth is universal, immutable and can be known by human beings who diligently seek it.</a:t>
            </a:r>
            <a:endParaRPr/>
          </a:p>
          <a:p>
            <a:pPr marL="914400" lvl="1" indent="-317500" algn="l" rtl="0">
              <a:spcBef>
                <a:spcPts val="0"/>
              </a:spcBef>
              <a:spcAft>
                <a:spcPts val="0"/>
              </a:spcAft>
              <a:buSzPts val="1400"/>
              <a:buChar char="○"/>
            </a:pPr>
            <a:r>
              <a:rPr lang="en-US"/>
              <a:t>Truth conforms the mind to reality (nature): “I know the truth when What I have in my mind matches objective reality”</a:t>
            </a:r>
            <a:endParaRPr/>
          </a:p>
          <a:p>
            <a:pPr marL="914400" lvl="0" indent="0" algn="l" rtl="0">
              <a:spcBef>
                <a:spcPts val="0"/>
              </a:spcBef>
              <a:spcAft>
                <a:spcPts val="0"/>
              </a:spcAft>
              <a:buNone/>
            </a:pPr>
            <a:endParaRPr/>
          </a:p>
          <a:p>
            <a:pPr marL="457200" lvl="0" indent="-317500" algn="l" rtl="0">
              <a:lnSpc>
                <a:spcPct val="120000"/>
              </a:lnSpc>
              <a:spcBef>
                <a:spcPts val="800"/>
              </a:spcBef>
              <a:spcAft>
                <a:spcPts val="0"/>
              </a:spcAft>
              <a:buSzPts val="1400"/>
              <a:buChar char="●"/>
            </a:pPr>
            <a:r>
              <a:rPr lang="en-US"/>
              <a:t>Truth is Subjective (truth is dependent upon the perspective of the observer)</a:t>
            </a:r>
            <a:endParaRPr/>
          </a:p>
          <a:p>
            <a:pPr marL="914400" lvl="1" indent="-317500" algn="l" rtl="0">
              <a:lnSpc>
                <a:spcPct val="120000"/>
              </a:lnSpc>
              <a:spcBef>
                <a:spcPts val="0"/>
              </a:spcBef>
              <a:spcAft>
                <a:spcPts val="0"/>
              </a:spcAft>
              <a:buSzPts val="1400"/>
              <a:buChar char="○"/>
            </a:pPr>
            <a:r>
              <a:rPr lang="en-US"/>
              <a:t>Justice Anthony Kennedy: “At the heart of liberty is the right to define one’s own concept of existence, of meaning, of the universe, and of the mystery of human life.” [from the majority opinion of </a:t>
            </a:r>
            <a:r>
              <a:rPr lang="en-US" i="1"/>
              <a:t>Planned Parenthood v Casey</a:t>
            </a:r>
            <a:r>
              <a:rPr lang="en-US"/>
              <a:t> (1992)].</a:t>
            </a:r>
            <a:endParaRPr/>
          </a:p>
          <a:p>
            <a:pPr marL="914400" lvl="0" indent="0" algn="l" rtl="0">
              <a:lnSpc>
                <a:spcPct val="120000"/>
              </a:lnSpc>
              <a:spcBef>
                <a:spcPts val="800"/>
              </a:spcBef>
              <a:spcAft>
                <a:spcPts val="0"/>
              </a:spcAft>
              <a:buNone/>
            </a:pPr>
            <a:endParaRPr/>
          </a:p>
          <a:p>
            <a:pPr marL="457200" lvl="0" indent="-317500" algn="l" rtl="0">
              <a:lnSpc>
                <a:spcPct val="120000"/>
              </a:lnSpc>
              <a:spcBef>
                <a:spcPts val="800"/>
              </a:spcBef>
              <a:spcAft>
                <a:spcPts val="0"/>
              </a:spcAft>
              <a:buSzPts val="1400"/>
              <a:buChar char="●"/>
            </a:pPr>
            <a:r>
              <a:rPr lang="en-US"/>
              <a:t>Does freedom (liberty) determine truth?</a:t>
            </a:r>
            <a:endParaRPr/>
          </a:p>
          <a:p>
            <a:pPr marL="457200" lvl="0" indent="-317500" algn="l" rtl="0">
              <a:lnSpc>
                <a:spcPct val="120000"/>
              </a:lnSpc>
              <a:spcBef>
                <a:spcPts val="0"/>
              </a:spcBef>
              <a:spcAft>
                <a:spcPts val="0"/>
              </a:spcAft>
              <a:buSzPts val="1400"/>
              <a:buChar char="●"/>
            </a:pPr>
            <a:r>
              <a:rPr lang="en-US"/>
              <a:t>Is subjective truth consistent with the scientific method?</a:t>
            </a:r>
            <a:endParaRPr/>
          </a:p>
          <a:p>
            <a:pPr marL="457200" lvl="0" indent="-317500" algn="l" rtl="0">
              <a:lnSpc>
                <a:spcPct val="120000"/>
              </a:lnSpc>
              <a:spcBef>
                <a:spcPts val="0"/>
              </a:spcBef>
              <a:spcAft>
                <a:spcPts val="0"/>
              </a:spcAft>
              <a:buSzPts val="1400"/>
              <a:buChar char="●"/>
            </a:pPr>
            <a:r>
              <a:rPr lang="en-US"/>
              <a:t>Is it logically coherent to assert that truth is subjective?</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5"/>
          <p:cNvSpPr txBox="1">
            <a:spLocks noGrp="1"/>
          </p:cNvSpPr>
          <p:nvPr>
            <p:ph type="title"/>
          </p:nvPr>
        </p:nvSpPr>
        <p:spPr>
          <a:xfrm>
            <a:off x="1343025" y="328839"/>
            <a:ext cx="10406063" cy="1263423"/>
          </a:xfrm>
          <a:prstGeom prst="rect">
            <a:avLst/>
          </a:prstGeom>
          <a:noFill/>
          <a:ln>
            <a:noFill/>
          </a:ln>
        </p:spPr>
        <p:txBody>
          <a:bodyPr spcFirstLastPara="1" wrap="square" lIns="0" tIns="0" rIns="0" bIns="0" anchor="t" anchorCtr="0">
            <a:normAutofit/>
          </a:bodyPr>
          <a:lstStyle/>
          <a:p>
            <a:pPr marL="0" lvl="0" indent="0" algn="ctr" rtl="0">
              <a:lnSpc>
                <a:spcPct val="100000"/>
              </a:lnSpc>
              <a:spcBef>
                <a:spcPts val="0"/>
              </a:spcBef>
              <a:spcAft>
                <a:spcPts val="0"/>
              </a:spcAft>
              <a:buClr>
                <a:schemeClr val="dk2"/>
              </a:buClr>
              <a:buSzPts val="4800"/>
              <a:buFont typeface="Arial"/>
              <a:buNone/>
            </a:pPr>
            <a:r>
              <a:rPr lang="en-US"/>
              <a:t>Aquinas’ Definition of “Law”	</a:t>
            </a:r>
            <a:endParaRPr/>
          </a:p>
        </p:txBody>
      </p:sp>
      <p:sp>
        <p:nvSpPr>
          <p:cNvPr id="149" name="Google Shape;149;p5"/>
          <p:cNvSpPr txBox="1">
            <a:spLocks noGrp="1"/>
          </p:cNvSpPr>
          <p:nvPr>
            <p:ph type="body" idx="1"/>
          </p:nvPr>
        </p:nvSpPr>
        <p:spPr>
          <a:xfrm>
            <a:off x="1482510" y="1363851"/>
            <a:ext cx="10406063" cy="5284922"/>
          </a:xfrm>
          <a:prstGeom prst="rect">
            <a:avLst/>
          </a:prstGeom>
          <a:noFill/>
          <a:ln>
            <a:noFill/>
          </a:ln>
        </p:spPr>
        <p:txBody>
          <a:bodyPr spcFirstLastPara="1" wrap="square" lIns="0" tIns="0" rIns="0" bIns="0" anchor="t" anchorCtr="0">
            <a:noAutofit/>
          </a:bodyPr>
          <a:lstStyle/>
          <a:p>
            <a:pPr marL="0" lvl="0" indent="0" algn="l" rtl="0">
              <a:lnSpc>
                <a:spcPct val="120000"/>
              </a:lnSpc>
              <a:spcBef>
                <a:spcPts val="0"/>
              </a:spcBef>
              <a:spcAft>
                <a:spcPts val="0"/>
              </a:spcAft>
              <a:buClr>
                <a:schemeClr val="dk2"/>
              </a:buClr>
              <a:buSzPts val="1400"/>
              <a:buNone/>
            </a:pPr>
            <a:r>
              <a:rPr lang="en-US"/>
              <a:t>Law is nothing else than </a:t>
            </a:r>
            <a:r>
              <a:rPr lang="en-US" u="sng">
                <a:solidFill>
                  <a:srgbClr val="FF0000"/>
                </a:solidFill>
              </a:rPr>
              <a:t>an ordinance</a:t>
            </a:r>
            <a:r>
              <a:rPr lang="en-US">
                <a:solidFill>
                  <a:srgbClr val="FF0000"/>
                </a:solidFill>
              </a:rPr>
              <a:t> </a:t>
            </a:r>
            <a:r>
              <a:rPr lang="en-US" u="sng">
                <a:solidFill>
                  <a:srgbClr val="997253"/>
                </a:solidFill>
              </a:rPr>
              <a:t>of reason</a:t>
            </a:r>
            <a:r>
              <a:rPr lang="en-US">
                <a:solidFill>
                  <a:srgbClr val="997253"/>
                </a:solidFill>
              </a:rPr>
              <a:t> </a:t>
            </a:r>
            <a:r>
              <a:rPr lang="en-US" u="sng">
                <a:solidFill>
                  <a:srgbClr val="0070C0"/>
                </a:solidFill>
              </a:rPr>
              <a:t>for the common good</a:t>
            </a:r>
            <a:r>
              <a:rPr lang="en-US"/>
              <a:t>, </a:t>
            </a:r>
            <a:r>
              <a:rPr lang="en-US" u="sng">
                <a:solidFill>
                  <a:srgbClr val="C00000"/>
                </a:solidFill>
              </a:rPr>
              <a:t>promulgated</a:t>
            </a:r>
            <a:r>
              <a:rPr lang="en-US"/>
              <a:t> </a:t>
            </a:r>
            <a:r>
              <a:rPr lang="en-US" u="sng">
                <a:solidFill>
                  <a:srgbClr val="7030A0"/>
                </a:solidFill>
              </a:rPr>
              <a:t>by him who has the care of the community</a:t>
            </a:r>
            <a:r>
              <a:rPr lang="en-US"/>
              <a:t>.</a:t>
            </a:r>
            <a:r>
              <a:rPr lang="en-US" baseline="30000"/>
              <a:t>1</a:t>
            </a:r>
            <a:endParaRPr/>
          </a:p>
          <a:p>
            <a:pPr marL="0" lvl="0" indent="0" algn="l" rtl="0">
              <a:lnSpc>
                <a:spcPct val="120000"/>
              </a:lnSpc>
              <a:spcBef>
                <a:spcPts val="800"/>
              </a:spcBef>
              <a:spcAft>
                <a:spcPts val="0"/>
              </a:spcAft>
              <a:buClr>
                <a:schemeClr val="dk2"/>
              </a:buClr>
              <a:buSzPts val="1400"/>
              <a:buNone/>
            </a:pPr>
            <a:endParaRPr baseline="30000"/>
          </a:p>
          <a:p>
            <a:pPr marL="0" lvl="0" indent="0" algn="l" rtl="0">
              <a:lnSpc>
                <a:spcPct val="120000"/>
              </a:lnSpc>
              <a:spcBef>
                <a:spcPts val="800"/>
              </a:spcBef>
              <a:spcAft>
                <a:spcPts val="0"/>
              </a:spcAft>
              <a:buClr>
                <a:srgbClr val="C00000"/>
              </a:buClr>
              <a:buSzPts val="1400"/>
              <a:buNone/>
            </a:pPr>
            <a:r>
              <a:rPr lang="en-US" u="sng">
                <a:solidFill>
                  <a:srgbClr val="C00000"/>
                </a:solidFill>
              </a:rPr>
              <a:t>An ordinance </a:t>
            </a:r>
            <a:r>
              <a:rPr lang="en-US"/>
              <a:t>– “an order or a command given by someone who is in a position of authority….It imposes an obligation and has binding force.”</a:t>
            </a:r>
            <a:endParaRPr/>
          </a:p>
          <a:p>
            <a:pPr marL="0" lvl="0" indent="0" algn="l" rtl="0">
              <a:lnSpc>
                <a:spcPct val="120000"/>
              </a:lnSpc>
              <a:spcBef>
                <a:spcPts val="800"/>
              </a:spcBef>
              <a:spcAft>
                <a:spcPts val="0"/>
              </a:spcAft>
              <a:buClr>
                <a:srgbClr val="997253"/>
              </a:buClr>
              <a:buSzPts val="1400"/>
              <a:buNone/>
            </a:pPr>
            <a:r>
              <a:rPr lang="en-US" u="sng">
                <a:solidFill>
                  <a:srgbClr val="997253"/>
                </a:solidFill>
              </a:rPr>
              <a:t>Of reason </a:t>
            </a:r>
            <a:r>
              <a:rPr lang="en-US"/>
              <a:t>– “must be reasonable; must be just.” It can’t contradict higher laws. It must be observable, enforceable, and useful for achieving the ends that are designated.</a:t>
            </a:r>
            <a:endParaRPr/>
          </a:p>
          <a:p>
            <a:pPr marL="0" lvl="0" indent="0" algn="l" rtl="0">
              <a:lnSpc>
                <a:spcPct val="120000"/>
              </a:lnSpc>
              <a:spcBef>
                <a:spcPts val="800"/>
              </a:spcBef>
              <a:spcAft>
                <a:spcPts val="0"/>
              </a:spcAft>
              <a:buClr>
                <a:srgbClr val="0070C0"/>
              </a:buClr>
              <a:buSzPts val="1400"/>
              <a:buNone/>
            </a:pPr>
            <a:r>
              <a:rPr lang="en-US" u="sng">
                <a:solidFill>
                  <a:srgbClr val="0070C0"/>
                </a:solidFill>
              </a:rPr>
              <a:t>For the common good </a:t>
            </a:r>
            <a:r>
              <a:rPr lang="en-US"/>
              <a:t>– not given to an individual; but given to a community as a whole.</a:t>
            </a:r>
            <a:endParaRPr/>
          </a:p>
          <a:p>
            <a:pPr marL="0" lvl="0" indent="0" algn="l" rtl="0">
              <a:lnSpc>
                <a:spcPct val="120000"/>
              </a:lnSpc>
              <a:spcBef>
                <a:spcPts val="800"/>
              </a:spcBef>
              <a:spcAft>
                <a:spcPts val="0"/>
              </a:spcAft>
              <a:buClr>
                <a:srgbClr val="C00000"/>
              </a:buClr>
              <a:buSzPts val="1400"/>
              <a:buNone/>
            </a:pPr>
            <a:r>
              <a:rPr lang="en-US" u="sng">
                <a:solidFill>
                  <a:srgbClr val="C00000"/>
                </a:solidFill>
              </a:rPr>
              <a:t>Promulgated</a:t>
            </a:r>
            <a:r>
              <a:rPr lang="en-US"/>
              <a:t> -  made known. </a:t>
            </a:r>
            <a:endParaRPr/>
          </a:p>
          <a:p>
            <a:pPr marL="0" lvl="0" indent="0" algn="l" rtl="0">
              <a:lnSpc>
                <a:spcPct val="120000"/>
              </a:lnSpc>
              <a:spcBef>
                <a:spcPts val="800"/>
              </a:spcBef>
              <a:spcAft>
                <a:spcPts val="0"/>
              </a:spcAft>
              <a:buClr>
                <a:srgbClr val="7030A0"/>
              </a:buClr>
              <a:buSzPts val="1400"/>
              <a:buNone/>
            </a:pPr>
            <a:r>
              <a:rPr lang="en-US" u="sng">
                <a:solidFill>
                  <a:srgbClr val="7030A0"/>
                </a:solidFill>
              </a:rPr>
              <a:t>By him who has the care of the community</a:t>
            </a:r>
            <a:r>
              <a:rPr lang="en-US" u="sng"/>
              <a:t> </a:t>
            </a:r>
            <a:r>
              <a:rPr lang="en-US"/>
              <a:t>– the one who gives the law must have the authority to do so. He must be a legitimate superior within the jurisdiction to make the law.</a:t>
            </a:r>
            <a:endParaRPr baseline="30000"/>
          </a:p>
          <a:p>
            <a:pPr marL="0" lvl="0" indent="0" algn="l" rtl="0">
              <a:lnSpc>
                <a:spcPct val="120000"/>
              </a:lnSpc>
              <a:spcBef>
                <a:spcPts val="800"/>
              </a:spcBef>
              <a:spcAft>
                <a:spcPts val="0"/>
              </a:spcAft>
              <a:buClr>
                <a:schemeClr val="dk2"/>
              </a:buClr>
              <a:buSzPts val="1400"/>
              <a:buNone/>
            </a:pPr>
            <a:r>
              <a:rPr lang="en-US" baseline="30000"/>
              <a:t>1 </a:t>
            </a:r>
            <a:r>
              <a:rPr lang="en-US" sz="1400"/>
              <a:t>St. Thomas Aquinas, </a:t>
            </a:r>
            <a:r>
              <a:rPr lang="en-US" sz="1400" i="1"/>
              <a:t>Summa Theologiae, </a:t>
            </a:r>
            <a:r>
              <a:rPr lang="en-US" sz="1400"/>
              <a:t>I-II,q.90, a.4.</a:t>
            </a:r>
            <a:endParaRPr baseline="300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9"/>
          <p:cNvSpPr txBox="1">
            <a:spLocks noGrp="1"/>
          </p:cNvSpPr>
          <p:nvPr>
            <p:ph type="title"/>
          </p:nvPr>
        </p:nvSpPr>
        <p:spPr>
          <a:xfrm>
            <a:off x="1343025" y="328839"/>
            <a:ext cx="10406063" cy="1263423"/>
          </a:xfrm>
          <a:prstGeom prst="rect">
            <a:avLst/>
          </a:prstGeom>
          <a:noFill/>
          <a:ln>
            <a:noFill/>
          </a:ln>
        </p:spPr>
        <p:txBody>
          <a:bodyPr spcFirstLastPara="1" wrap="square" lIns="0" tIns="0" rIns="0" bIns="0" anchor="t" anchorCtr="0">
            <a:normAutofit/>
          </a:bodyPr>
          <a:lstStyle/>
          <a:p>
            <a:pPr marL="0" lvl="0" indent="0" algn="ctr" rtl="0">
              <a:lnSpc>
                <a:spcPct val="100000"/>
              </a:lnSpc>
              <a:spcBef>
                <a:spcPts val="0"/>
              </a:spcBef>
              <a:spcAft>
                <a:spcPts val="0"/>
              </a:spcAft>
              <a:buClr>
                <a:schemeClr val="dk2"/>
              </a:buClr>
              <a:buSzPts val="4800"/>
              <a:buFont typeface="Arial"/>
              <a:buNone/>
            </a:pPr>
            <a:r>
              <a:rPr lang="en-US"/>
              <a:t>Categories of Laws</a:t>
            </a:r>
            <a:endParaRPr/>
          </a:p>
        </p:txBody>
      </p:sp>
      <p:sp>
        <p:nvSpPr>
          <p:cNvPr id="155" name="Google Shape;155;p9"/>
          <p:cNvSpPr txBox="1">
            <a:spLocks noGrp="1"/>
          </p:cNvSpPr>
          <p:nvPr>
            <p:ph type="body" idx="1"/>
          </p:nvPr>
        </p:nvSpPr>
        <p:spPr>
          <a:xfrm>
            <a:off x="1343025" y="1868261"/>
            <a:ext cx="10406100" cy="4356000"/>
          </a:xfrm>
          <a:prstGeom prst="rect">
            <a:avLst/>
          </a:prstGeom>
          <a:noFill/>
          <a:ln>
            <a:noFill/>
          </a:ln>
        </p:spPr>
        <p:txBody>
          <a:bodyPr spcFirstLastPara="1" wrap="square" lIns="0" tIns="0" rIns="0" bIns="0" anchor="t" anchorCtr="0">
            <a:noAutofit/>
          </a:bodyPr>
          <a:lstStyle/>
          <a:p>
            <a:pPr marL="457200" lvl="0" indent="-317500" algn="l" rtl="0">
              <a:lnSpc>
                <a:spcPct val="120000"/>
              </a:lnSpc>
              <a:spcBef>
                <a:spcPts val="800"/>
              </a:spcBef>
              <a:spcAft>
                <a:spcPts val="0"/>
              </a:spcAft>
              <a:buSzPts val="1400"/>
              <a:buChar char="🞻"/>
            </a:pPr>
            <a:r>
              <a:rPr lang="en-US"/>
              <a:t>Origin (who established the law)</a:t>
            </a:r>
            <a:endParaRPr/>
          </a:p>
          <a:p>
            <a:pPr marL="0" lvl="0" indent="0" algn="l" rtl="0">
              <a:lnSpc>
                <a:spcPct val="120000"/>
              </a:lnSpc>
              <a:spcBef>
                <a:spcPts val="800"/>
              </a:spcBef>
              <a:spcAft>
                <a:spcPts val="0"/>
              </a:spcAft>
              <a:buNone/>
            </a:pPr>
            <a:endParaRPr/>
          </a:p>
          <a:p>
            <a:pPr marL="457200" lvl="0" indent="-317500" algn="l" rtl="0">
              <a:lnSpc>
                <a:spcPct val="120000"/>
              </a:lnSpc>
              <a:spcBef>
                <a:spcPts val="800"/>
              </a:spcBef>
              <a:spcAft>
                <a:spcPts val="0"/>
              </a:spcAft>
              <a:buSzPts val="1400"/>
              <a:buChar char="🞻"/>
            </a:pPr>
            <a:r>
              <a:rPr lang="en-US"/>
              <a:t>Promulgation (how are they established)</a:t>
            </a:r>
            <a:endParaRPr/>
          </a:p>
          <a:p>
            <a:pPr marL="457200" lvl="0" indent="0" algn="l" rtl="0">
              <a:lnSpc>
                <a:spcPct val="120000"/>
              </a:lnSpc>
              <a:spcBef>
                <a:spcPts val="800"/>
              </a:spcBef>
              <a:spcAft>
                <a:spcPts val="0"/>
              </a:spcAft>
              <a:buNone/>
            </a:pPr>
            <a:endParaRPr/>
          </a:p>
          <a:p>
            <a:pPr marL="457200" lvl="0" indent="-317500" algn="l" rtl="0">
              <a:lnSpc>
                <a:spcPct val="120000"/>
              </a:lnSpc>
              <a:spcBef>
                <a:spcPts val="800"/>
              </a:spcBef>
              <a:spcAft>
                <a:spcPts val="0"/>
              </a:spcAft>
              <a:buSzPts val="1400"/>
              <a:buChar char="🞻"/>
            </a:pPr>
            <a:r>
              <a:rPr lang="en-US"/>
              <a:t>Duration (how long do they last)</a:t>
            </a:r>
            <a:endParaRPr/>
          </a:p>
          <a:p>
            <a:pPr marL="457200" lvl="0" indent="0" algn="l" rtl="0">
              <a:lnSpc>
                <a:spcPct val="120000"/>
              </a:lnSpc>
              <a:spcBef>
                <a:spcPts val="800"/>
              </a:spcBef>
              <a:spcAft>
                <a:spcPts val="0"/>
              </a:spcAft>
              <a:buNone/>
            </a:pP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12"/>
          <p:cNvSpPr txBox="1">
            <a:spLocks noGrp="1"/>
          </p:cNvSpPr>
          <p:nvPr>
            <p:ph type="title"/>
          </p:nvPr>
        </p:nvSpPr>
        <p:spPr>
          <a:xfrm>
            <a:off x="1343025" y="328839"/>
            <a:ext cx="10406063" cy="1263423"/>
          </a:xfrm>
          <a:prstGeom prst="rect">
            <a:avLst/>
          </a:prstGeom>
          <a:noFill/>
          <a:ln>
            <a:noFill/>
          </a:ln>
        </p:spPr>
        <p:txBody>
          <a:bodyPr spcFirstLastPara="1" wrap="square" lIns="0" tIns="0" rIns="0" bIns="0" anchor="t" anchorCtr="0">
            <a:normAutofit/>
          </a:bodyPr>
          <a:lstStyle/>
          <a:p>
            <a:pPr marL="0" lvl="0" indent="0" algn="ctr" rtl="0">
              <a:lnSpc>
                <a:spcPct val="100000"/>
              </a:lnSpc>
              <a:spcBef>
                <a:spcPts val="0"/>
              </a:spcBef>
              <a:spcAft>
                <a:spcPts val="0"/>
              </a:spcAft>
              <a:buClr>
                <a:schemeClr val="dk2"/>
              </a:buClr>
              <a:buSzPts val="4800"/>
              <a:buFont typeface="Arial"/>
              <a:buNone/>
            </a:pPr>
            <a:r>
              <a:rPr lang="en-US"/>
              <a:t>According to Origin</a:t>
            </a:r>
            <a:endParaRPr/>
          </a:p>
        </p:txBody>
      </p:sp>
      <p:grpSp>
        <p:nvGrpSpPr>
          <p:cNvPr id="161" name="Google Shape;161;p12"/>
          <p:cNvGrpSpPr/>
          <p:nvPr/>
        </p:nvGrpSpPr>
        <p:grpSpPr>
          <a:xfrm>
            <a:off x="1846281" y="2031675"/>
            <a:ext cx="8690144" cy="4348701"/>
            <a:chOff x="487631" y="2350"/>
            <a:chExt cx="8690144" cy="4348701"/>
          </a:xfrm>
        </p:grpSpPr>
        <p:sp>
          <p:nvSpPr>
            <p:cNvPr id="162" name="Google Shape;162;p12"/>
            <p:cNvSpPr/>
            <p:nvPr/>
          </p:nvSpPr>
          <p:spPr>
            <a:xfrm>
              <a:off x="487631" y="2131744"/>
              <a:ext cx="1287704" cy="643852"/>
            </a:xfrm>
            <a:prstGeom prst="roundRect">
              <a:avLst>
                <a:gd name="adj" fmla="val 10000"/>
              </a:avLst>
            </a:prstGeom>
            <a:solidFill>
              <a:srgbClr val="A9A27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12"/>
            <p:cNvSpPr txBox="1"/>
            <p:nvPr/>
          </p:nvSpPr>
          <p:spPr>
            <a:xfrm>
              <a:off x="506489" y="2150602"/>
              <a:ext cx="1249988" cy="606136"/>
            </a:xfrm>
            <a:prstGeom prst="rect">
              <a:avLst/>
            </a:prstGeom>
            <a:noFill/>
            <a:ln>
              <a:noFill/>
            </a:ln>
          </p:spPr>
          <p:txBody>
            <a:bodyPr spcFirstLastPara="1" wrap="square" lIns="12050" tIns="12050" rIns="12050" bIns="12050" anchor="ctr" anchorCtr="0">
              <a:noAutofit/>
            </a:bodyPr>
            <a:lstStyle/>
            <a:p>
              <a:pPr marL="0" marR="0" lvl="0" indent="0" algn="ctr" rtl="0">
                <a:lnSpc>
                  <a:spcPct val="90000"/>
                </a:lnSpc>
                <a:spcBef>
                  <a:spcPts val="0"/>
                </a:spcBef>
                <a:spcAft>
                  <a:spcPts val="0"/>
                </a:spcAft>
                <a:buClr>
                  <a:schemeClr val="lt1"/>
                </a:buClr>
                <a:buSzPts val="1900"/>
                <a:buFont typeface="Arial"/>
                <a:buNone/>
              </a:pPr>
              <a:r>
                <a:rPr lang="en-US" sz="1900">
                  <a:solidFill>
                    <a:schemeClr val="lt1"/>
                  </a:solidFill>
                  <a:latin typeface="Arial"/>
                  <a:ea typeface="Arial"/>
                  <a:cs typeface="Arial"/>
                  <a:sym typeface="Arial"/>
                </a:rPr>
                <a:t>According to Origin</a:t>
              </a:r>
              <a:endParaRPr/>
            </a:p>
          </p:txBody>
        </p:sp>
        <p:sp>
          <p:nvSpPr>
            <p:cNvPr id="164" name="Google Shape;164;p12"/>
            <p:cNvSpPr/>
            <p:nvPr/>
          </p:nvSpPr>
          <p:spPr>
            <a:xfrm rot="-3092559">
              <a:off x="1513357" y="1897745"/>
              <a:ext cx="1385882" cy="26604"/>
            </a:xfrm>
            <a:custGeom>
              <a:avLst/>
              <a:gdLst/>
              <a:ahLst/>
              <a:cxnLst/>
              <a:rect l="l" t="t" r="r" b="b"/>
              <a:pathLst>
                <a:path w="120000" h="120000" extrusionOk="0">
                  <a:moveTo>
                    <a:pt x="0" y="60000"/>
                  </a:moveTo>
                  <a:lnTo>
                    <a:pt x="120000" y="60000"/>
                  </a:lnTo>
                </a:path>
              </a:pathLst>
            </a:custGeom>
            <a:noFill/>
            <a:ln w="12700" cap="flat" cmpd="sng">
              <a:solidFill>
                <a:srgbClr val="85805B"/>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12"/>
            <p:cNvSpPr txBox="1"/>
            <p:nvPr/>
          </p:nvSpPr>
          <p:spPr>
            <a:xfrm rot="-3092559">
              <a:off x="2171651" y="1876400"/>
              <a:ext cx="69294" cy="69294"/>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Arial"/>
                <a:buNone/>
              </a:pPr>
              <a:endParaRPr sz="500">
                <a:solidFill>
                  <a:schemeClr val="dk1"/>
                </a:solidFill>
                <a:latin typeface="Arial"/>
                <a:ea typeface="Arial"/>
                <a:cs typeface="Arial"/>
                <a:sym typeface="Arial"/>
              </a:endParaRPr>
            </a:p>
          </p:txBody>
        </p:sp>
        <p:sp>
          <p:nvSpPr>
            <p:cNvPr id="166" name="Google Shape;166;p12"/>
            <p:cNvSpPr/>
            <p:nvPr/>
          </p:nvSpPr>
          <p:spPr>
            <a:xfrm>
              <a:off x="2637261" y="1046499"/>
              <a:ext cx="1287704" cy="643852"/>
            </a:xfrm>
            <a:prstGeom prst="roundRect">
              <a:avLst>
                <a:gd name="adj" fmla="val 10000"/>
              </a:avLst>
            </a:prstGeom>
            <a:solidFill>
              <a:srgbClr val="A9A27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12"/>
            <p:cNvSpPr txBox="1"/>
            <p:nvPr/>
          </p:nvSpPr>
          <p:spPr>
            <a:xfrm>
              <a:off x="2656119" y="1065357"/>
              <a:ext cx="1249988" cy="606136"/>
            </a:xfrm>
            <a:prstGeom prst="rect">
              <a:avLst/>
            </a:prstGeom>
            <a:noFill/>
            <a:ln>
              <a:noFill/>
            </a:ln>
          </p:spPr>
          <p:txBody>
            <a:bodyPr spcFirstLastPara="1" wrap="square" lIns="12050" tIns="12050" rIns="12050" bIns="12050" anchor="ctr" anchorCtr="0">
              <a:noAutofit/>
            </a:bodyPr>
            <a:lstStyle/>
            <a:p>
              <a:pPr marL="0" marR="0" lvl="0" indent="0" algn="ctr" rtl="0">
                <a:lnSpc>
                  <a:spcPct val="90000"/>
                </a:lnSpc>
                <a:spcBef>
                  <a:spcPts val="0"/>
                </a:spcBef>
                <a:spcAft>
                  <a:spcPts val="0"/>
                </a:spcAft>
                <a:buClr>
                  <a:schemeClr val="lt1"/>
                </a:buClr>
                <a:buSzPts val="1900"/>
                <a:buFont typeface="Arial"/>
                <a:buNone/>
              </a:pPr>
              <a:r>
                <a:rPr lang="en-US" sz="1900">
                  <a:solidFill>
                    <a:schemeClr val="lt1"/>
                  </a:solidFill>
                  <a:latin typeface="Arial"/>
                  <a:ea typeface="Arial"/>
                  <a:cs typeface="Arial"/>
                  <a:sym typeface="Arial"/>
                </a:rPr>
                <a:t>Divine Law</a:t>
              </a:r>
              <a:endParaRPr/>
            </a:p>
          </p:txBody>
        </p:sp>
        <p:sp>
          <p:nvSpPr>
            <p:cNvPr id="168" name="Google Shape;168;p12"/>
            <p:cNvSpPr/>
            <p:nvPr/>
          </p:nvSpPr>
          <p:spPr>
            <a:xfrm rot="-2903371">
              <a:off x="3690999" y="834397"/>
              <a:ext cx="1392915" cy="26604"/>
            </a:xfrm>
            <a:custGeom>
              <a:avLst/>
              <a:gdLst/>
              <a:ahLst/>
              <a:cxnLst/>
              <a:rect l="l" t="t" r="r" b="b"/>
              <a:pathLst>
                <a:path w="120000" h="120000" extrusionOk="0">
                  <a:moveTo>
                    <a:pt x="0" y="60000"/>
                  </a:moveTo>
                  <a:lnTo>
                    <a:pt x="120000" y="60000"/>
                  </a:lnTo>
                </a:path>
              </a:pathLst>
            </a:custGeom>
            <a:noFill/>
            <a:ln w="12700" cap="flat" cmpd="sng">
              <a:solidFill>
                <a:srgbClr val="989268"/>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12"/>
            <p:cNvSpPr txBox="1"/>
            <p:nvPr/>
          </p:nvSpPr>
          <p:spPr>
            <a:xfrm rot="-2903371">
              <a:off x="4352634" y="812877"/>
              <a:ext cx="69645" cy="69645"/>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Arial"/>
                <a:buNone/>
              </a:pPr>
              <a:endParaRPr sz="500">
                <a:solidFill>
                  <a:schemeClr val="dk1"/>
                </a:solidFill>
                <a:latin typeface="Arial"/>
                <a:ea typeface="Arial"/>
                <a:cs typeface="Arial"/>
                <a:sym typeface="Arial"/>
              </a:endParaRPr>
            </a:p>
          </p:txBody>
        </p:sp>
        <p:sp>
          <p:nvSpPr>
            <p:cNvPr id="170" name="Google Shape;170;p12"/>
            <p:cNvSpPr/>
            <p:nvPr/>
          </p:nvSpPr>
          <p:spPr>
            <a:xfrm>
              <a:off x="4849949" y="5048"/>
              <a:ext cx="4231267" cy="643852"/>
            </a:xfrm>
            <a:prstGeom prst="roundRect">
              <a:avLst>
                <a:gd name="adj" fmla="val 10000"/>
              </a:avLst>
            </a:prstGeom>
            <a:solidFill>
              <a:srgbClr val="A9A27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12"/>
            <p:cNvSpPr txBox="1"/>
            <p:nvPr/>
          </p:nvSpPr>
          <p:spPr>
            <a:xfrm>
              <a:off x="4809775" y="2350"/>
              <a:ext cx="4368000" cy="606300"/>
            </a:xfrm>
            <a:prstGeom prst="rect">
              <a:avLst/>
            </a:prstGeom>
            <a:noFill/>
            <a:ln>
              <a:noFill/>
            </a:ln>
          </p:spPr>
          <p:txBody>
            <a:bodyPr spcFirstLastPara="1" wrap="square" lIns="12700" tIns="12700" rIns="12700" bIns="12700" anchor="ctr" anchorCtr="0">
              <a:noAutofit/>
            </a:bodyPr>
            <a:lstStyle/>
            <a:p>
              <a:pPr marL="0" marR="0" lvl="0" indent="0" algn="ctr" rtl="0">
                <a:lnSpc>
                  <a:spcPct val="90000"/>
                </a:lnSpc>
                <a:spcBef>
                  <a:spcPts val="0"/>
                </a:spcBef>
                <a:spcAft>
                  <a:spcPts val="0"/>
                </a:spcAft>
                <a:buClr>
                  <a:schemeClr val="lt1"/>
                </a:buClr>
                <a:buSzPts val="2000"/>
                <a:buFont typeface="Arial"/>
                <a:buNone/>
              </a:pPr>
              <a:r>
                <a:rPr lang="en-US" sz="2000">
                  <a:solidFill>
                    <a:schemeClr val="lt1"/>
                  </a:solidFill>
                  <a:latin typeface="Arial"/>
                  <a:ea typeface="Arial"/>
                  <a:cs typeface="Arial"/>
                  <a:sym typeface="Arial"/>
                </a:rPr>
                <a:t>Eternal Law</a:t>
              </a:r>
              <a:endParaRPr/>
            </a:p>
          </p:txBody>
        </p:sp>
        <p:sp>
          <p:nvSpPr>
            <p:cNvPr id="172" name="Google Shape;172;p12"/>
            <p:cNvSpPr/>
            <p:nvPr/>
          </p:nvSpPr>
          <p:spPr>
            <a:xfrm rot="9529182" flipH="1">
              <a:off x="3883094" y="1157550"/>
              <a:ext cx="950723" cy="27634"/>
            </a:xfrm>
            <a:custGeom>
              <a:avLst/>
              <a:gdLst/>
              <a:ahLst/>
              <a:cxnLst/>
              <a:rect l="l" t="t" r="r" b="b"/>
              <a:pathLst>
                <a:path w="120000" h="120000" extrusionOk="0">
                  <a:moveTo>
                    <a:pt x="0" y="60000"/>
                  </a:moveTo>
                  <a:lnTo>
                    <a:pt x="120000" y="60000"/>
                  </a:lnTo>
                </a:path>
              </a:pathLst>
            </a:custGeom>
            <a:noFill/>
            <a:ln w="12700" cap="flat" cmpd="sng">
              <a:solidFill>
                <a:srgbClr val="989268"/>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12"/>
            <p:cNvSpPr txBox="1"/>
            <p:nvPr/>
          </p:nvSpPr>
          <p:spPr>
            <a:xfrm rot="-1271285">
              <a:off x="4316975" y="1185645"/>
              <a:ext cx="44425" cy="44425"/>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Arial"/>
                <a:buNone/>
              </a:pPr>
              <a:endParaRPr sz="500">
                <a:solidFill>
                  <a:schemeClr val="dk1"/>
                </a:solidFill>
                <a:latin typeface="Arial"/>
                <a:ea typeface="Arial"/>
                <a:cs typeface="Arial"/>
                <a:sym typeface="Arial"/>
              </a:endParaRPr>
            </a:p>
          </p:txBody>
        </p:sp>
        <p:sp>
          <p:nvSpPr>
            <p:cNvPr id="174" name="Google Shape;174;p12"/>
            <p:cNvSpPr/>
            <p:nvPr/>
          </p:nvSpPr>
          <p:spPr>
            <a:xfrm>
              <a:off x="4854125" y="725375"/>
              <a:ext cx="4311600" cy="643800"/>
            </a:xfrm>
            <a:prstGeom prst="roundRect">
              <a:avLst>
                <a:gd name="adj" fmla="val 10000"/>
              </a:avLst>
            </a:prstGeom>
            <a:solidFill>
              <a:srgbClr val="A9A27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12"/>
            <p:cNvSpPr txBox="1"/>
            <p:nvPr/>
          </p:nvSpPr>
          <p:spPr>
            <a:xfrm>
              <a:off x="4984025" y="744225"/>
              <a:ext cx="4193700" cy="606000"/>
            </a:xfrm>
            <a:prstGeom prst="rect">
              <a:avLst/>
            </a:prstGeom>
            <a:noFill/>
            <a:ln>
              <a:noFill/>
            </a:ln>
          </p:spPr>
          <p:txBody>
            <a:bodyPr spcFirstLastPara="1" wrap="square" lIns="12700" tIns="12700" rIns="12700" bIns="12700" anchor="ctr" anchorCtr="0">
              <a:noAutofit/>
            </a:bodyPr>
            <a:lstStyle/>
            <a:p>
              <a:pPr marL="0" marR="0" lvl="0" indent="0" algn="ctr" rtl="0">
                <a:lnSpc>
                  <a:spcPct val="90000"/>
                </a:lnSpc>
                <a:spcBef>
                  <a:spcPts val="0"/>
                </a:spcBef>
                <a:spcAft>
                  <a:spcPts val="0"/>
                </a:spcAft>
                <a:buClr>
                  <a:schemeClr val="lt1"/>
                </a:buClr>
                <a:buSzPts val="2000"/>
                <a:buFont typeface="Arial"/>
                <a:buNone/>
              </a:pPr>
              <a:r>
                <a:rPr lang="en-US" sz="2000">
                  <a:solidFill>
                    <a:schemeClr val="lt1"/>
                  </a:solidFill>
                  <a:latin typeface="Arial"/>
                  <a:ea typeface="Arial"/>
                  <a:cs typeface="Arial"/>
                  <a:sym typeface="Arial"/>
                </a:rPr>
                <a:t>Natural Moral Law</a:t>
              </a:r>
              <a:endParaRPr/>
            </a:p>
          </p:txBody>
        </p:sp>
        <p:sp>
          <p:nvSpPr>
            <p:cNvPr id="176" name="Google Shape;176;p12"/>
            <p:cNvSpPr/>
            <p:nvPr/>
          </p:nvSpPr>
          <p:spPr>
            <a:xfrm rot="1524592">
              <a:off x="3875433" y="1574827"/>
              <a:ext cx="1024048" cy="26604"/>
            </a:xfrm>
            <a:custGeom>
              <a:avLst/>
              <a:gdLst/>
              <a:ahLst/>
              <a:cxnLst/>
              <a:rect l="l" t="t" r="r" b="b"/>
              <a:pathLst>
                <a:path w="120000" h="120000" extrusionOk="0">
                  <a:moveTo>
                    <a:pt x="0" y="60000"/>
                  </a:moveTo>
                  <a:lnTo>
                    <a:pt x="120000" y="60000"/>
                  </a:lnTo>
                </a:path>
              </a:pathLst>
            </a:custGeom>
            <a:noFill/>
            <a:ln w="12700" cap="flat" cmpd="sng">
              <a:solidFill>
                <a:srgbClr val="989268"/>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12"/>
            <p:cNvSpPr txBox="1"/>
            <p:nvPr/>
          </p:nvSpPr>
          <p:spPr>
            <a:xfrm rot="1524592">
              <a:off x="4361856" y="1562528"/>
              <a:ext cx="51202" cy="51202"/>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Arial"/>
                <a:buNone/>
              </a:pPr>
              <a:endParaRPr sz="500">
                <a:solidFill>
                  <a:schemeClr val="dk1"/>
                </a:solidFill>
                <a:latin typeface="Arial"/>
                <a:ea typeface="Arial"/>
                <a:cs typeface="Arial"/>
                <a:sym typeface="Arial"/>
              </a:endParaRPr>
            </a:p>
          </p:txBody>
        </p:sp>
        <p:sp>
          <p:nvSpPr>
            <p:cNvPr id="178" name="Google Shape;178;p12"/>
            <p:cNvSpPr/>
            <p:nvPr/>
          </p:nvSpPr>
          <p:spPr>
            <a:xfrm>
              <a:off x="4849949" y="1485908"/>
              <a:ext cx="4308298" cy="643852"/>
            </a:xfrm>
            <a:prstGeom prst="roundRect">
              <a:avLst>
                <a:gd name="adj" fmla="val 10000"/>
              </a:avLst>
            </a:prstGeom>
            <a:solidFill>
              <a:srgbClr val="A9A27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12"/>
            <p:cNvSpPr txBox="1"/>
            <p:nvPr/>
          </p:nvSpPr>
          <p:spPr>
            <a:xfrm>
              <a:off x="4868807" y="1504766"/>
              <a:ext cx="4270582" cy="606136"/>
            </a:xfrm>
            <a:prstGeom prst="rect">
              <a:avLst/>
            </a:prstGeom>
            <a:noFill/>
            <a:ln>
              <a:noFill/>
            </a:ln>
          </p:spPr>
          <p:txBody>
            <a:bodyPr spcFirstLastPara="1" wrap="square" lIns="12700" tIns="12700" rIns="12700" bIns="12700" anchor="ctr" anchorCtr="0">
              <a:noAutofit/>
            </a:bodyPr>
            <a:lstStyle/>
            <a:p>
              <a:pPr marL="0" marR="0" lvl="0" indent="0" algn="ctr" rtl="0">
                <a:lnSpc>
                  <a:spcPct val="90000"/>
                </a:lnSpc>
                <a:spcBef>
                  <a:spcPts val="0"/>
                </a:spcBef>
                <a:spcAft>
                  <a:spcPts val="0"/>
                </a:spcAft>
                <a:buClr>
                  <a:schemeClr val="lt1"/>
                </a:buClr>
                <a:buSzPts val="2000"/>
                <a:buFont typeface="Arial"/>
                <a:buNone/>
              </a:pPr>
              <a:r>
                <a:rPr lang="en-US" sz="2000">
                  <a:solidFill>
                    <a:schemeClr val="lt1"/>
                  </a:solidFill>
                  <a:latin typeface="Arial"/>
                  <a:ea typeface="Arial"/>
                  <a:cs typeface="Arial"/>
                  <a:sym typeface="Arial"/>
                </a:rPr>
                <a:t>Natural Physical Law</a:t>
              </a:r>
              <a:endParaRPr/>
            </a:p>
          </p:txBody>
        </p:sp>
        <p:sp>
          <p:nvSpPr>
            <p:cNvPr id="180" name="Google Shape;180;p12"/>
            <p:cNvSpPr/>
            <p:nvPr/>
          </p:nvSpPr>
          <p:spPr>
            <a:xfrm rot="3114232">
              <a:off x="3637854" y="1945042"/>
              <a:ext cx="1499205" cy="26604"/>
            </a:xfrm>
            <a:custGeom>
              <a:avLst/>
              <a:gdLst/>
              <a:ahLst/>
              <a:cxnLst/>
              <a:rect l="l" t="t" r="r" b="b"/>
              <a:pathLst>
                <a:path w="120000" h="120000" extrusionOk="0">
                  <a:moveTo>
                    <a:pt x="0" y="60000"/>
                  </a:moveTo>
                  <a:lnTo>
                    <a:pt x="120000" y="60000"/>
                  </a:lnTo>
                </a:path>
              </a:pathLst>
            </a:custGeom>
            <a:noFill/>
            <a:ln w="12700" cap="flat" cmpd="sng">
              <a:solidFill>
                <a:srgbClr val="989268"/>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12"/>
            <p:cNvSpPr txBox="1"/>
            <p:nvPr/>
          </p:nvSpPr>
          <p:spPr>
            <a:xfrm rot="3114232">
              <a:off x="4349977" y="1920864"/>
              <a:ext cx="74960" cy="74960"/>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Arial"/>
                <a:buNone/>
              </a:pPr>
              <a:endParaRPr sz="500">
                <a:solidFill>
                  <a:schemeClr val="dk1"/>
                </a:solidFill>
                <a:latin typeface="Arial"/>
                <a:ea typeface="Arial"/>
                <a:cs typeface="Arial"/>
                <a:sym typeface="Arial"/>
              </a:endParaRPr>
            </a:p>
          </p:txBody>
        </p:sp>
        <p:sp>
          <p:nvSpPr>
            <p:cNvPr id="182" name="Google Shape;182;p12"/>
            <p:cNvSpPr/>
            <p:nvPr/>
          </p:nvSpPr>
          <p:spPr>
            <a:xfrm>
              <a:off x="4849949" y="2226338"/>
              <a:ext cx="4311736" cy="643852"/>
            </a:xfrm>
            <a:prstGeom prst="roundRect">
              <a:avLst>
                <a:gd name="adj" fmla="val 10000"/>
              </a:avLst>
            </a:prstGeom>
            <a:solidFill>
              <a:srgbClr val="A9A27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12"/>
            <p:cNvSpPr txBox="1"/>
            <p:nvPr/>
          </p:nvSpPr>
          <p:spPr>
            <a:xfrm>
              <a:off x="4868807" y="2245196"/>
              <a:ext cx="4274020" cy="606136"/>
            </a:xfrm>
            <a:prstGeom prst="rect">
              <a:avLst/>
            </a:prstGeom>
            <a:noFill/>
            <a:ln>
              <a:noFill/>
            </a:ln>
          </p:spPr>
          <p:txBody>
            <a:bodyPr spcFirstLastPara="1" wrap="square" lIns="12700" tIns="12700" rIns="12700" bIns="12700" anchor="ctr" anchorCtr="0">
              <a:noAutofit/>
            </a:bodyPr>
            <a:lstStyle/>
            <a:p>
              <a:pPr marL="0" marR="0" lvl="0" indent="0" algn="ctr" rtl="0">
                <a:lnSpc>
                  <a:spcPct val="90000"/>
                </a:lnSpc>
                <a:spcBef>
                  <a:spcPts val="0"/>
                </a:spcBef>
                <a:spcAft>
                  <a:spcPts val="0"/>
                </a:spcAft>
                <a:buClr>
                  <a:schemeClr val="lt1"/>
                </a:buClr>
                <a:buSzPts val="2000"/>
                <a:buFont typeface="Arial"/>
                <a:buNone/>
              </a:pPr>
              <a:r>
                <a:rPr lang="en-US" sz="2000">
                  <a:solidFill>
                    <a:schemeClr val="lt1"/>
                  </a:solidFill>
                  <a:latin typeface="Arial"/>
                  <a:ea typeface="Arial"/>
                  <a:cs typeface="Arial"/>
                  <a:sym typeface="Arial"/>
                </a:rPr>
                <a:t>Divine Positive Law</a:t>
              </a:r>
              <a:endParaRPr/>
            </a:p>
          </p:txBody>
        </p:sp>
        <p:sp>
          <p:nvSpPr>
            <p:cNvPr id="184" name="Google Shape;184;p12"/>
            <p:cNvSpPr/>
            <p:nvPr/>
          </p:nvSpPr>
          <p:spPr>
            <a:xfrm rot="3140811">
              <a:off x="1490780" y="3019339"/>
              <a:ext cx="1462559" cy="26604"/>
            </a:xfrm>
            <a:custGeom>
              <a:avLst/>
              <a:gdLst/>
              <a:ahLst/>
              <a:cxnLst/>
              <a:rect l="l" t="t" r="r" b="b"/>
              <a:pathLst>
                <a:path w="120000" h="120000" extrusionOk="0">
                  <a:moveTo>
                    <a:pt x="0" y="60000"/>
                  </a:moveTo>
                  <a:lnTo>
                    <a:pt x="120000" y="60000"/>
                  </a:lnTo>
                </a:path>
              </a:pathLst>
            </a:custGeom>
            <a:noFill/>
            <a:ln w="12700" cap="flat" cmpd="sng">
              <a:solidFill>
                <a:srgbClr val="85805B"/>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12"/>
            <p:cNvSpPr txBox="1"/>
            <p:nvPr/>
          </p:nvSpPr>
          <p:spPr>
            <a:xfrm rot="3140811">
              <a:off x="2185496" y="2996077"/>
              <a:ext cx="73127" cy="73127"/>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Arial"/>
                <a:buNone/>
              </a:pPr>
              <a:endParaRPr sz="500">
                <a:solidFill>
                  <a:schemeClr val="dk1"/>
                </a:solidFill>
                <a:latin typeface="Arial"/>
                <a:ea typeface="Arial"/>
                <a:cs typeface="Arial"/>
                <a:sym typeface="Arial"/>
              </a:endParaRPr>
            </a:p>
          </p:txBody>
        </p:sp>
        <p:sp>
          <p:nvSpPr>
            <p:cNvPr id="186" name="Google Shape;186;p12"/>
            <p:cNvSpPr/>
            <p:nvPr/>
          </p:nvSpPr>
          <p:spPr>
            <a:xfrm>
              <a:off x="2668784" y="3289686"/>
              <a:ext cx="1287704" cy="643852"/>
            </a:xfrm>
            <a:prstGeom prst="roundRect">
              <a:avLst>
                <a:gd name="adj" fmla="val 10000"/>
              </a:avLst>
            </a:prstGeom>
            <a:solidFill>
              <a:srgbClr val="A9A27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12"/>
            <p:cNvSpPr txBox="1"/>
            <p:nvPr/>
          </p:nvSpPr>
          <p:spPr>
            <a:xfrm>
              <a:off x="2687642" y="3308544"/>
              <a:ext cx="1249988" cy="606136"/>
            </a:xfrm>
            <a:prstGeom prst="rect">
              <a:avLst/>
            </a:prstGeom>
            <a:noFill/>
            <a:ln>
              <a:noFill/>
            </a:ln>
          </p:spPr>
          <p:txBody>
            <a:bodyPr spcFirstLastPara="1" wrap="square" lIns="12050" tIns="12050" rIns="12050" bIns="12050" anchor="ctr" anchorCtr="0">
              <a:noAutofit/>
            </a:bodyPr>
            <a:lstStyle/>
            <a:p>
              <a:pPr marL="0" marR="0" lvl="0" indent="0" algn="ctr" rtl="0">
                <a:lnSpc>
                  <a:spcPct val="90000"/>
                </a:lnSpc>
                <a:spcBef>
                  <a:spcPts val="0"/>
                </a:spcBef>
                <a:spcAft>
                  <a:spcPts val="0"/>
                </a:spcAft>
                <a:buClr>
                  <a:schemeClr val="lt1"/>
                </a:buClr>
                <a:buSzPts val="1900"/>
                <a:buFont typeface="Arial"/>
                <a:buNone/>
              </a:pPr>
              <a:r>
                <a:rPr lang="en-US" sz="1900">
                  <a:solidFill>
                    <a:schemeClr val="lt1"/>
                  </a:solidFill>
                  <a:latin typeface="Arial"/>
                  <a:ea typeface="Arial"/>
                  <a:cs typeface="Arial"/>
                  <a:sym typeface="Arial"/>
                </a:rPr>
                <a:t>Human Law</a:t>
              </a:r>
              <a:endParaRPr/>
            </a:p>
          </p:txBody>
        </p:sp>
        <p:sp>
          <p:nvSpPr>
            <p:cNvPr id="188" name="Google Shape;188;p12"/>
            <p:cNvSpPr/>
            <p:nvPr/>
          </p:nvSpPr>
          <p:spPr>
            <a:xfrm rot="-1192262">
              <a:off x="3928206" y="3436851"/>
              <a:ext cx="950025" cy="26604"/>
            </a:xfrm>
            <a:custGeom>
              <a:avLst/>
              <a:gdLst/>
              <a:ahLst/>
              <a:cxnLst/>
              <a:rect l="l" t="t" r="r" b="b"/>
              <a:pathLst>
                <a:path w="120000" h="120000" extrusionOk="0">
                  <a:moveTo>
                    <a:pt x="0" y="60000"/>
                  </a:moveTo>
                  <a:lnTo>
                    <a:pt x="120000" y="60000"/>
                  </a:lnTo>
                </a:path>
              </a:pathLst>
            </a:custGeom>
            <a:noFill/>
            <a:ln w="12700" cap="flat" cmpd="sng">
              <a:solidFill>
                <a:srgbClr val="989268"/>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12"/>
            <p:cNvSpPr txBox="1"/>
            <p:nvPr/>
          </p:nvSpPr>
          <p:spPr>
            <a:xfrm rot="-1192262">
              <a:off x="4379468" y="3426403"/>
              <a:ext cx="47501" cy="47501"/>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Arial"/>
                <a:buNone/>
              </a:pPr>
              <a:endParaRPr sz="500">
                <a:solidFill>
                  <a:schemeClr val="dk1"/>
                </a:solidFill>
                <a:latin typeface="Arial"/>
                <a:ea typeface="Arial"/>
                <a:cs typeface="Arial"/>
                <a:sym typeface="Arial"/>
              </a:endParaRPr>
            </a:p>
          </p:txBody>
        </p:sp>
        <p:sp>
          <p:nvSpPr>
            <p:cNvPr id="190" name="Google Shape;190;p12"/>
            <p:cNvSpPr/>
            <p:nvPr/>
          </p:nvSpPr>
          <p:spPr>
            <a:xfrm>
              <a:off x="4849949" y="2966768"/>
              <a:ext cx="4262765" cy="643852"/>
            </a:xfrm>
            <a:prstGeom prst="roundRect">
              <a:avLst>
                <a:gd name="adj" fmla="val 10000"/>
              </a:avLst>
            </a:prstGeom>
            <a:solidFill>
              <a:srgbClr val="A9A27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12"/>
            <p:cNvSpPr txBox="1"/>
            <p:nvPr/>
          </p:nvSpPr>
          <p:spPr>
            <a:xfrm>
              <a:off x="4868807" y="2985626"/>
              <a:ext cx="4225049" cy="606136"/>
            </a:xfrm>
            <a:prstGeom prst="rect">
              <a:avLst/>
            </a:prstGeom>
            <a:noFill/>
            <a:ln>
              <a:noFill/>
            </a:ln>
          </p:spPr>
          <p:txBody>
            <a:bodyPr spcFirstLastPara="1" wrap="square" lIns="12700" tIns="12700" rIns="12700" bIns="12700" anchor="ctr" anchorCtr="0">
              <a:noAutofit/>
            </a:bodyPr>
            <a:lstStyle/>
            <a:p>
              <a:pPr marL="0" marR="0" lvl="0" indent="0" algn="ctr" rtl="0">
                <a:lnSpc>
                  <a:spcPct val="90000"/>
                </a:lnSpc>
                <a:spcBef>
                  <a:spcPts val="0"/>
                </a:spcBef>
                <a:spcAft>
                  <a:spcPts val="0"/>
                </a:spcAft>
                <a:buClr>
                  <a:schemeClr val="lt1"/>
                </a:buClr>
                <a:buSzPts val="2000"/>
                <a:buFont typeface="Arial"/>
                <a:buNone/>
              </a:pPr>
              <a:r>
                <a:rPr lang="en-US" sz="2000">
                  <a:solidFill>
                    <a:schemeClr val="lt1"/>
                  </a:solidFill>
                  <a:latin typeface="Arial"/>
                  <a:ea typeface="Arial"/>
                  <a:cs typeface="Arial"/>
                  <a:sym typeface="Arial"/>
                </a:rPr>
                <a:t>Civil Law (Laws of the States)</a:t>
              </a:r>
              <a:endParaRPr/>
            </a:p>
          </p:txBody>
        </p:sp>
        <p:sp>
          <p:nvSpPr>
            <p:cNvPr id="192" name="Google Shape;192;p12"/>
            <p:cNvSpPr/>
            <p:nvPr/>
          </p:nvSpPr>
          <p:spPr>
            <a:xfrm rot="1502795">
              <a:off x="3910119" y="3807066"/>
              <a:ext cx="986199" cy="26604"/>
            </a:xfrm>
            <a:custGeom>
              <a:avLst/>
              <a:gdLst/>
              <a:ahLst/>
              <a:cxnLst/>
              <a:rect l="l" t="t" r="r" b="b"/>
              <a:pathLst>
                <a:path w="120000" h="120000" extrusionOk="0">
                  <a:moveTo>
                    <a:pt x="0" y="60000"/>
                  </a:moveTo>
                  <a:lnTo>
                    <a:pt x="120000" y="60000"/>
                  </a:lnTo>
                </a:path>
              </a:pathLst>
            </a:custGeom>
            <a:noFill/>
            <a:ln w="12700" cap="flat" cmpd="sng">
              <a:solidFill>
                <a:srgbClr val="989268"/>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12"/>
            <p:cNvSpPr txBox="1"/>
            <p:nvPr/>
          </p:nvSpPr>
          <p:spPr>
            <a:xfrm rot="1502795">
              <a:off x="4378563" y="3795713"/>
              <a:ext cx="49309" cy="49309"/>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Arial"/>
                <a:buNone/>
              </a:pPr>
              <a:endParaRPr sz="500">
                <a:solidFill>
                  <a:schemeClr val="dk1"/>
                </a:solidFill>
                <a:latin typeface="Arial"/>
                <a:ea typeface="Arial"/>
                <a:cs typeface="Arial"/>
                <a:sym typeface="Arial"/>
              </a:endParaRPr>
            </a:p>
          </p:txBody>
        </p:sp>
        <p:sp>
          <p:nvSpPr>
            <p:cNvPr id="194" name="Google Shape;194;p12"/>
            <p:cNvSpPr/>
            <p:nvPr/>
          </p:nvSpPr>
          <p:spPr>
            <a:xfrm>
              <a:off x="4849949" y="3707199"/>
              <a:ext cx="4294262" cy="643852"/>
            </a:xfrm>
            <a:prstGeom prst="roundRect">
              <a:avLst>
                <a:gd name="adj" fmla="val 10000"/>
              </a:avLst>
            </a:prstGeom>
            <a:solidFill>
              <a:srgbClr val="A9A27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12"/>
            <p:cNvSpPr txBox="1"/>
            <p:nvPr/>
          </p:nvSpPr>
          <p:spPr>
            <a:xfrm>
              <a:off x="4868807" y="3726057"/>
              <a:ext cx="4256546" cy="606136"/>
            </a:xfrm>
            <a:prstGeom prst="rect">
              <a:avLst/>
            </a:prstGeom>
            <a:noFill/>
            <a:ln>
              <a:noFill/>
            </a:ln>
          </p:spPr>
          <p:txBody>
            <a:bodyPr spcFirstLastPara="1" wrap="square" lIns="12050" tIns="12050" rIns="12050" bIns="12050" anchor="ctr" anchorCtr="0">
              <a:noAutofit/>
            </a:bodyPr>
            <a:lstStyle/>
            <a:p>
              <a:pPr marL="0" marR="0" lvl="0" indent="0" algn="ctr" rtl="0">
                <a:lnSpc>
                  <a:spcPct val="90000"/>
                </a:lnSpc>
                <a:spcBef>
                  <a:spcPts val="0"/>
                </a:spcBef>
                <a:spcAft>
                  <a:spcPts val="0"/>
                </a:spcAft>
                <a:buClr>
                  <a:schemeClr val="lt1"/>
                </a:buClr>
                <a:buSzPts val="1900"/>
                <a:buFont typeface="Arial"/>
                <a:buNone/>
              </a:pPr>
              <a:r>
                <a:rPr lang="en-US" sz="1900">
                  <a:solidFill>
                    <a:schemeClr val="lt1"/>
                  </a:solidFill>
                  <a:latin typeface="Arial"/>
                  <a:ea typeface="Arial"/>
                  <a:cs typeface="Arial"/>
                  <a:sym typeface="Arial"/>
                </a:rPr>
                <a:t>Ecclesiastical Law (Laws of the Church)</a:t>
              </a:r>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11"/>
          <p:cNvSpPr txBox="1">
            <a:spLocks noGrp="1"/>
          </p:cNvSpPr>
          <p:nvPr>
            <p:ph type="title"/>
          </p:nvPr>
        </p:nvSpPr>
        <p:spPr>
          <a:xfrm>
            <a:off x="1343025" y="328839"/>
            <a:ext cx="10406063" cy="1263423"/>
          </a:xfrm>
          <a:prstGeom prst="rect">
            <a:avLst/>
          </a:prstGeom>
          <a:noFill/>
          <a:ln>
            <a:noFill/>
          </a:ln>
        </p:spPr>
        <p:txBody>
          <a:bodyPr spcFirstLastPara="1" wrap="square" lIns="0" tIns="0" rIns="0" bIns="0" anchor="t" anchorCtr="0">
            <a:normAutofit/>
          </a:bodyPr>
          <a:lstStyle/>
          <a:p>
            <a:pPr marL="0" lvl="0" indent="0" algn="ctr" rtl="0">
              <a:lnSpc>
                <a:spcPct val="100000"/>
              </a:lnSpc>
              <a:spcBef>
                <a:spcPts val="0"/>
              </a:spcBef>
              <a:spcAft>
                <a:spcPts val="0"/>
              </a:spcAft>
              <a:buClr>
                <a:schemeClr val="dk2"/>
              </a:buClr>
              <a:buSzPts val="4800"/>
              <a:buFont typeface="Arial"/>
              <a:buNone/>
            </a:pPr>
            <a:r>
              <a:rPr lang="en-US"/>
              <a:t>According to Promulgation</a:t>
            </a:r>
            <a:endParaRPr/>
          </a:p>
        </p:txBody>
      </p:sp>
      <p:grpSp>
        <p:nvGrpSpPr>
          <p:cNvPr id="201" name="Google Shape;201;p11"/>
          <p:cNvGrpSpPr/>
          <p:nvPr/>
        </p:nvGrpSpPr>
        <p:grpSpPr>
          <a:xfrm>
            <a:off x="1610071" y="2063764"/>
            <a:ext cx="9871970" cy="4318188"/>
            <a:chOff x="267046" y="3189"/>
            <a:chExt cx="9871970" cy="4318188"/>
          </a:xfrm>
        </p:grpSpPr>
        <p:sp>
          <p:nvSpPr>
            <p:cNvPr id="202" name="Google Shape;202;p11"/>
            <p:cNvSpPr/>
            <p:nvPr/>
          </p:nvSpPr>
          <p:spPr>
            <a:xfrm>
              <a:off x="267046" y="1590119"/>
              <a:ext cx="1954930" cy="977465"/>
            </a:xfrm>
            <a:prstGeom prst="roundRect">
              <a:avLst>
                <a:gd name="adj" fmla="val 10000"/>
              </a:avLst>
            </a:prstGeom>
            <a:solidFill>
              <a:srgbClr val="A9A27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11"/>
            <p:cNvSpPr txBox="1"/>
            <p:nvPr/>
          </p:nvSpPr>
          <p:spPr>
            <a:xfrm>
              <a:off x="295675" y="1618748"/>
              <a:ext cx="1897672" cy="920207"/>
            </a:xfrm>
            <a:prstGeom prst="rect">
              <a:avLst/>
            </a:prstGeom>
            <a:noFill/>
            <a:ln>
              <a:noFill/>
            </a:ln>
          </p:spPr>
          <p:txBody>
            <a:bodyPr spcFirstLastPara="1" wrap="square" lIns="12700" tIns="12700" rIns="12700" bIns="12700" anchor="ctr" anchorCtr="0">
              <a:noAutofit/>
            </a:bodyPr>
            <a:lstStyle/>
            <a:p>
              <a:pPr marL="0" marR="0" lvl="0" indent="0" algn="ctr" rtl="0">
                <a:lnSpc>
                  <a:spcPct val="90000"/>
                </a:lnSpc>
                <a:spcBef>
                  <a:spcPts val="0"/>
                </a:spcBef>
                <a:spcAft>
                  <a:spcPts val="0"/>
                </a:spcAft>
                <a:buClr>
                  <a:schemeClr val="lt1"/>
                </a:buClr>
                <a:buSzPts val="2000"/>
                <a:buFont typeface="Arial"/>
                <a:buNone/>
              </a:pPr>
              <a:r>
                <a:rPr lang="en-US" sz="2000">
                  <a:solidFill>
                    <a:schemeClr val="lt1"/>
                  </a:solidFill>
                  <a:latin typeface="Arial"/>
                  <a:ea typeface="Arial"/>
                  <a:cs typeface="Arial"/>
                  <a:sym typeface="Arial"/>
                </a:rPr>
                <a:t>According to Promulgation</a:t>
              </a:r>
              <a:endParaRPr/>
            </a:p>
          </p:txBody>
        </p:sp>
        <p:sp>
          <p:nvSpPr>
            <p:cNvPr id="204" name="Google Shape;204;p11"/>
            <p:cNvSpPr/>
            <p:nvPr/>
          </p:nvSpPr>
          <p:spPr>
            <a:xfrm rot="-3159417">
              <a:off x="1968394" y="1546213"/>
              <a:ext cx="1289137" cy="40390"/>
            </a:xfrm>
            <a:custGeom>
              <a:avLst/>
              <a:gdLst/>
              <a:ahLst/>
              <a:cxnLst/>
              <a:rect l="l" t="t" r="r" b="b"/>
              <a:pathLst>
                <a:path w="120000" h="120000" extrusionOk="0">
                  <a:moveTo>
                    <a:pt x="0" y="60000"/>
                  </a:moveTo>
                  <a:lnTo>
                    <a:pt x="120000" y="60000"/>
                  </a:lnTo>
                </a:path>
              </a:pathLst>
            </a:custGeom>
            <a:noFill/>
            <a:ln w="12700" cap="flat" cmpd="sng">
              <a:solidFill>
                <a:srgbClr val="85805B"/>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11"/>
            <p:cNvSpPr txBox="1"/>
            <p:nvPr/>
          </p:nvSpPr>
          <p:spPr>
            <a:xfrm rot="-3159417">
              <a:off x="2580734" y="1534179"/>
              <a:ext cx="64456" cy="64456"/>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Arial"/>
                <a:buNone/>
              </a:pPr>
              <a:endParaRPr sz="500">
                <a:solidFill>
                  <a:schemeClr val="dk1"/>
                </a:solidFill>
                <a:latin typeface="Arial"/>
                <a:ea typeface="Arial"/>
                <a:cs typeface="Arial"/>
                <a:sym typeface="Arial"/>
              </a:endParaRPr>
            </a:p>
          </p:txBody>
        </p:sp>
        <p:sp>
          <p:nvSpPr>
            <p:cNvPr id="206" name="Google Shape;206;p11"/>
            <p:cNvSpPr/>
            <p:nvPr/>
          </p:nvSpPr>
          <p:spPr>
            <a:xfrm>
              <a:off x="3003949" y="366835"/>
              <a:ext cx="2447964" cy="1374257"/>
            </a:xfrm>
            <a:prstGeom prst="roundRect">
              <a:avLst>
                <a:gd name="adj" fmla="val 10000"/>
              </a:avLst>
            </a:prstGeom>
            <a:solidFill>
              <a:srgbClr val="A9A27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11"/>
            <p:cNvSpPr txBox="1"/>
            <p:nvPr/>
          </p:nvSpPr>
          <p:spPr>
            <a:xfrm>
              <a:off x="3044200" y="407086"/>
              <a:ext cx="2367462" cy="1293755"/>
            </a:xfrm>
            <a:prstGeom prst="rect">
              <a:avLst/>
            </a:prstGeom>
            <a:noFill/>
            <a:ln>
              <a:noFill/>
            </a:ln>
          </p:spPr>
          <p:txBody>
            <a:bodyPr spcFirstLastPara="1" wrap="square" lIns="12700" tIns="12700" rIns="12700" bIns="12700" anchor="ctr" anchorCtr="0">
              <a:noAutofit/>
            </a:bodyPr>
            <a:lstStyle/>
            <a:p>
              <a:pPr marL="0" marR="0" lvl="0" indent="0" algn="ctr" rtl="0">
                <a:lnSpc>
                  <a:spcPct val="90000"/>
                </a:lnSpc>
                <a:spcBef>
                  <a:spcPts val="0"/>
                </a:spcBef>
                <a:spcAft>
                  <a:spcPts val="0"/>
                </a:spcAft>
                <a:buClr>
                  <a:schemeClr val="lt1"/>
                </a:buClr>
                <a:buSzPts val="2000"/>
                <a:buFont typeface="Arial"/>
                <a:buNone/>
              </a:pPr>
              <a:r>
                <a:rPr lang="en-US" sz="2000">
                  <a:solidFill>
                    <a:schemeClr val="lt1"/>
                  </a:solidFill>
                  <a:latin typeface="Arial"/>
                  <a:ea typeface="Arial"/>
                  <a:cs typeface="Arial"/>
                  <a:sym typeface="Arial"/>
                </a:rPr>
                <a:t>Natural (laws made known by the very nature of the creature it governs)</a:t>
              </a:r>
              <a:endParaRPr/>
            </a:p>
          </p:txBody>
        </p:sp>
        <p:sp>
          <p:nvSpPr>
            <p:cNvPr id="208" name="Google Shape;208;p11"/>
            <p:cNvSpPr/>
            <p:nvPr/>
          </p:nvSpPr>
          <p:spPr>
            <a:xfrm rot="-2142401">
              <a:off x="5361398" y="752748"/>
              <a:ext cx="963001" cy="40390"/>
            </a:xfrm>
            <a:custGeom>
              <a:avLst/>
              <a:gdLst/>
              <a:ahLst/>
              <a:cxnLst/>
              <a:rect l="l" t="t" r="r" b="b"/>
              <a:pathLst>
                <a:path w="120000" h="120000" extrusionOk="0">
                  <a:moveTo>
                    <a:pt x="0" y="60000"/>
                  </a:moveTo>
                  <a:lnTo>
                    <a:pt x="120000" y="60000"/>
                  </a:lnTo>
                </a:path>
              </a:pathLst>
            </a:custGeom>
            <a:noFill/>
            <a:ln w="12700" cap="flat" cmpd="sng">
              <a:solidFill>
                <a:srgbClr val="989268"/>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11"/>
            <p:cNvSpPr txBox="1"/>
            <p:nvPr/>
          </p:nvSpPr>
          <p:spPr>
            <a:xfrm rot="-2142401">
              <a:off x="5818824" y="748868"/>
              <a:ext cx="48150" cy="48150"/>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Arial"/>
                <a:buNone/>
              </a:pPr>
              <a:endParaRPr sz="500">
                <a:solidFill>
                  <a:schemeClr val="dk1"/>
                </a:solidFill>
                <a:latin typeface="Arial"/>
                <a:ea typeface="Arial"/>
                <a:cs typeface="Arial"/>
                <a:sym typeface="Arial"/>
              </a:endParaRPr>
            </a:p>
          </p:txBody>
        </p:sp>
        <p:sp>
          <p:nvSpPr>
            <p:cNvPr id="210" name="Google Shape;210;p11"/>
            <p:cNvSpPr/>
            <p:nvPr/>
          </p:nvSpPr>
          <p:spPr>
            <a:xfrm>
              <a:off x="6233886" y="3189"/>
              <a:ext cx="2930030" cy="977465"/>
            </a:xfrm>
            <a:prstGeom prst="roundRect">
              <a:avLst>
                <a:gd name="adj" fmla="val 10000"/>
              </a:avLst>
            </a:prstGeom>
            <a:solidFill>
              <a:srgbClr val="A9A27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11"/>
            <p:cNvSpPr txBox="1"/>
            <p:nvPr/>
          </p:nvSpPr>
          <p:spPr>
            <a:xfrm>
              <a:off x="6262515" y="31818"/>
              <a:ext cx="2872772" cy="920207"/>
            </a:xfrm>
            <a:prstGeom prst="rect">
              <a:avLst/>
            </a:prstGeom>
            <a:noFill/>
            <a:ln>
              <a:noFill/>
            </a:ln>
          </p:spPr>
          <p:txBody>
            <a:bodyPr spcFirstLastPara="1" wrap="square" lIns="11425" tIns="11425" rIns="11425" bIns="11425" anchor="ctr" anchorCtr="0">
              <a:noAutofit/>
            </a:bodyPr>
            <a:lstStyle/>
            <a:p>
              <a:pPr marL="0" marR="0" lvl="0" indent="0" algn="ctr" rtl="0">
                <a:lnSpc>
                  <a:spcPct val="90000"/>
                </a:lnSpc>
                <a:spcBef>
                  <a:spcPts val="0"/>
                </a:spcBef>
                <a:spcAft>
                  <a:spcPts val="0"/>
                </a:spcAft>
                <a:buClr>
                  <a:schemeClr val="lt1"/>
                </a:buClr>
                <a:buSzPts val="1800"/>
                <a:buFont typeface="Arial"/>
                <a:buNone/>
              </a:pPr>
              <a:r>
                <a:rPr lang="en-US" sz="1800">
                  <a:solidFill>
                    <a:schemeClr val="lt1"/>
                  </a:solidFill>
                  <a:latin typeface="Arial"/>
                  <a:ea typeface="Arial"/>
                  <a:cs typeface="Arial"/>
                  <a:sym typeface="Arial"/>
                </a:rPr>
                <a:t>Natural Physical Law (Laws of nature, i.e., gravity)</a:t>
              </a:r>
              <a:endParaRPr/>
            </a:p>
          </p:txBody>
        </p:sp>
        <p:sp>
          <p:nvSpPr>
            <p:cNvPr id="212" name="Google Shape;212;p11"/>
            <p:cNvSpPr/>
            <p:nvPr/>
          </p:nvSpPr>
          <p:spPr>
            <a:xfrm rot="2142401">
              <a:off x="5361398" y="1314790"/>
              <a:ext cx="963001" cy="40390"/>
            </a:xfrm>
            <a:custGeom>
              <a:avLst/>
              <a:gdLst/>
              <a:ahLst/>
              <a:cxnLst/>
              <a:rect l="l" t="t" r="r" b="b"/>
              <a:pathLst>
                <a:path w="120000" h="120000" extrusionOk="0">
                  <a:moveTo>
                    <a:pt x="0" y="60000"/>
                  </a:moveTo>
                  <a:lnTo>
                    <a:pt x="120000" y="60000"/>
                  </a:lnTo>
                </a:path>
              </a:pathLst>
            </a:custGeom>
            <a:noFill/>
            <a:ln w="12700" cap="flat" cmpd="sng">
              <a:solidFill>
                <a:srgbClr val="989268"/>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11"/>
            <p:cNvSpPr txBox="1"/>
            <p:nvPr/>
          </p:nvSpPr>
          <p:spPr>
            <a:xfrm rot="2142401">
              <a:off x="5818824" y="1310911"/>
              <a:ext cx="48150" cy="48150"/>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Arial"/>
                <a:buNone/>
              </a:pPr>
              <a:endParaRPr sz="500">
                <a:solidFill>
                  <a:schemeClr val="dk1"/>
                </a:solidFill>
                <a:latin typeface="Arial"/>
                <a:ea typeface="Arial"/>
                <a:cs typeface="Arial"/>
                <a:sym typeface="Arial"/>
              </a:endParaRPr>
            </a:p>
          </p:txBody>
        </p:sp>
        <p:sp>
          <p:nvSpPr>
            <p:cNvPr id="214" name="Google Shape;214;p11"/>
            <p:cNvSpPr/>
            <p:nvPr/>
          </p:nvSpPr>
          <p:spPr>
            <a:xfrm>
              <a:off x="6233886" y="1127274"/>
              <a:ext cx="3905130" cy="977465"/>
            </a:xfrm>
            <a:prstGeom prst="roundRect">
              <a:avLst>
                <a:gd name="adj" fmla="val 10000"/>
              </a:avLst>
            </a:prstGeom>
            <a:solidFill>
              <a:srgbClr val="A9A27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11"/>
            <p:cNvSpPr txBox="1"/>
            <p:nvPr/>
          </p:nvSpPr>
          <p:spPr>
            <a:xfrm>
              <a:off x="6262515" y="1155903"/>
              <a:ext cx="3847872" cy="920207"/>
            </a:xfrm>
            <a:prstGeom prst="rect">
              <a:avLst/>
            </a:prstGeom>
            <a:noFill/>
            <a:ln>
              <a:noFill/>
            </a:ln>
          </p:spPr>
          <p:txBody>
            <a:bodyPr spcFirstLastPara="1" wrap="square" lIns="11425" tIns="11425" rIns="11425" bIns="11425" anchor="ctr" anchorCtr="0">
              <a:noAutofit/>
            </a:bodyPr>
            <a:lstStyle/>
            <a:p>
              <a:pPr marL="0" marR="0" lvl="0" indent="0" algn="ctr" rtl="0">
                <a:lnSpc>
                  <a:spcPct val="90000"/>
                </a:lnSpc>
                <a:spcBef>
                  <a:spcPts val="0"/>
                </a:spcBef>
                <a:spcAft>
                  <a:spcPts val="0"/>
                </a:spcAft>
                <a:buClr>
                  <a:schemeClr val="lt1"/>
                </a:buClr>
                <a:buSzPts val="1800"/>
                <a:buFont typeface="Arial"/>
                <a:buNone/>
              </a:pPr>
              <a:r>
                <a:rPr lang="en-US" sz="1800">
                  <a:solidFill>
                    <a:schemeClr val="lt1"/>
                  </a:solidFill>
                  <a:latin typeface="Arial"/>
                  <a:ea typeface="Arial"/>
                  <a:cs typeface="Arial"/>
                  <a:sym typeface="Arial"/>
                </a:rPr>
                <a:t>Natural Moral Law (natural law)</a:t>
              </a:r>
              <a:endParaRPr/>
            </a:p>
          </p:txBody>
        </p:sp>
        <p:sp>
          <p:nvSpPr>
            <p:cNvPr id="216" name="Google Shape;216;p11"/>
            <p:cNvSpPr/>
            <p:nvPr/>
          </p:nvSpPr>
          <p:spPr>
            <a:xfrm rot="3444698">
              <a:off x="1887032" y="2670298"/>
              <a:ext cx="1451861" cy="40390"/>
            </a:xfrm>
            <a:custGeom>
              <a:avLst/>
              <a:gdLst/>
              <a:ahLst/>
              <a:cxnLst/>
              <a:rect l="l" t="t" r="r" b="b"/>
              <a:pathLst>
                <a:path w="120000" h="120000" extrusionOk="0">
                  <a:moveTo>
                    <a:pt x="0" y="60000"/>
                  </a:moveTo>
                  <a:lnTo>
                    <a:pt x="120000" y="60000"/>
                  </a:lnTo>
                </a:path>
              </a:pathLst>
            </a:custGeom>
            <a:noFill/>
            <a:ln w="12700" cap="flat" cmpd="sng">
              <a:solidFill>
                <a:srgbClr val="85805B"/>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11"/>
            <p:cNvSpPr txBox="1"/>
            <p:nvPr/>
          </p:nvSpPr>
          <p:spPr>
            <a:xfrm rot="3444698">
              <a:off x="2576666" y="2654197"/>
              <a:ext cx="72593" cy="72593"/>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Arial"/>
                <a:buNone/>
              </a:pPr>
              <a:endParaRPr sz="500">
                <a:solidFill>
                  <a:schemeClr val="dk1"/>
                </a:solidFill>
                <a:latin typeface="Arial"/>
                <a:ea typeface="Arial"/>
                <a:cs typeface="Arial"/>
                <a:sym typeface="Arial"/>
              </a:endParaRPr>
            </a:p>
          </p:txBody>
        </p:sp>
        <p:sp>
          <p:nvSpPr>
            <p:cNvPr id="218" name="Google Shape;218;p11"/>
            <p:cNvSpPr/>
            <p:nvPr/>
          </p:nvSpPr>
          <p:spPr>
            <a:xfrm>
              <a:off x="3003949" y="2813402"/>
              <a:ext cx="1954930" cy="977465"/>
            </a:xfrm>
            <a:prstGeom prst="roundRect">
              <a:avLst>
                <a:gd name="adj" fmla="val 10000"/>
              </a:avLst>
            </a:prstGeom>
            <a:solidFill>
              <a:srgbClr val="A9A27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11"/>
            <p:cNvSpPr txBox="1"/>
            <p:nvPr/>
          </p:nvSpPr>
          <p:spPr>
            <a:xfrm>
              <a:off x="3032578" y="2842031"/>
              <a:ext cx="1897672" cy="920207"/>
            </a:xfrm>
            <a:prstGeom prst="rect">
              <a:avLst/>
            </a:prstGeom>
            <a:noFill/>
            <a:ln>
              <a:noFill/>
            </a:ln>
          </p:spPr>
          <p:txBody>
            <a:bodyPr spcFirstLastPara="1" wrap="square" lIns="12700" tIns="12700" rIns="12700" bIns="12700" anchor="ctr" anchorCtr="0">
              <a:noAutofit/>
            </a:bodyPr>
            <a:lstStyle/>
            <a:p>
              <a:pPr marL="0" marR="0" lvl="0" indent="0" algn="ctr" rtl="0">
                <a:lnSpc>
                  <a:spcPct val="90000"/>
                </a:lnSpc>
                <a:spcBef>
                  <a:spcPts val="0"/>
                </a:spcBef>
                <a:spcAft>
                  <a:spcPts val="0"/>
                </a:spcAft>
                <a:buClr>
                  <a:schemeClr val="lt1"/>
                </a:buClr>
                <a:buSzPts val="2000"/>
                <a:buFont typeface="Arial"/>
                <a:buNone/>
              </a:pPr>
              <a:r>
                <a:rPr lang="en-US" sz="2000">
                  <a:solidFill>
                    <a:schemeClr val="lt1"/>
                  </a:solidFill>
                  <a:latin typeface="Arial"/>
                  <a:ea typeface="Arial"/>
                  <a:cs typeface="Arial"/>
                  <a:sym typeface="Arial"/>
                </a:rPr>
                <a:t>Positive (law which is “laid down”)</a:t>
              </a:r>
              <a:endParaRPr/>
            </a:p>
          </p:txBody>
        </p:sp>
        <p:sp>
          <p:nvSpPr>
            <p:cNvPr id="220" name="Google Shape;220;p11"/>
            <p:cNvSpPr/>
            <p:nvPr/>
          </p:nvSpPr>
          <p:spPr>
            <a:xfrm rot="-1400694">
              <a:off x="4900824" y="3000918"/>
              <a:ext cx="1418349" cy="40390"/>
            </a:xfrm>
            <a:custGeom>
              <a:avLst/>
              <a:gdLst/>
              <a:ahLst/>
              <a:cxnLst/>
              <a:rect l="l" t="t" r="r" b="b"/>
              <a:pathLst>
                <a:path w="120000" h="120000" extrusionOk="0">
                  <a:moveTo>
                    <a:pt x="0" y="60000"/>
                  </a:moveTo>
                  <a:lnTo>
                    <a:pt x="120000" y="60000"/>
                  </a:lnTo>
                </a:path>
              </a:pathLst>
            </a:custGeom>
            <a:noFill/>
            <a:ln w="12700" cap="flat" cmpd="sng">
              <a:solidFill>
                <a:srgbClr val="989268"/>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11"/>
            <p:cNvSpPr txBox="1"/>
            <p:nvPr/>
          </p:nvSpPr>
          <p:spPr>
            <a:xfrm rot="-1400694">
              <a:off x="5574540" y="2985655"/>
              <a:ext cx="70917" cy="70917"/>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Arial"/>
                <a:buNone/>
              </a:pPr>
              <a:endParaRPr sz="500">
                <a:solidFill>
                  <a:schemeClr val="dk1"/>
                </a:solidFill>
                <a:latin typeface="Arial"/>
                <a:ea typeface="Arial"/>
                <a:cs typeface="Arial"/>
                <a:sym typeface="Arial"/>
              </a:endParaRPr>
            </a:p>
          </p:txBody>
        </p:sp>
        <p:sp>
          <p:nvSpPr>
            <p:cNvPr id="222" name="Google Shape;222;p11"/>
            <p:cNvSpPr/>
            <p:nvPr/>
          </p:nvSpPr>
          <p:spPr>
            <a:xfrm>
              <a:off x="6261118" y="2251359"/>
              <a:ext cx="2363022" cy="977465"/>
            </a:xfrm>
            <a:prstGeom prst="roundRect">
              <a:avLst>
                <a:gd name="adj" fmla="val 10000"/>
              </a:avLst>
            </a:prstGeom>
            <a:solidFill>
              <a:srgbClr val="A9A27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11"/>
            <p:cNvSpPr txBox="1"/>
            <p:nvPr/>
          </p:nvSpPr>
          <p:spPr>
            <a:xfrm>
              <a:off x="6289747" y="2279988"/>
              <a:ext cx="2305764" cy="920207"/>
            </a:xfrm>
            <a:prstGeom prst="rect">
              <a:avLst/>
            </a:prstGeom>
            <a:noFill/>
            <a:ln>
              <a:noFill/>
            </a:ln>
          </p:spPr>
          <p:txBody>
            <a:bodyPr spcFirstLastPara="1" wrap="square" lIns="11425" tIns="11425" rIns="11425" bIns="11425" anchor="ctr" anchorCtr="0">
              <a:noAutofit/>
            </a:bodyPr>
            <a:lstStyle/>
            <a:p>
              <a:pPr marL="0" marR="0" lvl="0" indent="0" algn="ctr" rtl="0">
                <a:lnSpc>
                  <a:spcPct val="90000"/>
                </a:lnSpc>
                <a:spcBef>
                  <a:spcPts val="0"/>
                </a:spcBef>
                <a:spcAft>
                  <a:spcPts val="0"/>
                </a:spcAft>
                <a:buClr>
                  <a:schemeClr val="lt1"/>
                </a:buClr>
                <a:buSzPts val="1800"/>
                <a:buFont typeface="Arial"/>
                <a:buNone/>
              </a:pPr>
              <a:r>
                <a:rPr lang="en-US" sz="1800">
                  <a:solidFill>
                    <a:schemeClr val="lt1"/>
                  </a:solidFill>
                  <a:latin typeface="Arial"/>
                  <a:ea typeface="Arial"/>
                  <a:cs typeface="Arial"/>
                  <a:sym typeface="Arial"/>
                </a:rPr>
                <a:t>Divine Positive (i.e., 10 Commandments)</a:t>
              </a:r>
              <a:endParaRPr/>
            </a:p>
          </p:txBody>
        </p:sp>
        <p:sp>
          <p:nvSpPr>
            <p:cNvPr id="224" name="Google Shape;224;p11"/>
            <p:cNvSpPr/>
            <p:nvPr/>
          </p:nvSpPr>
          <p:spPr>
            <a:xfrm rot="1315525">
              <a:off x="4907499" y="3547194"/>
              <a:ext cx="1420757" cy="40390"/>
            </a:xfrm>
            <a:custGeom>
              <a:avLst/>
              <a:gdLst/>
              <a:ahLst/>
              <a:cxnLst/>
              <a:rect l="l" t="t" r="r" b="b"/>
              <a:pathLst>
                <a:path w="120000" h="120000" extrusionOk="0">
                  <a:moveTo>
                    <a:pt x="0" y="60000"/>
                  </a:moveTo>
                  <a:lnTo>
                    <a:pt x="120000" y="60000"/>
                  </a:lnTo>
                </a:path>
              </a:pathLst>
            </a:custGeom>
            <a:noFill/>
            <a:ln w="12700" cap="flat" cmpd="sng">
              <a:solidFill>
                <a:srgbClr val="989268"/>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11"/>
            <p:cNvSpPr txBox="1"/>
            <p:nvPr/>
          </p:nvSpPr>
          <p:spPr>
            <a:xfrm rot="1315525">
              <a:off x="5582358" y="3531871"/>
              <a:ext cx="71037" cy="71037"/>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Arial"/>
                <a:buNone/>
              </a:pPr>
              <a:endParaRPr sz="500">
                <a:solidFill>
                  <a:schemeClr val="dk1"/>
                </a:solidFill>
                <a:latin typeface="Arial"/>
                <a:ea typeface="Arial"/>
                <a:cs typeface="Arial"/>
                <a:sym typeface="Arial"/>
              </a:endParaRPr>
            </a:p>
          </p:txBody>
        </p:sp>
        <p:sp>
          <p:nvSpPr>
            <p:cNvPr id="226" name="Google Shape;226;p11"/>
            <p:cNvSpPr/>
            <p:nvPr/>
          </p:nvSpPr>
          <p:spPr>
            <a:xfrm>
              <a:off x="6276874" y="3343912"/>
              <a:ext cx="3147712" cy="977465"/>
            </a:xfrm>
            <a:prstGeom prst="roundRect">
              <a:avLst>
                <a:gd name="adj" fmla="val 10000"/>
              </a:avLst>
            </a:prstGeom>
            <a:solidFill>
              <a:srgbClr val="A9A27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11"/>
            <p:cNvSpPr txBox="1"/>
            <p:nvPr/>
          </p:nvSpPr>
          <p:spPr>
            <a:xfrm>
              <a:off x="6305503" y="3372541"/>
              <a:ext cx="3090454" cy="920207"/>
            </a:xfrm>
            <a:prstGeom prst="rect">
              <a:avLst/>
            </a:prstGeom>
            <a:noFill/>
            <a:ln>
              <a:noFill/>
            </a:ln>
          </p:spPr>
          <p:txBody>
            <a:bodyPr spcFirstLastPara="1" wrap="square" lIns="11425" tIns="11425" rIns="11425" bIns="11425" anchor="ctr" anchorCtr="0">
              <a:noAutofit/>
            </a:bodyPr>
            <a:lstStyle/>
            <a:p>
              <a:pPr marL="0" marR="0" lvl="0" indent="0" algn="ctr" rtl="0">
                <a:lnSpc>
                  <a:spcPct val="90000"/>
                </a:lnSpc>
                <a:spcBef>
                  <a:spcPts val="0"/>
                </a:spcBef>
                <a:spcAft>
                  <a:spcPts val="0"/>
                </a:spcAft>
                <a:buClr>
                  <a:schemeClr val="lt1"/>
                </a:buClr>
                <a:buSzPts val="1800"/>
                <a:buFont typeface="Arial"/>
                <a:buNone/>
              </a:pPr>
              <a:r>
                <a:rPr lang="en-US" sz="1800">
                  <a:solidFill>
                    <a:schemeClr val="lt1"/>
                  </a:solidFill>
                  <a:latin typeface="Arial"/>
                  <a:ea typeface="Arial"/>
                  <a:cs typeface="Arial"/>
                  <a:sym typeface="Arial"/>
                </a:rPr>
                <a:t>Human Law (i.e., Constitution)</a:t>
              </a:r>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10"/>
          <p:cNvSpPr txBox="1">
            <a:spLocks noGrp="1"/>
          </p:cNvSpPr>
          <p:nvPr>
            <p:ph type="title"/>
          </p:nvPr>
        </p:nvSpPr>
        <p:spPr>
          <a:xfrm>
            <a:off x="1343025" y="328839"/>
            <a:ext cx="10406063" cy="1263423"/>
          </a:xfrm>
          <a:prstGeom prst="rect">
            <a:avLst/>
          </a:prstGeom>
          <a:noFill/>
          <a:ln>
            <a:noFill/>
          </a:ln>
        </p:spPr>
        <p:txBody>
          <a:bodyPr spcFirstLastPara="1" wrap="square" lIns="0" tIns="0" rIns="0" bIns="0" anchor="t" anchorCtr="0">
            <a:normAutofit/>
          </a:bodyPr>
          <a:lstStyle/>
          <a:p>
            <a:pPr marL="0" lvl="0" indent="0" algn="ctr" rtl="0">
              <a:lnSpc>
                <a:spcPct val="100000"/>
              </a:lnSpc>
              <a:spcBef>
                <a:spcPts val="0"/>
              </a:spcBef>
              <a:spcAft>
                <a:spcPts val="0"/>
              </a:spcAft>
              <a:buClr>
                <a:schemeClr val="dk2"/>
              </a:buClr>
              <a:buSzPts val="4800"/>
              <a:buFont typeface="Arial"/>
              <a:buNone/>
            </a:pPr>
            <a:r>
              <a:rPr lang="en-US"/>
              <a:t>According to Duration</a:t>
            </a:r>
            <a:endParaRPr/>
          </a:p>
        </p:txBody>
      </p:sp>
      <p:grpSp>
        <p:nvGrpSpPr>
          <p:cNvPr id="233" name="Google Shape;233;p10"/>
          <p:cNvGrpSpPr/>
          <p:nvPr/>
        </p:nvGrpSpPr>
        <p:grpSpPr>
          <a:xfrm>
            <a:off x="2906095" y="2060892"/>
            <a:ext cx="7215370" cy="4355465"/>
            <a:chOff x="1563070" y="317"/>
            <a:chExt cx="7215370" cy="4355465"/>
          </a:xfrm>
        </p:grpSpPr>
        <p:sp>
          <p:nvSpPr>
            <p:cNvPr id="234" name="Google Shape;234;p10"/>
            <p:cNvSpPr/>
            <p:nvPr/>
          </p:nvSpPr>
          <p:spPr>
            <a:xfrm>
              <a:off x="5203031" y="818054"/>
              <a:ext cx="2132290" cy="343449"/>
            </a:xfrm>
            <a:custGeom>
              <a:avLst/>
              <a:gdLst/>
              <a:ahLst/>
              <a:cxnLst/>
              <a:rect l="l" t="t" r="r" b="b"/>
              <a:pathLst>
                <a:path w="120000" h="120000" extrusionOk="0">
                  <a:moveTo>
                    <a:pt x="0" y="0"/>
                  </a:moveTo>
                  <a:lnTo>
                    <a:pt x="0" y="60000"/>
                  </a:lnTo>
                  <a:lnTo>
                    <a:pt x="120000" y="60000"/>
                  </a:lnTo>
                  <a:lnTo>
                    <a:pt x="120000" y="120000"/>
                  </a:lnTo>
                </a:path>
              </a:pathLst>
            </a:custGeom>
            <a:noFill/>
            <a:ln w="12700" cap="flat" cmpd="sng">
              <a:solidFill>
                <a:srgbClr val="85805B"/>
              </a:solidFill>
              <a:prstDash val="solid"/>
              <a:miter lim="800000"/>
              <a:headEnd type="none" w="sm" len="sm"/>
              <a:tailEnd type="none" w="sm" len="sm"/>
            </a:ln>
          </p:spPr>
        </p:sp>
        <p:sp>
          <p:nvSpPr>
            <p:cNvPr id="235" name="Google Shape;235;p10"/>
            <p:cNvSpPr/>
            <p:nvPr/>
          </p:nvSpPr>
          <p:spPr>
            <a:xfrm>
              <a:off x="1955183" y="2007191"/>
              <a:ext cx="652721" cy="1939721"/>
            </a:xfrm>
            <a:custGeom>
              <a:avLst/>
              <a:gdLst/>
              <a:ahLst/>
              <a:cxnLst/>
              <a:rect l="l" t="t" r="r" b="b"/>
              <a:pathLst>
                <a:path w="120000" h="120000" extrusionOk="0">
                  <a:moveTo>
                    <a:pt x="0" y="0"/>
                  </a:moveTo>
                  <a:lnTo>
                    <a:pt x="0" y="120000"/>
                  </a:lnTo>
                  <a:lnTo>
                    <a:pt x="120000" y="120000"/>
                  </a:lnTo>
                </a:path>
              </a:pathLst>
            </a:custGeom>
            <a:noFill/>
            <a:ln w="12700" cap="flat" cmpd="sng">
              <a:solidFill>
                <a:srgbClr val="989268"/>
              </a:solidFill>
              <a:prstDash val="solid"/>
              <a:miter lim="800000"/>
              <a:headEnd type="none" w="sm" len="sm"/>
              <a:tailEnd type="none" w="sm" len="sm"/>
            </a:ln>
          </p:spPr>
        </p:sp>
        <p:sp>
          <p:nvSpPr>
            <p:cNvPr id="236" name="Google Shape;236;p10"/>
            <p:cNvSpPr/>
            <p:nvPr/>
          </p:nvSpPr>
          <p:spPr>
            <a:xfrm>
              <a:off x="1955183" y="2007191"/>
              <a:ext cx="652721" cy="778534"/>
            </a:xfrm>
            <a:custGeom>
              <a:avLst/>
              <a:gdLst/>
              <a:ahLst/>
              <a:cxnLst/>
              <a:rect l="l" t="t" r="r" b="b"/>
              <a:pathLst>
                <a:path w="120000" h="120000" extrusionOk="0">
                  <a:moveTo>
                    <a:pt x="0" y="0"/>
                  </a:moveTo>
                  <a:lnTo>
                    <a:pt x="0" y="120000"/>
                  </a:lnTo>
                  <a:lnTo>
                    <a:pt x="120000" y="120000"/>
                  </a:lnTo>
                </a:path>
              </a:pathLst>
            </a:custGeom>
            <a:noFill/>
            <a:ln w="12700" cap="flat" cmpd="sng">
              <a:solidFill>
                <a:srgbClr val="989268"/>
              </a:solidFill>
              <a:prstDash val="solid"/>
              <a:miter lim="800000"/>
              <a:headEnd type="none" w="sm" len="sm"/>
              <a:tailEnd type="none" w="sm" len="sm"/>
            </a:ln>
          </p:spPr>
        </p:sp>
        <p:sp>
          <p:nvSpPr>
            <p:cNvPr id="237" name="Google Shape;237;p10"/>
            <p:cNvSpPr/>
            <p:nvPr/>
          </p:nvSpPr>
          <p:spPr>
            <a:xfrm>
              <a:off x="3523636" y="818054"/>
              <a:ext cx="1679395" cy="317232"/>
            </a:xfrm>
            <a:custGeom>
              <a:avLst/>
              <a:gdLst/>
              <a:ahLst/>
              <a:cxnLst/>
              <a:rect l="l" t="t" r="r" b="b"/>
              <a:pathLst>
                <a:path w="120000" h="120000" extrusionOk="0">
                  <a:moveTo>
                    <a:pt x="120000" y="0"/>
                  </a:moveTo>
                  <a:lnTo>
                    <a:pt x="120000" y="55042"/>
                  </a:lnTo>
                  <a:lnTo>
                    <a:pt x="0" y="55042"/>
                  </a:lnTo>
                  <a:lnTo>
                    <a:pt x="0" y="120000"/>
                  </a:lnTo>
                </a:path>
              </a:pathLst>
            </a:custGeom>
            <a:noFill/>
            <a:ln w="12700" cap="flat" cmpd="sng">
              <a:solidFill>
                <a:srgbClr val="85805B"/>
              </a:solidFill>
              <a:prstDash val="solid"/>
              <a:miter lim="800000"/>
              <a:headEnd type="none" w="sm" len="sm"/>
              <a:tailEnd type="none" w="sm" len="sm"/>
            </a:ln>
          </p:spPr>
        </p:sp>
        <p:sp>
          <p:nvSpPr>
            <p:cNvPr id="238" name="Google Shape;238;p10"/>
            <p:cNvSpPr/>
            <p:nvPr/>
          </p:nvSpPr>
          <p:spPr>
            <a:xfrm>
              <a:off x="4385294" y="317"/>
              <a:ext cx="1635474" cy="817737"/>
            </a:xfrm>
            <a:prstGeom prst="rect">
              <a:avLst/>
            </a:prstGeom>
            <a:solidFill>
              <a:srgbClr val="A9A27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10"/>
            <p:cNvSpPr txBox="1"/>
            <p:nvPr/>
          </p:nvSpPr>
          <p:spPr>
            <a:xfrm>
              <a:off x="4385294" y="317"/>
              <a:ext cx="1635474" cy="817737"/>
            </a:xfrm>
            <a:prstGeom prst="rect">
              <a:avLst/>
            </a:prstGeom>
            <a:noFill/>
            <a:ln>
              <a:noFill/>
            </a:ln>
          </p:spPr>
          <p:txBody>
            <a:bodyPr spcFirstLastPara="1" wrap="square" lIns="12700" tIns="12700" rIns="12700" bIns="12700" anchor="ctr" anchorCtr="0">
              <a:noAutofit/>
            </a:bodyPr>
            <a:lstStyle/>
            <a:p>
              <a:pPr marL="0" marR="0" lvl="0" indent="0" algn="ctr" rtl="0">
                <a:lnSpc>
                  <a:spcPct val="90000"/>
                </a:lnSpc>
                <a:spcBef>
                  <a:spcPts val="0"/>
                </a:spcBef>
                <a:spcAft>
                  <a:spcPts val="0"/>
                </a:spcAft>
                <a:buClr>
                  <a:schemeClr val="lt1"/>
                </a:buClr>
                <a:buSzPts val="2000"/>
                <a:buFont typeface="Arial"/>
                <a:buNone/>
              </a:pPr>
              <a:r>
                <a:rPr lang="en-US" sz="2000">
                  <a:solidFill>
                    <a:schemeClr val="lt1"/>
                  </a:solidFill>
                  <a:latin typeface="Arial"/>
                  <a:ea typeface="Arial"/>
                  <a:cs typeface="Arial"/>
                  <a:sym typeface="Arial"/>
                </a:rPr>
                <a:t>According to Duration</a:t>
              </a:r>
              <a:endParaRPr/>
            </a:p>
          </p:txBody>
        </p:sp>
        <p:sp>
          <p:nvSpPr>
            <p:cNvPr id="240" name="Google Shape;240;p10"/>
            <p:cNvSpPr/>
            <p:nvPr/>
          </p:nvSpPr>
          <p:spPr>
            <a:xfrm>
              <a:off x="1563070" y="1135287"/>
              <a:ext cx="3921131" cy="871904"/>
            </a:xfrm>
            <a:prstGeom prst="rect">
              <a:avLst/>
            </a:prstGeom>
            <a:solidFill>
              <a:srgbClr val="A9A27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10"/>
            <p:cNvSpPr txBox="1"/>
            <p:nvPr/>
          </p:nvSpPr>
          <p:spPr>
            <a:xfrm>
              <a:off x="1563070" y="1135287"/>
              <a:ext cx="3921131" cy="871904"/>
            </a:xfrm>
            <a:prstGeom prst="rect">
              <a:avLst/>
            </a:prstGeom>
            <a:noFill/>
            <a:ln>
              <a:noFill/>
            </a:ln>
          </p:spPr>
          <p:txBody>
            <a:bodyPr spcFirstLastPara="1" wrap="square" lIns="12700" tIns="12700" rIns="12700" bIns="12700" anchor="ctr" anchorCtr="0">
              <a:noAutofit/>
            </a:bodyPr>
            <a:lstStyle/>
            <a:p>
              <a:pPr marL="0" marR="0" lvl="0" indent="0" algn="ctr" rtl="0">
                <a:lnSpc>
                  <a:spcPct val="90000"/>
                </a:lnSpc>
                <a:spcBef>
                  <a:spcPts val="0"/>
                </a:spcBef>
                <a:spcAft>
                  <a:spcPts val="0"/>
                </a:spcAft>
                <a:buClr>
                  <a:schemeClr val="lt1"/>
                </a:buClr>
                <a:buSzPts val="2000"/>
                <a:buFont typeface="Arial"/>
                <a:buNone/>
              </a:pPr>
              <a:r>
                <a:rPr lang="en-US" sz="2000">
                  <a:solidFill>
                    <a:schemeClr val="lt1"/>
                  </a:solidFill>
                  <a:latin typeface="Arial"/>
                  <a:ea typeface="Arial"/>
                  <a:cs typeface="Arial"/>
                  <a:sym typeface="Arial"/>
                </a:rPr>
                <a:t>Eternal Law – unchanging order of things as it exists in the mind of God.		</a:t>
              </a:r>
              <a:endParaRPr/>
            </a:p>
          </p:txBody>
        </p:sp>
        <p:sp>
          <p:nvSpPr>
            <p:cNvPr id="242" name="Google Shape;242;p10"/>
            <p:cNvSpPr/>
            <p:nvPr/>
          </p:nvSpPr>
          <p:spPr>
            <a:xfrm>
              <a:off x="2607905" y="2376858"/>
              <a:ext cx="5471446" cy="817737"/>
            </a:xfrm>
            <a:prstGeom prst="rect">
              <a:avLst/>
            </a:prstGeom>
            <a:solidFill>
              <a:srgbClr val="A9A27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10"/>
            <p:cNvSpPr txBox="1"/>
            <p:nvPr/>
          </p:nvSpPr>
          <p:spPr>
            <a:xfrm>
              <a:off x="2607905" y="2376858"/>
              <a:ext cx="5471446" cy="817737"/>
            </a:xfrm>
            <a:prstGeom prst="rect">
              <a:avLst/>
            </a:prstGeom>
            <a:noFill/>
            <a:ln>
              <a:noFill/>
            </a:ln>
          </p:spPr>
          <p:txBody>
            <a:bodyPr spcFirstLastPara="1" wrap="square" lIns="17125" tIns="17125" rIns="17125" bIns="17125" anchor="ctr" anchorCtr="0">
              <a:noAutofit/>
            </a:bodyPr>
            <a:lstStyle/>
            <a:p>
              <a:pPr marL="0" marR="0" lvl="0" indent="0" algn="ctr" rtl="0">
                <a:lnSpc>
                  <a:spcPct val="90000"/>
                </a:lnSpc>
                <a:spcBef>
                  <a:spcPts val="0"/>
                </a:spcBef>
                <a:spcAft>
                  <a:spcPts val="0"/>
                </a:spcAft>
                <a:buClr>
                  <a:schemeClr val="lt1"/>
                </a:buClr>
                <a:buSzPts val="2700"/>
                <a:buFont typeface="Arial"/>
                <a:buNone/>
              </a:pPr>
              <a:r>
                <a:rPr lang="en-US" sz="2700">
                  <a:solidFill>
                    <a:schemeClr val="lt1"/>
                  </a:solidFill>
                  <a:latin typeface="Arial"/>
                  <a:ea typeface="Arial"/>
                  <a:cs typeface="Arial"/>
                  <a:sym typeface="Arial"/>
                </a:rPr>
                <a:t>Natural Law - applies to rational creatures</a:t>
              </a:r>
              <a:endParaRPr/>
            </a:p>
          </p:txBody>
        </p:sp>
        <p:sp>
          <p:nvSpPr>
            <p:cNvPr id="244" name="Google Shape;244;p10"/>
            <p:cNvSpPr/>
            <p:nvPr/>
          </p:nvSpPr>
          <p:spPr>
            <a:xfrm>
              <a:off x="2607905" y="3538045"/>
              <a:ext cx="5508375" cy="817737"/>
            </a:xfrm>
            <a:prstGeom prst="rect">
              <a:avLst/>
            </a:prstGeom>
            <a:solidFill>
              <a:srgbClr val="A9A27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10"/>
            <p:cNvSpPr txBox="1"/>
            <p:nvPr/>
          </p:nvSpPr>
          <p:spPr>
            <a:xfrm>
              <a:off x="2607905" y="3538045"/>
              <a:ext cx="5508375" cy="817737"/>
            </a:xfrm>
            <a:prstGeom prst="rect">
              <a:avLst/>
            </a:prstGeom>
            <a:noFill/>
            <a:ln>
              <a:noFill/>
            </a:ln>
          </p:spPr>
          <p:txBody>
            <a:bodyPr spcFirstLastPara="1" wrap="square" lIns="17125" tIns="17125" rIns="17125" bIns="17125" anchor="ctr" anchorCtr="0">
              <a:noAutofit/>
            </a:bodyPr>
            <a:lstStyle/>
            <a:p>
              <a:pPr marL="0" marR="0" lvl="0" indent="0" algn="ctr" rtl="0">
                <a:lnSpc>
                  <a:spcPct val="90000"/>
                </a:lnSpc>
                <a:spcBef>
                  <a:spcPts val="0"/>
                </a:spcBef>
                <a:spcAft>
                  <a:spcPts val="0"/>
                </a:spcAft>
                <a:buClr>
                  <a:schemeClr val="lt1"/>
                </a:buClr>
                <a:buSzPts val="2700"/>
                <a:buFont typeface="Arial"/>
                <a:buNone/>
              </a:pPr>
              <a:r>
                <a:rPr lang="en-US" sz="2700">
                  <a:solidFill>
                    <a:schemeClr val="lt1"/>
                  </a:solidFill>
                  <a:latin typeface="Arial"/>
                  <a:ea typeface="Arial"/>
                  <a:cs typeface="Arial"/>
                  <a:sym typeface="Arial"/>
                </a:rPr>
                <a:t>Laws of nature - applies to non-rational creatures.</a:t>
              </a:r>
              <a:endParaRPr/>
            </a:p>
          </p:txBody>
        </p:sp>
        <p:sp>
          <p:nvSpPr>
            <p:cNvPr id="246" name="Google Shape;246;p10"/>
            <p:cNvSpPr/>
            <p:nvPr/>
          </p:nvSpPr>
          <p:spPr>
            <a:xfrm>
              <a:off x="5892204" y="1161504"/>
              <a:ext cx="2886236" cy="817737"/>
            </a:xfrm>
            <a:prstGeom prst="rect">
              <a:avLst/>
            </a:prstGeom>
            <a:solidFill>
              <a:srgbClr val="A9A27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10"/>
            <p:cNvSpPr txBox="1"/>
            <p:nvPr/>
          </p:nvSpPr>
          <p:spPr>
            <a:xfrm>
              <a:off x="5892204" y="1161504"/>
              <a:ext cx="2886236" cy="817737"/>
            </a:xfrm>
            <a:prstGeom prst="rect">
              <a:avLst/>
            </a:prstGeom>
            <a:noFill/>
            <a:ln>
              <a:noFill/>
            </a:ln>
          </p:spPr>
          <p:txBody>
            <a:bodyPr spcFirstLastPara="1" wrap="square" lIns="12700" tIns="12700" rIns="12700" bIns="12700" anchor="ctr" anchorCtr="0">
              <a:noAutofit/>
            </a:bodyPr>
            <a:lstStyle/>
            <a:p>
              <a:pPr marL="0" marR="0" lvl="0" indent="0" algn="ctr" rtl="0">
                <a:lnSpc>
                  <a:spcPct val="90000"/>
                </a:lnSpc>
                <a:spcBef>
                  <a:spcPts val="0"/>
                </a:spcBef>
                <a:spcAft>
                  <a:spcPts val="0"/>
                </a:spcAft>
                <a:buClr>
                  <a:schemeClr val="lt1"/>
                </a:buClr>
                <a:buSzPts val="2000"/>
                <a:buFont typeface="Arial"/>
                <a:buNone/>
              </a:pPr>
              <a:r>
                <a:rPr lang="en-US" sz="2000">
                  <a:solidFill>
                    <a:schemeClr val="lt1"/>
                  </a:solidFill>
                  <a:latin typeface="Arial"/>
                  <a:ea typeface="Arial"/>
                  <a:cs typeface="Arial"/>
                  <a:sym typeface="Arial"/>
                </a:rPr>
                <a:t>Temporal Law - Laws with a duration.</a:t>
              </a:r>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13"/>
          <p:cNvSpPr txBox="1">
            <a:spLocks noGrp="1"/>
          </p:cNvSpPr>
          <p:nvPr>
            <p:ph type="title"/>
          </p:nvPr>
        </p:nvSpPr>
        <p:spPr>
          <a:xfrm>
            <a:off x="1343025" y="176439"/>
            <a:ext cx="10406100" cy="1263300"/>
          </a:xfrm>
          <a:prstGeom prst="rect">
            <a:avLst/>
          </a:prstGeom>
          <a:noFill/>
          <a:ln>
            <a:noFill/>
          </a:ln>
        </p:spPr>
        <p:txBody>
          <a:bodyPr spcFirstLastPara="1" wrap="square" lIns="0" tIns="0" rIns="0" bIns="0" anchor="t" anchorCtr="0">
            <a:normAutofit fontScale="90000"/>
          </a:bodyPr>
          <a:lstStyle/>
          <a:p>
            <a:pPr marL="0" lvl="0" indent="0" algn="ctr" rtl="0">
              <a:lnSpc>
                <a:spcPct val="100000"/>
              </a:lnSpc>
              <a:spcBef>
                <a:spcPts val="0"/>
              </a:spcBef>
              <a:spcAft>
                <a:spcPts val="0"/>
              </a:spcAft>
              <a:buClr>
                <a:schemeClr val="dk2"/>
              </a:buClr>
              <a:buSzPct val="100000"/>
              <a:buFont typeface="Arial"/>
              <a:buNone/>
            </a:pPr>
            <a:r>
              <a:rPr lang="en-US"/>
              <a:t>Exercises – What Kind of Law(s) are involved?</a:t>
            </a:r>
            <a:endParaRPr/>
          </a:p>
        </p:txBody>
      </p:sp>
      <p:sp>
        <p:nvSpPr>
          <p:cNvPr id="254" name="Google Shape;254;p13"/>
          <p:cNvSpPr txBox="1">
            <a:spLocks noGrp="1"/>
          </p:cNvSpPr>
          <p:nvPr>
            <p:ph type="body" idx="1"/>
          </p:nvPr>
        </p:nvSpPr>
        <p:spPr>
          <a:xfrm>
            <a:off x="1114425" y="1439849"/>
            <a:ext cx="10406100" cy="5448000"/>
          </a:xfrm>
          <a:prstGeom prst="rect">
            <a:avLst/>
          </a:prstGeom>
          <a:noFill/>
          <a:ln>
            <a:noFill/>
          </a:ln>
        </p:spPr>
        <p:txBody>
          <a:bodyPr spcFirstLastPara="1" wrap="square" lIns="0" tIns="0" rIns="0" bIns="0" anchor="t" anchorCtr="0">
            <a:noAutofit/>
          </a:bodyPr>
          <a:lstStyle/>
          <a:p>
            <a:pPr marL="360000" lvl="0" indent="-360000" algn="l" rtl="0">
              <a:lnSpc>
                <a:spcPct val="120000"/>
              </a:lnSpc>
              <a:spcBef>
                <a:spcPts val="800"/>
              </a:spcBef>
              <a:spcAft>
                <a:spcPts val="0"/>
              </a:spcAft>
              <a:buClr>
                <a:schemeClr val="dk2"/>
              </a:buClr>
              <a:buSzPts val="1400"/>
              <a:buFont typeface="Noto Sans Symbols"/>
              <a:buAutoNum type="arabicPeriod"/>
            </a:pPr>
            <a:r>
              <a:rPr lang="en-US"/>
              <a:t>You are a high jump coach seeking to get your athletes to jump higher.  What is your hindrance? What type of law is impeding your efforts.</a:t>
            </a:r>
            <a:endParaRPr/>
          </a:p>
          <a:p>
            <a:pPr marL="360000" lvl="0" indent="-360000" algn="l" rtl="0">
              <a:lnSpc>
                <a:spcPct val="120000"/>
              </a:lnSpc>
              <a:spcBef>
                <a:spcPts val="800"/>
              </a:spcBef>
              <a:spcAft>
                <a:spcPts val="0"/>
              </a:spcAft>
              <a:buClr>
                <a:schemeClr val="dk2"/>
              </a:buClr>
              <a:buSzPts val="1400"/>
              <a:buFont typeface="Noto Sans Symbols"/>
              <a:buAutoNum type="arabicPeriod"/>
            </a:pPr>
            <a:r>
              <a:rPr lang="en-US"/>
              <a:t>You are driving back to college on the Sunday after Thanksgiving. You get an early start and don’t get to Mass before you leave. You arrive at 4:00 p.m. and there is a 5:00 p.m. Mass at school.  Must you attend it?  What type of law governs?</a:t>
            </a:r>
            <a:endParaRPr/>
          </a:p>
          <a:p>
            <a:pPr marL="360000" lvl="0" indent="-360000" algn="l" rtl="0">
              <a:spcBef>
                <a:spcPts val="0"/>
              </a:spcBef>
              <a:spcAft>
                <a:spcPts val="0"/>
              </a:spcAft>
              <a:buSzPts val="1400"/>
              <a:buAutoNum type="arabicPeriod"/>
            </a:pPr>
            <a:r>
              <a:rPr lang="en-US"/>
              <a:t>Your cat is chewing the leg of your parent’s wooden kitchen table. You shoo it away, but it returns and continues chewing. What law is involved here?</a:t>
            </a:r>
            <a:endParaRPr/>
          </a:p>
          <a:p>
            <a:pPr marL="360000" lvl="0" indent="-360000" algn="l" rtl="0">
              <a:spcBef>
                <a:spcPts val="800"/>
              </a:spcBef>
              <a:spcAft>
                <a:spcPts val="0"/>
              </a:spcAft>
              <a:buSzPts val="1400"/>
              <a:buAutoNum type="arabicPeriod"/>
            </a:pPr>
            <a:r>
              <a:rPr lang="en-US"/>
              <a:t>You are on a kayaking trip on the Shenandoah River. You see another kayaker in distress. What law influences you in helping him?</a:t>
            </a:r>
            <a:endParaRPr/>
          </a:p>
          <a:p>
            <a:pPr marL="360000" lvl="0" indent="-360000" algn="l" rtl="0">
              <a:spcBef>
                <a:spcPts val="800"/>
              </a:spcBef>
              <a:spcAft>
                <a:spcPts val="0"/>
              </a:spcAft>
              <a:buSzPts val="1400"/>
              <a:buAutoNum type="arabicPeriod"/>
            </a:pPr>
            <a:r>
              <a:rPr lang="en-US"/>
              <a:t>Your parents have an outdoors bird feeder a squirrel keeps climbing. You are tempted to take your high-powered bb gun and teach the squirrel a lesson. What law influences you to carry that out or not carry it out?</a:t>
            </a:r>
            <a:endParaRPr/>
          </a:p>
          <a:p>
            <a:pPr marL="360000" lvl="0" indent="-360000" algn="l" rtl="0">
              <a:spcBef>
                <a:spcPts val="0"/>
              </a:spcBef>
              <a:spcAft>
                <a:spcPts val="0"/>
              </a:spcAft>
              <a:buSzPts val="1400"/>
              <a:buAutoNum type="arabicPeriod"/>
            </a:pPr>
            <a:r>
              <a:rPr lang="en-US"/>
              <a:t>A woman argues that abortion is legal because “it’s my body and I can do with it what I want.”  What laws are involved?</a:t>
            </a:r>
            <a:endParaRPr/>
          </a:p>
          <a:p>
            <a:pPr marL="360000" lvl="0" indent="-271100" algn="l" rtl="0">
              <a:lnSpc>
                <a:spcPct val="120000"/>
              </a:lnSpc>
              <a:spcBef>
                <a:spcPts val="800"/>
              </a:spcBef>
              <a:spcAft>
                <a:spcPts val="0"/>
              </a:spcAft>
              <a:buClr>
                <a:schemeClr val="dk2"/>
              </a:buClr>
              <a:buSzPts val="1400"/>
              <a:buFont typeface="Noto Sans Symbols"/>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4">
                                            <p:txEl>
                                              <p:pRg st="0" end="0"/>
                                            </p:txEl>
                                          </p:spTgt>
                                        </p:tgtEl>
                                        <p:attrNameLst>
                                          <p:attrName>style.visibility</p:attrName>
                                        </p:attrNameLst>
                                      </p:cBhvr>
                                      <p:to>
                                        <p:strVal val="visible"/>
                                      </p:to>
                                    </p:set>
                                    <p:animEffect transition="in" filter="fade">
                                      <p:cBhvr>
                                        <p:cTn id="7" dur="500"/>
                                        <p:tgtEl>
                                          <p:spTgt spid="25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54">
                                            <p:txEl>
                                              <p:pRg st="1" end="1"/>
                                            </p:txEl>
                                          </p:spTgt>
                                        </p:tgtEl>
                                        <p:attrNameLst>
                                          <p:attrName>style.visibility</p:attrName>
                                        </p:attrNameLst>
                                      </p:cBhvr>
                                      <p:to>
                                        <p:strVal val="visible"/>
                                      </p:to>
                                    </p:set>
                                    <p:animEffect transition="in" filter="fade">
                                      <p:cBhvr>
                                        <p:cTn id="12" dur="500"/>
                                        <p:tgtEl>
                                          <p:spTgt spid="25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54">
                                            <p:txEl>
                                              <p:pRg st="2" end="2"/>
                                            </p:txEl>
                                          </p:spTgt>
                                        </p:tgtEl>
                                        <p:attrNameLst>
                                          <p:attrName>style.visibility</p:attrName>
                                        </p:attrNameLst>
                                      </p:cBhvr>
                                      <p:to>
                                        <p:strVal val="visible"/>
                                      </p:to>
                                    </p:set>
                                    <p:animEffect transition="in" filter="fade">
                                      <p:cBhvr>
                                        <p:cTn id="17" dur="500"/>
                                        <p:tgtEl>
                                          <p:spTgt spid="25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54">
                                            <p:txEl>
                                              <p:pRg st="3" end="3"/>
                                            </p:txEl>
                                          </p:spTgt>
                                        </p:tgtEl>
                                        <p:attrNameLst>
                                          <p:attrName>style.visibility</p:attrName>
                                        </p:attrNameLst>
                                      </p:cBhvr>
                                      <p:to>
                                        <p:strVal val="visible"/>
                                      </p:to>
                                    </p:set>
                                    <p:animEffect transition="in" filter="fade">
                                      <p:cBhvr>
                                        <p:cTn id="22" dur="500"/>
                                        <p:tgtEl>
                                          <p:spTgt spid="25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54">
                                            <p:txEl>
                                              <p:pRg st="4" end="4"/>
                                            </p:txEl>
                                          </p:spTgt>
                                        </p:tgtEl>
                                        <p:attrNameLst>
                                          <p:attrName>style.visibility</p:attrName>
                                        </p:attrNameLst>
                                      </p:cBhvr>
                                      <p:to>
                                        <p:strVal val="visible"/>
                                      </p:to>
                                    </p:set>
                                    <p:animEffect transition="in" filter="fade">
                                      <p:cBhvr>
                                        <p:cTn id="27" dur="500"/>
                                        <p:tgtEl>
                                          <p:spTgt spid="25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54">
                                            <p:txEl>
                                              <p:pRg st="5" end="5"/>
                                            </p:txEl>
                                          </p:spTgt>
                                        </p:tgtEl>
                                        <p:attrNameLst>
                                          <p:attrName>style.visibility</p:attrName>
                                        </p:attrNameLst>
                                      </p:cBhvr>
                                      <p:to>
                                        <p:strVal val="visible"/>
                                      </p:to>
                                    </p:set>
                                    <p:animEffect transition="in" filter="fade">
                                      <p:cBhvr>
                                        <p:cTn id="32" dur="500"/>
                                        <p:tgtEl>
                                          <p:spTgt spid="25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54">
                                            <p:txEl>
                                              <p:pRg st="6" end="6"/>
                                            </p:txEl>
                                          </p:spTgt>
                                        </p:tgtEl>
                                        <p:attrNameLst>
                                          <p:attrName>style.visibility</p:attrName>
                                        </p:attrNameLst>
                                      </p:cBhvr>
                                      <p:to>
                                        <p:strVal val="visible"/>
                                      </p:to>
                                    </p:set>
                                    <p:animEffect transition="in" filter="fade">
                                      <p:cBhvr>
                                        <p:cTn id="37" dur="500"/>
                                        <p:tgtEl>
                                          <p:spTgt spid="25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Google Shape;260;p6"/>
          <p:cNvSpPr txBox="1">
            <a:spLocks noGrp="1"/>
          </p:cNvSpPr>
          <p:nvPr>
            <p:ph type="title"/>
          </p:nvPr>
        </p:nvSpPr>
        <p:spPr>
          <a:xfrm>
            <a:off x="1343025" y="328839"/>
            <a:ext cx="10406063" cy="1263423"/>
          </a:xfrm>
          <a:prstGeom prst="rect">
            <a:avLst/>
          </a:prstGeom>
          <a:noFill/>
          <a:ln>
            <a:noFill/>
          </a:ln>
        </p:spPr>
        <p:txBody>
          <a:bodyPr spcFirstLastPara="1" wrap="square" lIns="0" tIns="0" rIns="0" bIns="0" anchor="t" anchorCtr="0">
            <a:normAutofit/>
          </a:bodyPr>
          <a:lstStyle/>
          <a:p>
            <a:pPr marL="0" lvl="0" indent="0" algn="ctr" rtl="0">
              <a:lnSpc>
                <a:spcPct val="100000"/>
              </a:lnSpc>
              <a:spcBef>
                <a:spcPts val="0"/>
              </a:spcBef>
              <a:spcAft>
                <a:spcPts val="0"/>
              </a:spcAft>
              <a:buClr>
                <a:schemeClr val="dk2"/>
              </a:buClr>
              <a:buSzPts val="4800"/>
              <a:buFont typeface="Arial"/>
              <a:buNone/>
            </a:pPr>
            <a:r>
              <a:rPr lang="en-US"/>
              <a:t>Evaluating Laws</a:t>
            </a:r>
            <a:endParaRPr/>
          </a:p>
        </p:txBody>
      </p:sp>
      <p:sp>
        <p:nvSpPr>
          <p:cNvPr id="261" name="Google Shape;261;p6"/>
          <p:cNvSpPr txBox="1">
            <a:spLocks noGrp="1"/>
          </p:cNvSpPr>
          <p:nvPr>
            <p:ph type="body" idx="1"/>
          </p:nvPr>
        </p:nvSpPr>
        <p:spPr>
          <a:xfrm>
            <a:off x="1093725" y="1295400"/>
            <a:ext cx="10655700" cy="5391600"/>
          </a:xfrm>
          <a:prstGeom prst="rect">
            <a:avLst/>
          </a:prstGeom>
          <a:noFill/>
          <a:ln>
            <a:noFill/>
          </a:ln>
        </p:spPr>
        <p:txBody>
          <a:bodyPr spcFirstLastPara="1" wrap="square" lIns="0" tIns="0" rIns="0" bIns="0" anchor="t" anchorCtr="0">
            <a:noAutofit/>
          </a:bodyPr>
          <a:lstStyle/>
          <a:p>
            <a:pPr marL="0" lvl="0" indent="0" algn="l" rtl="0">
              <a:lnSpc>
                <a:spcPct val="120000"/>
              </a:lnSpc>
              <a:spcBef>
                <a:spcPts val="0"/>
              </a:spcBef>
              <a:spcAft>
                <a:spcPts val="0"/>
              </a:spcAft>
              <a:buClr>
                <a:schemeClr val="dk2"/>
              </a:buClr>
              <a:buSzPts val="1400"/>
              <a:buNone/>
            </a:pPr>
            <a:r>
              <a:rPr lang="en-US"/>
              <a:t>DC law allows the DDOT to set speed limits on local roads.  On May 29</a:t>
            </a:r>
            <a:r>
              <a:rPr lang="en-US" baseline="30000"/>
              <a:t>,</a:t>
            </a:r>
            <a:r>
              <a:rPr lang="en-US"/>
              <a:t>, 2020, the following public announcement was made: “As DC begins reopening today, Mayor Murial Bowser announced that the city will lower the default speed limit on local roads to 20 MPH, down from 25. The change will go into effect on Monday, June 1.”</a:t>
            </a:r>
            <a:endParaRPr/>
          </a:p>
          <a:p>
            <a:pPr marL="457200" lvl="0" indent="-457200" algn="l" rtl="0">
              <a:lnSpc>
                <a:spcPct val="120000"/>
              </a:lnSpc>
              <a:spcBef>
                <a:spcPts val="800"/>
              </a:spcBef>
              <a:spcAft>
                <a:spcPts val="0"/>
              </a:spcAft>
              <a:buClr>
                <a:schemeClr val="dk2"/>
              </a:buClr>
              <a:buSzPts val="1400"/>
              <a:buAutoNum type="alphaLcPeriod"/>
            </a:pPr>
            <a:r>
              <a:rPr lang="en-US"/>
              <a:t>What type of law?</a:t>
            </a:r>
            <a:endParaRPr/>
          </a:p>
          <a:p>
            <a:pPr marL="457200" lvl="0" indent="-457200" algn="l" rtl="0">
              <a:lnSpc>
                <a:spcPct val="120000"/>
              </a:lnSpc>
              <a:spcBef>
                <a:spcPts val="800"/>
              </a:spcBef>
              <a:spcAft>
                <a:spcPts val="0"/>
              </a:spcAft>
              <a:buClr>
                <a:schemeClr val="dk2"/>
              </a:buClr>
              <a:buSzPts val="1400"/>
              <a:buAutoNum type="alphaLcPeriod"/>
            </a:pPr>
            <a:r>
              <a:rPr lang="en-US"/>
              <a:t>Does it beneficial to the common good?</a:t>
            </a:r>
            <a:endParaRPr/>
          </a:p>
          <a:p>
            <a:pPr marL="457200" lvl="0" indent="-457200" algn="l" rtl="0">
              <a:lnSpc>
                <a:spcPct val="120000"/>
              </a:lnSpc>
              <a:spcBef>
                <a:spcPts val="800"/>
              </a:spcBef>
              <a:spcAft>
                <a:spcPts val="0"/>
              </a:spcAft>
              <a:buClr>
                <a:schemeClr val="dk2"/>
              </a:buClr>
              <a:buSzPts val="1400"/>
              <a:buAutoNum type="alphaLcPeriod"/>
            </a:pPr>
            <a:r>
              <a:rPr lang="en-US"/>
              <a:t>Does the one making the law have the authority to do so? </a:t>
            </a:r>
            <a:endParaRPr/>
          </a:p>
          <a:p>
            <a:pPr marL="457200" lvl="0" indent="-457200" algn="l" rtl="0">
              <a:lnSpc>
                <a:spcPct val="120000"/>
              </a:lnSpc>
              <a:spcBef>
                <a:spcPts val="800"/>
              </a:spcBef>
              <a:spcAft>
                <a:spcPts val="0"/>
              </a:spcAft>
              <a:buClr>
                <a:schemeClr val="dk2"/>
              </a:buClr>
              <a:buSzPts val="1400"/>
              <a:buAutoNum type="alphaLcPeriod"/>
            </a:pPr>
            <a:r>
              <a:rPr lang="en-US"/>
              <a:t>Does it imposes an obligation?</a:t>
            </a:r>
            <a:endParaRPr/>
          </a:p>
          <a:p>
            <a:pPr marL="457200" lvl="0" indent="-457200" algn="l" rtl="0">
              <a:lnSpc>
                <a:spcPct val="120000"/>
              </a:lnSpc>
              <a:spcBef>
                <a:spcPts val="800"/>
              </a:spcBef>
              <a:spcAft>
                <a:spcPts val="0"/>
              </a:spcAft>
              <a:buClr>
                <a:schemeClr val="dk2"/>
              </a:buClr>
              <a:buSzPts val="1400"/>
              <a:buAutoNum type="alphaLcPeriod"/>
            </a:pPr>
            <a:r>
              <a:rPr lang="en-US"/>
              <a:t>Does it conflict with higher laws?</a:t>
            </a:r>
            <a:endParaRPr/>
          </a:p>
          <a:p>
            <a:pPr marL="457200" lvl="0" indent="-457200" algn="l" rtl="0">
              <a:lnSpc>
                <a:spcPct val="120000"/>
              </a:lnSpc>
              <a:spcBef>
                <a:spcPts val="800"/>
              </a:spcBef>
              <a:spcAft>
                <a:spcPts val="0"/>
              </a:spcAft>
              <a:buClr>
                <a:schemeClr val="dk2"/>
              </a:buClr>
              <a:buSzPts val="1400"/>
              <a:buAutoNum type="alphaLcPeriod"/>
            </a:pPr>
            <a:r>
              <a:rPr lang="en-US"/>
              <a:t>Was it promulgated?  Was it made known to all impacted by it? </a:t>
            </a:r>
            <a:endParaRPr/>
          </a:p>
          <a:p>
            <a:pPr marL="457200" lvl="0" indent="-457200" algn="l" rtl="0">
              <a:lnSpc>
                <a:spcPct val="120000"/>
              </a:lnSpc>
              <a:spcBef>
                <a:spcPts val="800"/>
              </a:spcBef>
              <a:spcAft>
                <a:spcPts val="0"/>
              </a:spcAft>
              <a:buClr>
                <a:schemeClr val="dk2"/>
              </a:buClr>
              <a:buSzPts val="1400"/>
              <a:buAutoNum type="alphaLcPeriod"/>
            </a:pPr>
            <a:r>
              <a:rPr lang="en-US"/>
              <a:t>Is it reasonable? Is it just?</a:t>
            </a:r>
            <a:endParaRPr/>
          </a:p>
          <a:p>
            <a:pPr marL="457200" lvl="0" indent="-457200" algn="l" rtl="0">
              <a:spcBef>
                <a:spcPts val="800"/>
              </a:spcBef>
              <a:spcAft>
                <a:spcPts val="0"/>
              </a:spcAft>
              <a:buSzPts val="1400"/>
              <a:buAutoNum type="alphaLcPeriod"/>
            </a:pPr>
            <a:r>
              <a:rPr lang="en-US"/>
              <a:t>Is it mandatory?</a:t>
            </a:r>
            <a:endParaRPr/>
          </a:p>
          <a:p>
            <a:pPr marL="0" lvl="0" indent="0" algn="l" rtl="0">
              <a:lnSpc>
                <a:spcPct val="120000"/>
              </a:lnSpc>
              <a:spcBef>
                <a:spcPts val="800"/>
              </a:spcBef>
              <a:spcAft>
                <a:spcPts val="0"/>
              </a:spcAft>
              <a:buClr>
                <a:schemeClr val="dk2"/>
              </a:buClr>
              <a:buSzPts val="1400"/>
              <a:buNone/>
            </a:pPr>
            <a:endParaRPr/>
          </a:p>
          <a:p>
            <a:pPr marL="360000" lvl="0" indent="-271100" algn="l" rtl="0">
              <a:lnSpc>
                <a:spcPct val="120000"/>
              </a:lnSpc>
              <a:spcBef>
                <a:spcPts val="800"/>
              </a:spcBef>
              <a:spcAft>
                <a:spcPts val="0"/>
              </a:spcAft>
              <a:buClr>
                <a:schemeClr val="dk2"/>
              </a:buClr>
              <a:buSzPts val="1400"/>
              <a:buFont typeface="Noto Sans Symbols"/>
              <a:buNone/>
            </a:pPr>
            <a:endParaRPr/>
          </a:p>
        </p:txBody>
      </p:sp>
    </p:spTree>
  </p:cSld>
  <p:clrMapOvr>
    <a:masterClrMapping/>
  </p:clrMapOvr>
</p:sld>
</file>

<file path=ppt/theme/theme1.xml><?xml version="1.0" encoding="utf-8"?>
<a:theme xmlns:a="http://schemas.openxmlformats.org/drawingml/2006/main" name="LinesVTI">
  <a:themeElements>
    <a:clrScheme name="AnalogousFromLightSeed_2SEEDS">
      <a:dk1>
        <a:srgbClr val="000000"/>
      </a:dk1>
      <a:lt1>
        <a:srgbClr val="FFFFFF"/>
      </a:lt1>
      <a:dk2>
        <a:srgbClr val="21303A"/>
      </a:dk2>
      <a:lt2>
        <a:srgbClr val="E2E3E8"/>
      </a:lt2>
      <a:accent1>
        <a:srgbClr val="A9A274"/>
      </a:accent1>
      <a:accent2>
        <a:srgbClr val="BB9B82"/>
      </a:accent2>
      <a:accent3>
        <a:srgbClr val="9AA57D"/>
      </a:accent3>
      <a:accent4>
        <a:srgbClr val="73A9A9"/>
      </a:accent4>
      <a:accent5>
        <a:srgbClr val="84A6BD"/>
      </a:accent5>
      <a:accent6>
        <a:srgbClr val="7F89BA"/>
      </a:accent6>
      <a:hlink>
        <a:srgbClr val="6973AE"/>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1548</Words>
  <Application>Microsoft Macintosh PowerPoint</Application>
  <PresentationFormat>Widescreen</PresentationFormat>
  <Paragraphs>118</Paragraphs>
  <Slides>14</Slides>
  <Notes>14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Noto Sans Symbols</vt:lpstr>
      <vt:lpstr>LinesVTI</vt:lpstr>
      <vt:lpstr>PowerPoint Presentation</vt:lpstr>
      <vt:lpstr>Agenda</vt:lpstr>
      <vt:lpstr>PowerPoint Presentation</vt:lpstr>
      <vt:lpstr>PowerPoint Presentation</vt:lpstr>
      <vt:lpstr>Review: Four Levels of Happiness</vt:lpstr>
      <vt:lpstr>What does the Church teach about making moral decisions?</vt:lpstr>
      <vt:lpstr>What is ”Truth”?</vt:lpstr>
      <vt:lpstr>Aquinas’ Definition of “Law” </vt:lpstr>
      <vt:lpstr>Categories of Laws</vt:lpstr>
      <vt:lpstr>According to Origin</vt:lpstr>
      <vt:lpstr>According to Promulgation</vt:lpstr>
      <vt:lpstr>According to Duration</vt:lpstr>
      <vt:lpstr>Exercises – What Kind of Law(s) are involved?</vt:lpstr>
      <vt:lpstr>Evaluating Laws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Bob Laird</dc:creator>
  <cp:lastModifiedBy>Bob Laird</cp:lastModifiedBy>
  <cp:revision>1</cp:revision>
  <dcterms:created xsi:type="dcterms:W3CDTF">2020-11-07T11:53:37Z</dcterms:created>
  <dcterms:modified xsi:type="dcterms:W3CDTF">2022-01-11T21:29:47Z</dcterms:modified>
</cp:coreProperties>
</file>