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0"/>
  </p:notesMasterIdLst>
  <p:sldIdLst>
    <p:sldId id="273" r:id="rId2"/>
    <p:sldId id="304" r:id="rId3"/>
    <p:sldId id="267" r:id="rId4"/>
    <p:sldId id="268" r:id="rId5"/>
    <p:sldId id="272" r:id="rId6"/>
    <p:sldId id="270" r:id="rId7"/>
    <p:sldId id="271" r:id="rId8"/>
    <p:sldId id="256" r:id="rId9"/>
    <p:sldId id="262" r:id="rId10"/>
    <p:sldId id="258" r:id="rId11"/>
    <p:sldId id="259" r:id="rId12"/>
    <p:sldId id="260" r:id="rId13"/>
    <p:sldId id="265" r:id="rId14"/>
    <p:sldId id="266" r:id="rId15"/>
    <p:sldId id="305" r:id="rId16"/>
    <p:sldId id="306" r:id="rId17"/>
    <p:sldId id="263" r:id="rId18"/>
    <p:sldId id="26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210" autoAdjust="0"/>
    <p:restoredTop sz="94788"/>
  </p:normalViewPr>
  <p:slideViewPr>
    <p:cSldViewPr snapToGrid="0" snapToObjects="1">
      <p:cViewPr varScale="1">
        <p:scale>
          <a:sx n="77" d="100"/>
          <a:sy n="77" d="100"/>
        </p:scale>
        <p:origin x="72" y="110"/>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ri Laird" userId="424f5dd1d4d5a467" providerId="LiveId" clId="{F05257BB-0C90-45A7-8C31-566F86C52F2D}"/>
    <pc:docChg chg="modSld">
      <pc:chgData name="Gerri Laird" userId="424f5dd1d4d5a467" providerId="LiveId" clId="{F05257BB-0C90-45A7-8C31-566F86C52F2D}" dt="2021-12-12T18:09:48.620" v="0" actId="255"/>
      <pc:docMkLst>
        <pc:docMk/>
      </pc:docMkLst>
      <pc:sldChg chg="modSp mod">
        <pc:chgData name="Gerri Laird" userId="424f5dd1d4d5a467" providerId="LiveId" clId="{F05257BB-0C90-45A7-8C31-566F86C52F2D}" dt="2021-12-12T18:09:48.620" v="0" actId="255"/>
        <pc:sldMkLst>
          <pc:docMk/>
          <pc:sldMk cId="3949328613" sldId="306"/>
        </pc:sldMkLst>
        <pc:spChg chg="mod">
          <ac:chgData name="Gerri Laird" userId="424f5dd1d4d5a467" providerId="LiveId" clId="{F05257BB-0C90-45A7-8C31-566F86C52F2D}" dt="2021-12-12T18:09:48.620" v="0" actId="255"/>
          <ac:spMkLst>
            <pc:docMk/>
            <pc:sldMk cId="3949328613" sldId="306"/>
            <ac:spMk id="3" creationId="{568F4162-9F6C-2E48-9D0C-B06B06F5CE5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D5A01-1264-0945-BD3E-A2442FA10043}" type="datetimeFigureOut">
              <a:rPr lang="en-US" smtClean="0"/>
              <a:t>12/12/2021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CBFFF5-C3BB-154F-AE1E-E2ABEA4C3A79}" type="slidenum">
              <a:rPr lang="en-US" smtClean="0"/>
              <a:t>‹#›</a:t>
            </a:fld>
            <a:endParaRPr lang="en-US"/>
          </a:p>
        </p:txBody>
      </p:sp>
    </p:spTree>
    <p:extLst>
      <p:ext uri="{BB962C8B-B14F-4D97-AF65-F5344CB8AC3E}">
        <p14:creationId xmlns:p14="http://schemas.microsoft.com/office/powerpoint/2010/main" val="2462614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1</a:t>
            </a:fld>
            <a:endParaRPr lang="en-US"/>
          </a:p>
        </p:txBody>
      </p:sp>
    </p:spTree>
    <p:extLst>
      <p:ext uri="{BB962C8B-B14F-4D97-AF65-F5344CB8AC3E}">
        <p14:creationId xmlns:p14="http://schemas.microsoft.com/office/powerpoint/2010/main" val="680160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2</a:t>
            </a:fld>
            <a:endParaRPr lang="en-US"/>
          </a:p>
        </p:txBody>
      </p:sp>
    </p:spTree>
    <p:extLst>
      <p:ext uri="{BB962C8B-B14F-4D97-AF65-F5344CB8AC3E}">
        <p14:creationId xmlns:p14="http://schemas.microsoft.com/office/powerpoint/2010/main" val="591910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3</a:t>
            </a:fld>
            <a:endParaRPr lang="en-US"/>
          </a:p>
        </p:txBody>
      </p:sp>
    </p:spTree>
    <p:extLst>
      <p:ext uri="{BB962C8B-B14F-4D97-AF65-F5344CB8AC3E}">
        <p14:creationId xmlns:p14="http://schemas.microsoft.com/office/powerpoint/2010/main" val="1359461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4</a:t>
            </a:fld>
            <a:endParaRPr lang="en-US"/>
          </a:p>
        </p:txBody>
      </p:sp>
    </p:spTree>
    <p:extLst>
      <p:ext uri="{BB962C8B-B14F-4D97-AF65-F5344CB8AC3E}">
        <p14:creationId xmlns:p14="http://schemas.microsoft.com/office/powerpoint/2010/main" val="3180537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5</a:t>
            </a:fld>
            <a:endParaRPr lang="en-US"/>
          </a:p>
        </p:txBody>
      </p:sp>
    </p:spTree>
    <p:extLst>
      <p:ext uri="{BB962C8B-B14F-4D97-AF65-F5344CB8AC3E}">
        <p14:creationId xmlns:p14="http://schemas.microsoft.com/office/powerpoint/2010/main" val="138788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6</a:t>
            </a:fld>
            <a:endParaRPr lang="en-US"/>
          </a:p>
        </p:txBody>
      </p:sp>
    </p:spTree>
    <p:extLst>
      <p:ext uri="{BB962C8B-B14F-4D97-AF65-F5344CB8AC3E}">
        <p14:creationId xmlns:p14="http://schemas.microsoft.com/office/powerpoint/2010/main" val="3500947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7</a:t>
            </a:fld>
            <a:endParaRPr lang="en-US"/>
          </a:p>
        </p:txBody>
      </p:sp>
    </p:spTree>
    <p:extLst>
      <p:ext uri="{BB962C8B-B14F-4D97-AF65-F5344CB8AC3E}">
        <p14:creationId xmlns:p14="http://schemas.microsoft.com/office/powerpoint/2010/main" val="1712927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8</a:t>
            </a:fld>
            <a:endParaRPr lang="en-US"/>
          </a:p>
        </p:txBody>
      </p:sp>
    </p:spTree>
    <p:extLst>
      <p:ext uri="{BB962C8B-B14F-4D97-AF65-F5344CB8AC3E}">
        <p14:creationId xmlns:p14="http://schemas.microsoft.com/office/powerpoint/2010/main" val="1010768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9</a:t>
            </a:fld>
            <a:endParaRPr lang="en-US"/>
          </a:p>
        </p:txBody>
      </p:sp>
    </p:spTree>
    <p:extLst>
      <p:ext uri="{BB962C8B-B14F-4D97-AF65-F5344CB8AC3E}">
        <p14:creationId xmlns:p14="http://schemas.microsoft.com/office/powerpoint/2010/main" val="553737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10</a:t>
            </a:fld>
            <a:endParaRPr lang="en-US"/>
          </a:p>
        </p:txBody>
      </p:sp>
    </p:spTree>
    <p:extLst>
      <p:ext uri="{BB962C8B-B14F-4D97-AF65-F5344CB8AC3E}">
        <p14:creationId xmlns:p14="http://schemas.microsoft.com/office/powerpoint/2010/main" val="1704215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11</a:t>
            </a:fld>
            <a:endParaRPr lang="en-US"/>
          </a:p>
        </p:txBody>
      </p:sp>
    </p:spTree>
    <p:extLst>
      <p:ext uri="{BB962C8B-B14F-4D97-AF65-F5344CB8AC3E}">
        <p14:creationId xmlns:p14="http://schemas.microsoft.com/office/powerpoint/2010/main" val="103687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12</a:t>
            </a:fld>
            <a:endParaRPr lang="en-US"/>
          </a:p>
        </p:txBody>
      </p:sp>
    </p:spTree>
    <p:extLst>
      <p:ext uri="{BB962C8B-B14F-4D97-AF65-F5344CB8AC3E}">
        <p14:creationId xmlns:p14="http://schemas.microsoft.com/office/powerpoint/2010/main" val="2751415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13</a:t>
            </a:fld>
            <a:endParaRPr lang="en-US"/>
          </a:p>
        </p:txBody>
      </p:sp>
    </p:spTree>
    <p:extLst>
      <p:ext uri="{BB962C8B-B14F-4D97-AF65-F5344CB8AC3E}">
        <p14:creationId xmlns:p14="http://schemas.microsoft.com/office/powerpoint/2010/main" val="1213748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14</a:t>
            </a:fld>
            <a:endParaRPr lang="en-US"/>
          </a:p>
        </p:txBody>
      </p:sp>
    </p:spTree>
    <p:extLst>
      <p:ext uri="{BB962C8B-B14F-4D97-AF65-F5344CB8AC3E}">
        <p14:creationId xmlns:p14="http://schemas.microsoft.com/office/powerpoint/2010/main" val="19225430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15</a:t>
            </a:fld>
            <a:endParaRPr lang="en-US"/>
          </a:p>
        </p:txBody>
      </p:sp>
    </p:spTree>
    <p:extLst>
      <p:ext uri="{BB962C8B-B14F-4D97-AF65-F5344CB8AC3E}">
        <p14:creationId xmlns:p14="http://schemas.microsoft.com/office/powerpoint/2010/main" val="2609381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16</a:t>
            </a:fld>
            <a:endParaRPr lang="en-US"/>
          </a:p>
        </p:txBody>
      </p:sp>
    </p:spTree>
    <p:extLst>
      <p:ext uri="{BB962C8B-B14F-4D97-AF65-F5344CB8AC3E}">
        <p14:creationId xmlns:p14="http://schemas.microsoft.com/office/powerpoint/2010/main" val="20362869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17</a:t>
            </a:fld>
            <a:endParaRPr lang="en-US"/>
          </a:p>
        </p:txBody>
      </p:sp>
    </p:spTree>
    <p:extLst>
      <p:ext uri="{BB962C8B-B14F-4D97-AF65-F5344CB8AC3E}">
        <p14:creationId xmlns:p14="http://schemas.microsoft.com/office/powerpoint/2010/main" val="4186460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CBFFF5-C3BB-154F-AE1E-E2ABEA4C3A79}" type="slidenum">
              <a:rPr lang="en-US" smtClean="0"/>
              <a:t>18</a:t>
            </a:fld>
            <a:endParaRPr lang="en-US"/>
          </a:p>
        </p:txBody>
      </p:sp>
    </p:spTree>
    <p:extLst>
      <p:ext uri="{BB962C8B-B14F-4D97-AF65-F5344CB8AC3E}">
        <p14:creationId xmlns:p14="http://schemas.microsoft.com/office/powerpoint/2010/main" val="2362700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994394A-E95D-49DE-8614-F37E1FCF0AC3}" type="datetime2">
              <a:rPr lang="en-US" smtClean="0"/>
              <a:pPr/>
              <a:t>Sunday, December 12, 2021</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144872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8D82CC3-100B-41FC-9DB0-99A6D4849F72}" type="datetime2">
              <a:rPr lang="en-US" smtClean="0"/>
              <a:pPr/>
              <a:t>Sunday, December 12, 2021</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562675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8FDCC-AC46-4D9F-98DC-C163BFA43704}" type="datetime2">
              <a:rPr lang="en-US" smtClean="0"/>
              <a:t>Sunday, December 12, 2021</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367054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832F11-C374-493A-BB7E-11B09A67FAD0}" type="datetime2">
              <a:rPr lang="en-US" smtClean="0"/>
              <a:t>Sunday, December 12, 2021</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195088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36546C-EE55-422E-9D57-50E6C4234F80}" type="datetime2">
              <a:rPr lang="en-US" smtClean="0"/>
              <a:t>Sunday, December 12, 2021</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2431379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83685C8A-A1A1-423D-82D7-1ACC187CCA77}" type="datetime2">
              <a:rPr lang="en-US" smtClean="0"/>
              <a:pPr/>
              <a:t>Sunday, December 12, 2021</a:t>
            </a:fld>
            <a:endParaRPr lang="en-US" dirty="0">
              <a:latin typeface="+mn-lt"/>
            </a:endParaRPr>
          </a:p>
        </p:txBody>
      </p:sp>
      <p:sp>
        <p:nvSpPr>
          <p:cNvPr id="5" name="Footer Placeholder 3"/>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4"/>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2554700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25DF798-D264-4BC9-8824-70A25106E4C6}" type="datetime2">
              <a:rPr lang="en-US" smtClean="0"/>
              <a:pPr/>
              <a:t>Sunday, December 12, 2021</a:t>
            </a:fld>
            <a:endParaRPr lang="en-US" dirty="0">
              <a:latin typeface="+mn-lt"/>
            </a:endParaRPr>
          </a:p>
        </p:txBody>
      </p:sp>
      <p:sp>
        <p:nvSpPr>
          <p:cNvPr id="5" name="Footer Placeholder 2"/>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3"/>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1136381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29ACAD25-C1CF-4F11-8692-066E6505443C}" type="datetime2">
              <a:rPr lang="en-US" smtClean="0"/>
              <a:t>Sunday, December 12, 2021</a:t>
            </a:fld>
            <a:endParaRPr lang="en-US" dirty="0"/>
          </a:p>
        </p:txBody>
      </p:sp>
      <p:sp>
        <p:nvSpPr>
          <p:cNvPr id="5" name="Footer Placeholder 5"/>
          <p:cNvSpPr>
            <a:spLocks noGrp="1"/>
          </p:cNvSpPr>
          <p:nvPr>
            <p:ph type="ftr" sz="quarter" idx="11"/>
          </p:nvPr>
        </p:nvSpPr>
        <p:spPr/>
        <p:txBody>
          <a:bodyPr/>
          <a:lstStyle/>
          <a:p>
            <a:r>
              <a:rPr lang="en-US"/>
              <a:t>Sample Footer Text</a:t>
            </a:r>
            <a:endParaRPr lang="en-US" dirty="0"/>
          </a:p>
        </p:txBody>
      </p:sp>
      <p:sp>
        <p:nvSpPr>
          <p:cNvPr id="6"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3978399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688A1C-01B8-42B6-BBF1-2BCF5E311248}" type="datetime2">
              <a:rPr lang="en-US" smtClean="0"/>
              <a:t>Sunday, December 12, 2021</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566898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03BBDD-218C-4B2A-98A0-F5F369754705}" type="datetime2">
              <a:rPr lang="en-US" smtClean="0"/>
              <a:pPr/>
              <a:t>Sunday, December 12, 2021</a:t>
            </a:fld>
            <a:endParaRPr lang="en-US" dirty="0">
              <a:latin typeface="+mn-lt"/>
            </a:endParaRPr>
          </a:p>
        </p:txBody>
      </p:sp>
      <p:sp>
        <p:nvSpPr>
          <p:cNvPr id="6" name="Footer Placeholder 5"/>
          <p:cNvSpPr>
            <a:spLocks noGrp="1"/>
          </p:cNvSpPr>
          <p:nvPr>
            <p:ph type="ftr" sz="quarter" idx="11"/>
          </p:nvPr>
        </p:nvSpPr>
        <p:spPr/>
        <p:txBody>
          <a:bodyPr/>
          <a:lstStyle/>
          <a:p>
            <a:r>
              <a:rPr lang="en-US"/>
              <a:t>Sample Footer Text</a:t>
            </a:r>
            <a:endParaRPr lang="en-US" dirty="0">
              <a:latin typeface="+mn-lt"/>
            </a:endParaRPr>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76432363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C03BBDD-218C-4B2A-98A0-F5F369754705}" type="datetime2">
              <a:rPr lang="en-US" smtClean="0"/>
              <a:pPr/>
              <a:t>Sunday, December 12, 2021</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2402113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C03BBDD-218C-4B2A-98A0-F5F369754705}" type="datetime2">
              <a:rPr lang="en-US" smtClean="0"/>
              <a:pPr/>
              <a:t>Sunday, December 12, 2021</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8592390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03BBDD-218C-4B2A-98A0-F5F369754705}" type="datetime2">
              <a:rPr lang="en-US" smtClean="0"/>
              <a:pPr/>
              <a:t>Sunday, December 12, 2021</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33517370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C03BBDD-218C-4B2A-98A0-F5F369754705}" type="datetime2">
              <a:rPr lang="en-US" smtClean="0"/>
              <a:pPr/>
              <a:t>Sunday, December 12, 2021</a:t>
            </a:fld>
            <a:endParaRPr lang="en-US" dirty="0">
              <a:latin typeface="+mn-lt"/>
            </a:endParaRPr>
          </a:p>
        </p:txBody>
      </p:sp>
      <p:sp>
        <p:nvSpPr>
          <p:cNvPr id="4"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536227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C03BBDD-218C-4B2A-98A0-F5F369754705}" type="datetime2">
              <a:rPr lang="en-US" smtClean="0"/>
              <a:pPr/>
              <a:t>Sunday, December 12, 2021</a:t>
            </a:fld>
            <a:endParaRPr lang="en-US" dirty="0">
              <a:latin typeface="+mn-lt"/>
            </a:endParaRPr>
          </a:p>
        </p:txBody>
      </p:sp>
      <p:sp>
        <p:nvSpPr>
          <p:cNvPr id="4"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4374798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1179E-60E8-4F2A-A3F9-6F3CE2ABCAF9}" type="datetime2">
              <a:rPr lang="en-US" smtClean="0"/>
              <a:pPr/>
              <a:t>Sunday, December 12, 2021</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10476277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2B061-4DDF-403A-A7DB-3B6FD0BE9165}" type="datetime2">
              <a:rPr lang="en-US" smtClean="0"/>
              <a:t>Sunday, December 12, 2021</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943680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C03BBDD-218C-4B2A-98A0-F5F369754705}" type="datetime2">
              <a:rPr lang="en-US" smtClean="0"/>
              <a:pPr/>
              <a:t>Sunday, December 12, 2021</a:t>
            </a:fld>
            <a:endParaRPr lang="en-US" dirty="0">
              <a:latin typeface="+mn-lt"/>
            </a:endParaRP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Sample Footer Text</a:t>
            </a:r>
            <a:endParaRPr lang="en-US" dirty="0">
              <a:latin typeface="+mn-lt"/>
            </a:endParaRP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93757464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crediblecatholic.com/12ppt/7E-P7-A/"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4">
                <a:lumMod val="67000"/>
              </a:schemeClr>
            </a:gs>
            <a:gs pos="48000">
              <a:schemeClr val="accent4">
                <a:lumMod val="97000"/>
                <a:lumOff val="3000"/>
              </a:schemeClr>
            </a:gs>
            <a:gs pos="100000">
              <a:schemeClr val="accent4">
                <a:lumMod val="60000"/>
                <a:lumOff val="40000"/>
              </a:schemeClr>
            </a:gs>
          </a:gsLst>
          <a:lin ang="162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77138-314F-9942-A25E-06B8E4121AF9}"/>
              </a:ext>
            </a:extLst>
          </p:cNvPr>
          <p:cNvSpPr>
            <a:spLocks noGrp="1"/>
          </p:cNvSpPr>
          <p:nvPr>
            <p:ph idx="1"/>
          </p:nvPr>
        </p:nvSpPr>
        <p:spPr>
          <a:xfrm>
            <a:off x="-53421101" y="2060574"/>
            <a:ext cx="65170189" cy="6995599"/>
          </a:xfrm>
        </p:spPr>
        <p:txBody>
          <a:bodyPr/>
          <a:lstStyle/>
          <a:p>
            <a:br>
              <a:rPr lang="en-US" dirty="0"/>
            </a:br>
            <a:br>
              <a:rPr lang="en-US" dirty="0"/>
            </a:br>
            <a:br>
              <a:rPr lang="en-US" dirty="0"/>
            </a:br>
            <a:endParaRPr lang="en-US" dirty="0"/>
          </a:p>
          <a:p>
            <a:endParaRPr lang="en-US" dirty="0"/>
          </a:p>
          <a:p>
            <a:r>
              <a:rPr lang="en-US" dirty="0"/>
              <a:t>The dog in the photo was trained to identify life after earthquakes. His posture and the fact of staying fixed as seen in the image is the posture that tells the rescuer that there is life in that place. And look at nothing more and nothing less where and in front of who is placed: in front of Jesus as the Eucharistic bread in the tabernacle, the living God among us.</a:t>
            </a:r>
          </a:p>
          <a:p>
            <a:endParaRPr lang="en-US" dirty="0"/>
          </a:p>
        </p:txBody>
      </p:sp>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599"/>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1E0D9853-653F-BE44-B2D9-2B19934CD105}"/>
              </a:ext>
            </a:extLst>
          </p:cNvPr>
          <p:cNvSpPr/>
          <p:nvPr/>
        </p:nvSpPr>
        <p:spPr>
          <a:xfrm>
            <a:off x="6648774" y="305068"/>
            <a:ext cx="5308584" cy="5078313"/>
          </a:xfrm>
          <a:prstGeom prst="rect">
            <a:avLst/>
          </a:prstGeom>
        </p:spPr>
        <p:txBody>
          <a:bodyPr wrap="square">
            <a:spAutoFit/>
          </a:bodyPr>
          <a:lstStyle/>
          <a:p>
            <a:pPr algn="ctr"/>
            <a:endParaRPr lang="en-US" sz="4000" dirty="0">
              <a:solidFill>
                <a:srgbClr val="050505"/>
              </a:solidFill>
              <a:latin typeface="system-ui"/>
            </a:endParaRPr>
          </a:p>
          <a:p>
            <a:pPr algn="ctr"/>
            <a:endParaRPr lang="en-US" sz="4000" dirty="0">
              <a:solidFill>
                <a:srgbClr val="050505"/>
              </a:solidFill>
              <a:latin typeface="system-ui"/>
            </a:endParaRPr>
          </a:p>
          <a:p>
            <a:pPr algn="ctr"/>
            <a:r>
              <a:rPr lang="en-US" sz="4000" dirty="0">
                <a:solidFill>
                  <a:srgbClr val="050505"/>
                </a:solidFill>
                <a:latin typeface="system-ui"/>
              </a:rPr>
              <a:t>Ninth Grade </a:t>
            </a:r>
          </a:p>
          <a:p>
            <a:pPr algn="ctr"/>
            <a:r>
              <a:rPr lang="en-US" sz="4000" dirty="0">
                <a:solidFill>
                  <a:srgbClr val="050505"/>
                </a:solidFill>
                <a:latin typeface="system-ui"/>
              </a:rPr>
              <a:t>Religious Education Class #12</a:t>
            </a:r>
          </a:p>
          <a:p>
            <a:pPr algn="ctr"/>
            <a:r>
              <a:rPr lang="en-US" sz="4000" dirty="0">
                <a:solidFill>
                  <a:srgbClr val="050505"/>
                </a:solidFill>
                <a:latin typeface="system-ui"/>
              </a:rPr>
              <a:t>December 12, 2021</a:t>
            </a:r>
          </a:p>
          <a:p>
            <a:pPr algn="ctr"/>
            <a:endParaRPr lang="en-US" sz="4000" dirty="0">
              <a:solidFill>
                <a:srgbClr val="050505"/>
              </a:solidFill>
              <a:latin typeface="system-ui"/>
            </a:endParaRPr>
          </a:p>
          <a:p>
            <a:pPr algn="ctr"/>
            <a:r>
              <a:rPr lang="en-US" sz="4400" dirty="0">
                <a:solidFill>
                  <a:srgbClr val="050505"/>
                </a:solidFill>
                <a:latin typeface="system-ui"/>
              </a:rPr>
              <a:t> Prayer and Suffering</a:t>
            </a:r>
            <a:endParaRPr lang="en-US" sz="4400" dirty="0"/>
          </a:p>
        </p:txBody>
      </p:sp>
      <p:pic>
        <p:nvPicPr>
          <p:cNvPr id="1026" name="Picture 2">
            <a:extLst>
              <a:ext uri="{FF2B5EF4-FFF2-40B4-BE49-F238E27FC236}">
                <a16:creationId xmlns:a16="http://schemas.microsoft.com/office/drawing/2014/main" id="{A7C5D712-D33C-4CC4-8C02-3C370E1D57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0930" y="983835"/>
            <a:ext cx="487680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74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28DD0-3819-1E40-9BDA-758CAE020B52}"/>
              </a:ext>
            </a:extLst>
          </p:cNvPr>
          <p:cNvSpPr>
            <a:spLocks noGrp="1"/>
          </p:cNvSpPr>
          <p:nvPr>
            <p:ph type="title"/>
          </p:nvPr>
        </p:nvSpPr>
        <p:spPr/>
        <p:txBody>
          <a:bodyPr/>
          <a:lstStyle/>
          <a:p>
            <a:pPr algn="ctr"/>
            <a:r>
              <a:rPr lang="en-US" dirty="0"/>
              <a:t>Anima Christi</a:t>
            </a:r>
          </a:p>
        </p:txBody>
      </p:sp>
      <p:sp>
        <p:nvSpPr>
          <p:cNvPr id="3" name="Content Placeholder 2">
            <a:extLst>
              <a:ext uri="{FF2B5EF4-FFF2-40B4-BE49-F238E27FC236}">
                <a16:creationId xmlns:a16="http://schemas.microsoft.com/office/drawing/2014/main" id="{92F2B98B-8FFA-6843-B5D6-E599B2883BC3}"/>
              </a:ext>
            </a:extLst>
          </p:cNvPr>
          <p:cNvSpPr>
            <a:spLocks noGrp="1"/>
          </p:cNvSpPr>
          <p:nvPr>
            <p:ph idx="1"/>
          </p:nvPr>
        </p:nvSpPr>
        <p:spPr/>
        <p:txBody>
          <a:bodyPr/>
          <a:lstStyle/>
          <a:p>
            <a:pPr marL="0" indent="0" algn="ctr">
              <a:buNone/>
            </a:pPr>
            <a:r>
              <a:rPr lang="en-US" dirty="0"/>
              <a:t>Soul of Christ, sanctify me.</a:t>
            </a:r>
            <a:br>
              <a:rPr lang="en-US" dirty="0"/>
            </a:br>
            <a:r>
              <a:rPr lang="en-US" dirty="0"/>
              <a:t>Body of Christ, save me.</a:t>
            </a:r>
            <a:br>
              <a:rPr lang="en-US" dirty="0"/>
            </a:br>
            <a:r>
              <a:rPr lang="en-US" dirty="0"/>
              <a:t>Blood of Christ, inebriate me.</a:t>
            </a:r>
            <a:br>
              <a:rPr lang="en-US" dirty="0"/>
            </a:br>
            <a:r>
              <a:rPr lang="en-US" dirty="0"/>
              <a:t>Water from the side of Christ, wash me.</a:t>
            </a:r>
            <a:br>
              <a:rPr lang="en-US" dirty="0"/>
            </a:br>
            <a:r>
              <a:rPr lang="en-US" dirty="0"/>
              <a:t>Passion of Christ, strengthen me.</a:t>
            </a:r>
            <a:br>
              <a:rPr lang="en-US" dirty="0"/>
            </a:br>
            <a:r>
              <a:rPr lang="en-US" dirty="0"/>
              <a:t>O Good Jesus, hear me.</a:t>
            </a:r>
            <a:br>
              <a:rPr lang="en-US" dirty="0"/>
            </a:br>
            <a:r>
              <a:rPr lang="en-US" dirty="0"/>
              <a:t>Within your wounds hide me.</a:t>
            </a:r>
            <a:br>
              <a:rPr lang="en-US" dirty="0"/>
            </a:br>
            <a:r>
              <a:rPr lang="en-US" dirty="0"/>
              <a:t>Permit me not to be separated from you.</a:t>
            </a:r>
            <a:br>
              <a:rPr lang="en-US" dirty="0"/>
            </a:br>
            <a:r>
              <a:rPr lang="en-US" dirty="0"/>
              <a:t>From the wicked foe, defend me.</a:t>
            </a:r>
            <a:br>
              <a:rPr lang="en-US" dirty="0"/>
            </a:br>
            <a:r>
              <a:rPr lang="en-US" dirty="0"/>
              <a:t>At the hour of my death, call me</a:t>
            </a:r>
            <a:br>
              <a:rPr lang="en-US" dirty="0"/>
            </a:br>
            <a:r>
              <a:rPr lang="en-US" dirty="0"/>
              <a:t>and bid me come to you</a:t>
            </a:r>
            <a:br>
              <a:rPr lang="en-US" dirty="0"/>
            </a:br>
            <a:r>
              <a:rPr lang="en-US" dirty="0"/>
              <a:t>That with your saints I may praise you</a:t>
            </a:r>
            <a:br>
              <a:rPr lang="en-US" dirty="0"/>
            </a:br>
            <a:r>
              <a:rPr lang="en-US" dirty="0"/>
              <a:t>For ever and ever. Amen.</a:t>
            </a:r>
          </a:p>
          <a:p>
            <a:endParaRPr lang="en-US" dirty="0"/>
          </a:p>
        </p:txBody>
      </p:sp>
    </p:spTree>
    <p:extLst>
      <p:ext uri="{BB962C8B-B14F-4D97-AF65-F5344CB8AC3E}">
        <p14:creationId xmlns:p14="http://schemas.microsoft.com/office/powerpoint/2010/main" val="3633260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428A5-1F81-DD4A-8932-21CB420463D4}"/>
              </a:ext>
            </a:extLst>
          </p:cNvPr>
          <p:cNvSpPr>
            <a:spLocks noGrp="1"/>
          </p:cNvSpPr>
          <p:nvPr>
            <p:ph type="title"/>
          </p:nvPr>
        </p:nvSpPr>
        <p:spPr/>
        <p:txBody>
          <a:bodyPr/>
          <a:lstStyle/>
          <a:p>
            <a:pPr algn="ctr"/>
            <a:r>
              <a:rPr lang="en-US" dirty="0"/>
              <a:t>What is Prayer?</a:t>
            </a:r>
          </a:p>
        </p:txBody>
      </p:sp>
      <p:sp>
        <p:nvSpPr>
          <p:cNvPr id="3" name="Content Placeholder 2">
            <a:extLst>
              <a:ext uri="{FF2B5EF4-FFF2-40B4-BE49-F238E27FC236}">
                <a16:creationId xmlns:a16="http://schemas.microsoft.com/office/drawing/2014/main" id="{AB9D776D-5FF1-9C4A-9090-511D5E96C0FA}"/>
              </a:ext>
            </a:extLst>
          </p:cNvPr>
          <p:cNvSpPr>
            <a:spLocks noGrp="1"/>
          </p:cNvSpPr>
          <p:nvPr>
            <p:ph idx="1"/>
          </p:nvPr>
        </p:nvSpPr>
        <p:spPr>
          <a:xfrm>
            <a:off x="961534" y="1385740"/>
            <a:ext cx="10546288" cy="6673756"/>
          </a:xfrm>
        </p:spPr>
        <p:txBody>
          <a:bodyPr/>
          <a:lstStyle/>
          <a:p>
            <a:r>
              <a:rPr lang="en-US" dirty="0"/>
              <a:t>“Prayer is the raising of one’s mind and heart to God or the requesting of good things from God.” (St. John Damascene)</a:t>
            </a:r>
          </a:p>
          <a:p>
            <a:endParaRPr lang="en-US" dirty="0"/>
          </a:p>
          <a:p>
            <a:r>
              <a:rPr lang="en-US" dirty="0"/>
              <a:t>“For me, prayer is the surge of the heart; it is a simple look turned toward heaven, it is a cry of recognition and of love, embracing both trial and joy. (St. Therese of Lisieux)</a:t>
            </a:r>
          </a:p>
          <a:p>
            <a:pPr marL="0" indent="0">
              <a:buNone/>
            </a:pPr>
            <a:endParaRPr lang="en-US" dirty="0"/>
          </a:p>
          <a:p>
            <a:r>
              <a:rPr lang="en-US" dirty="0"/>
              <a:t>“…when we pray, do we speak from the height of our pride and will, or “out of the depths” of a humble and contrite heart??” (CCC 2559)</a:t>
            </a:r>
          </a:p>
        </p:txBody>
      </p:sp>
    </p:spTree>
    <p:extLst>
      <p:ext uri="{BB962C8B-B14F-4D97-AF65-F5344CB8AC3E}">
        <p14:creationId xmlns:p14="http://schemas.microsoft.com/office/powerpoint/2010/main" val="17664358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8B396-EC1D-DE40-ABFD-B31553F59F9B}"/>
              </a:ext>
            </a:extLst>
          </p:cNvPr>
          <p:cNvSpPr>
            <a:spLocks noGrp="1"/>
          </p:cNvSpPr>
          <p:nvPr>
            <p:ph type="title"/>
          </p:nvPr>
        </p:nvSpPr>
        <p:spPr/>
        <p:txBody>
          <a:bodyPr/>
          <a:lstStyle/>
          <a:p>
            <a:pPr algn="ctr"/>
            <a:r>
              <a:rPr lang="en-US" dirty="0"/>
              <a:t>Why Do We Pray?</a:t>
            </a:r>
          </a:p>
        </p:txBody>
      </p:sp>
      <p:sp>
        <p:nvSpPr>
          <p:cNvPr id="3" name="Content Placeholder 2">
            <a:extLst>
              <a:ext uri="{FF2B5EF4-FFF2-40B4-BE49-F238E27FC236}">
                <a16:creationId xmlns:a16="http://schemas.microsoft.com/office/drawing/2014/main" id="{6FE5EE51-9B67-1440-B00A-EA118AA929FB}"/>
              </a:ext>
            </a:extLst>
          </p:cNvPr>
          <p:cNvSpPr>
            <a:spLocks noGrp="1"/>
          </p:cNvSpPr>
          <p:nvPr>
            <p:ph idx="1"/>
          </p:nvPr>
        </p:nvSpPr>
        <p:spPr/>
        <p:txBody>
          <a:bodyPr/>
          <a:lstStyle/>
          <a:p>
            <a:r>
              <a:rPr lang="en-US" dirty="0"/>
              <a:t>Prayer is privileged time with God. </a:t>
            </a:r>
          </a:p>
          <a:p>
            <a:endParaRPr lang="en-US" dirty="0"/>
          </a:p>
          <a:p>
            <a:r>
              <a:rPr lang="en-US" dirty="0"/>
              <a:t>A five-minute chat with a famous person.</a:t>
            </a:r>
          </a:p>
          <a:p>
            <a:endParaRPr lang="en-US" dirty="0"/>
          </a:p>
          <a:p>
            <a:r>
              <a:rPr lang="en-US" dirty="0"/>
              <a:t>“The Lord of glory, Himself unending joy, beauty, and goodness, would invite us to communicate with him and then begin the conversation with his inspired Word, which welcomes our responses, is an unimaginable blessing.”</a:t>
            </a:r>
          </a:p>
          <a:p>
            <a:endParaRPr lang="en-US" dirty="0"/>
          </a:p>
          <a:p>
            <a:pPr marL="0" indent="0">
              <a:buNone/>
            </a:pPr>
            <a:endParaRPr lang="en-US" dirty="0"/>
          </a:p>
        </p:txBody>
      </p:sp>
    </p:spTree>
    <p:extLst>
      <p:ext uri="{BB962C8B-B14F-4D97-AF65-F5344CB8AC3E}">
        <p14:creationId xmlns:p14="http://schemas.microsoft.com/office/powerpoint/2010/main" val="1249476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8EA79-C9B2-E142-BE54-4937360BE548}"/>
              </a:ext>
            </a:extLst>
          </p:cNvPr>
          <p:cNvSpPr>
            <a:spLocks noGrp="1"/>
          </p:cNvSpPr>
          <p:nvPr>
            <p:ph type="title"/>
          </p:nvPr>
        </p:nvSpPr>
        <p:spPr/>
        <p:txBody>
          <a:bodyPr/>
          <a:lstStyle/>
          <a:p>
            <a:pPr algn="ctr"/>
            <a:r>
              <a:rPr lang="en-US" dirty="0"/>
              <a:t>Places Favorable to Prayer</a:t>
            </a:r>
          </a:p>
        </p:txBody>
      </p:sp>
      <p:sp>
        <p:nvSpPr>
          <p:cNvPr id="3" name="Content Placeholder 2">
            <a:extLst>
              <a:ext uri="{FF2B5EF4-FFF2-40B4-BE49-F238E27FC236}">
                <a16:creationId xmlns:a16="http://schemas.microsoft.com/office/drawing/2014/main" id="{84D2E58F-D5A1-FD45-ADA9-E78B078E0D2B}"/>
              </a:ext>
            </a:extLst>
          </p:cNvPr>
          <p:cNvSpPr>
            <a:spLocks noGrp="1"/>
          </p:cNvSpPr>
          <p:nvPr>
            <p:ph idx="1"/>
          </p:nvPr>
        </p:nvSpPr>
        <p:spPr/>
        <p:txBody>
          <a:bodyPr>
            <a:normAutofit lnSpcReduction="10000"/>
          </a:bodyPr>
          <a:lstStyle/>
          <a:p>
            <a:r>
              <a:rPr lang="en-US" dirty="0"/>
              <a:t>“The church, the house of God, is the proper place for the liturgical prayer of the parish community. It is also the privileged place for adoration of the real presence of Christ in the Blessed Sacrament.”</a:t>
            </a:r>
          </a:p>
          <a:p>
            <a:endParaRPr lang="en-US" dirty="0"/>
          </a:p>
          <a:p>
            <a:r>
              <a:rPr lang="en-US" dirty="0"/>
              <a:t>”For personal prayer, this can be a ‘prayer corner’ with the Sacred Scripture and icons, in order to be there in secret, before our Father. In a Christian family, this kind of little oratory fosters prayer in common.”</a:t>
            </a:r>
          </a:p>
          <a:p>
            <a:endParaRPr lang="en-US" dirty="0"/>
          </a:p>
          <a:p>
            <a:r>
              <a:rPr lang="en-US" dirty="0"/>
              <a:t>Monasteries…</a:t>
            </a:r>
          </a:p>
          <a:p>
            <a:endParaRPr lang="en-US" dirty="0"/>
          </a:p>
          <a:p>
            <a:r>
              <a:rPr lang="en-US" dirty="0"/>
              <a:t>Pilgrimages…</a:t>
            </a:r>
          </a:p>
        </p:txBody>
      </p:sp>
    </p:spTree>
    <p:extLst>
      <p:ext uri="{BB962C8B-B14F-4D97-AF65-F5344CB8AC3E}">
        <p14:creationId xmlns:p14="http://schemas.microsoft.com/office/powerpoint/2010/main" val="8408870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1666E-5719-304B-B21B-14DAD6CF7ED1}"/>
              </a:ext>
            </a:extLst>
          </p:cNvPr>
          <p:cNvSpPr>
            <a:spLocks noGrp="1"/>
          </p:cNvSpPr>
          <p:nvPr>
            <p:ph type="title"/>
          </p:nvPr>
        </p:nvSpPr>
        <p:spPr/>
        <p:txBody>
          <a:bodyPr/>
          <a:lstStyle/>
          <a:p>
            <a:pPr algn="ctr"/>
            <a:r>
              <a:rPr lang="en-US" dirty="0"/>
              <a:t>Types of Prayer</a:t>
            </a:r>
          </a:p>
        </p:txBody>
      </p:sp>
      <p:sp>
        <p:nvSpPr>
          <p:cNvPr id="3" name="Content Placeholder 2">
            <a:extLst>
              <a:ext uri="{FF2B5EF4-FFF2-40B4-BE49-F238E27FC236}">
                <a16:creationId xmlns:a16="http://schemas.microsoft.com/office/drawing/2014/main" id="{00DBD690-82E7-0E4C-BA9A-84BAEF020875}"/>
              </a:ext>
            </a:extLst>
          </p:cNvPr>
          <p:cNvSpPr>
            <a:spLocks noGrp="1"/>
          </p:cNvSpPr>
          <p:nvPr>
            <p:ph idx="1"/>
          </p:nvPr>
        </p:nvSpPr>
        <p:spPr/>
        <p:txBody>
          <a:bodyPr>
            <a:normAutofit fontScale="92500" lnSpcReduction="10000"/>
          </a:bodyPr>
          <a:lstStyle/>
          <a:p>
            <a:r>
              <a:rPr lang="en-US" dirty="0"/>
              <a:t>Prayer of Petition (CCC 2629 – 2633)</a:t>
            </a:r>
          </a:p>
          <a:p>
            <a:pPr lvl="1"/>
            <a:r>
              <a:rPr lang="en-US" dirty="0"/>
              <a:t>“Forgiveness, the quest for the Kingdom, and every true need are objects of the prayer of petition.” (CCC 2646)</a:t>
            </a:r>
          </a:p>
          <a:p>
            <a:r>
              <a:rPr lang="en-US" dirty="0"/>
              <a:t>Prayer of Intercession (CCC 2634 – 2636)</a:t>
            </a:r>
          </a:p>
          <a:p>
            <a:pPr lvl="1"/>
            <a:r>
              <a:rPr lang="en-US" dirty="0"/>
              <a:t>“Prayer of intercession consists in asking on behalf of another. It knows no boundaries and extends to one’s enemies.” (CCC 2647)</a:t>
            </a:r>
          </a:p>
          <a:p>
            <a:r>
              <a:rPr lang="en-US" dirty="0"/>
              <a:t>Prayer of Thanksgiving (CCC 2637 – 2638)</a:t>
            </a:r>
          </a:p>
          <a:p>
            <a:pPr lvl="1"/>
            <a:r>
              <a:rPr lang="en-US" dirty="0"/>
              <a:t>“Every joy and suffering, every event and need can become the matter for thanksgiving…” (CCC 2648)</a:t>
            </a:r>
          </a:p>
          <a:p>
            <a:r>
              <a:rPr lang="en-US" dirty="0"/>
              <a:t>Prayer of Praise (CCC 2639 – 2643)</a:t>
            </a:r>
          </a:p>
          <a:p>
            <a:pPr lvl="1"/>
            <a:r>
              <a:rPr lang="en-US" dirty="0"/>
              <a:t>“Prayer of praise is entirely disinterested and rises to God, lauds him, and gives him glory for his own sake, quite beyond what he has done, but simply because HE IS.” (CCC 2649)</a:t>
            </a:r>
          </a:p>
        </p:txBody>
      </p:sp>
    </p:spTree>
    <p:extLst>
      <p:ext uri="{BB962C8B-B14F-4D97-AF65-F5344CB8AC3E}">
        <p14:creationId xmlns:p14="http://schemas.microsoft.com/office/powerpoint/2010/main" val="7397873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F84FD-E140-6F49-A8C0-832F5D0098E8}"/>
              </a:ext>
            </a:extLst>
          </p:cNvPr>
          <p:cNvSpPr>
            <a:spLocks noGrp="1"/>
          </p:cNvSpPr>
          <p:nvPr>
            <p:ph type="title"/>
          </p:nvPr>
        </p:nvSpPr>
        <p:spPr/>
        <p:txBody>
          <a:bodyPr/>
          <a:lstStyle/>
          <a:p>
            <a:pPr algn="ctr"/>
            <a:r>
              <a:rPr lang="en-US" dirty="0"/>
              <a:t>Prayer - Blessing</a:t>
            </a:r>
          </a:p>
        </p:txBody>
      </p:sp>
      <p:sp>
        <p:nvSpPr>
          <p:cNvPr id="3" name="Content Placeholder 2">
            <a:extLst>
              <a:ext uri="{FF2B5EF4-FFF2-40B4-BE49-F238E27FC236}">
                <a16:creationId xmlns:a16="http://schemas.microsoft.com/office/drawing/2014/main" id="{3102284E-1300-AA40-8269-551649ED4ADF}"/>
              </a:ext>
            </a:extLst>
          </p:cNvPr>
          <p:cNvSpPr>
            <a:spLocks noGrp="1"/>
          </p:cNvSpPr>
          <p:nvPr>
            <p:ph idx="1"/>
          </p:nvPr>
        </p:nvSpPr>
        <p:spPr/>
        <p:txBody>
          <a:bodyPr>
            <a:normAutofit lnSpcReduction="10000"/>
          </a:bodyPr>
          <a:lstStyle/>
          <a:p>
            <a:r>
              <a:rPr lang="en-US" dirty="0"/>
              <a:t>In the name of the Father;</a:t>
            </a:r>
          </a:p>
          <a:p>
            <a:r>
              <a:rPr lang="en-US" dirty="0"/>
              <a:t>And of the Son;</a:t>
            </a:r>
          </a:p>
          <a:p>
            <a:r>
              <a:rPr lang="en-US" dirty="0"/>
              <a:t>And of the Holy Spirit.</a:t>
            </a:r>
          </a:p>
          <a:p>
            <a:r>
              <a:rPr lang="en-US" dirty="0"/>
              <a:t>Amen.</a:t>
            </a:r>
          </a:p>
          <a:p>
            <a:endParaRPr lang="en-US" dirty="0"/>
          </a:p>
          <a:p>
            <a:r>
              <a:rPr lang="en-US" dirty="0"/>
              <a:t>“No one can say, ‘Jesus is Lord’ except through the Holy Spirit.” Every time we begin to pray to Jesus it is the Holy Spirit who draws us on the way to prayer by his prevenient grace. Since he teaches us to pray by recalling Christ, how could we not pray to the Spirit too? That is why the Church invites us to call upon the Holy Spirit every day, especially at the beginning and the end of every important action.” (CCC 2670)</a:t>
            </a:r>
          </a:p>
        </p:txBody>
      </p:sp>
    </p:spTree>
    <p:extLst>
      <p:ext uri="{BB962C8B-B14F-4D97-AF65-F5344CB8AC3E}">
        <p14:creationId xmlns:p14="http://schemas.microsoft.com/office/powerpoint/2010/main" val="3327444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058DE-BB60-784D-A881-8F651851AC68}"/>
              </a:ext>
            </a:extLst>
          </p:cNvPr>
          <p:cNvSpPr>
            <a:spLocks noGrp="1"/>
          </p:cNvSpPr>
          <p:nvPr>
            <p:ph type="title"/>
          </p:nvPr>
        </p:nvSpPr>
        <p:spPr>
          <a:xfrm>
            <a:off x="838200" y="500062"/>
            <a:ext cx="10515600" cy="1325563"/>
          </a:xfrm>
        </p:spPr>
        <p:txBody>
          <a:bodyPr/>
          <a:lstStyle/>
          <a:p>
            <a:pPr algn="ctr"/>
            <a:r>
              <a:rPr lang="en-US" dirty="0"/>
              <a:t>Prayers - Hail Mary</a:t>
            </a:r>
          </a:p>
        </p:txBody>
      </p:sp>
      <p:sp>
        <p:nvSpPr>
          <p:cNvPr id="3" name="Subtitle 2">
            <a:extLst>
              <a:ext uri="{FF2B5EF4-FFF2-40B4-BE49-F238E27FC236}">
                <a16:creationId xmlns:a16="http://schemas.microsoft.com/office/drawing/2014/main" id="{32EBD0F4-9787-4547-9AF1-48E8F2CF5E35}"/>
              </a:ext>
            </a:extLst>
          </p:cNvPr>
          <p:cNvSpPr>
            <a:spLocks noGrp="1"/>
          </p:cNvSpPr>
          <p:nvPr>
            <p:ph idx="1"/>
          </p:nvPr>
        </p:nvSpPr>
        <p:spPr/>
        <p:txBody>
          <a:bodyPr/>
          <a:lstStyle/>
          <a:p>
            <a:r>
              <a:rPr lang="en-US" dirty="0"/>
              <a:t>Hail Mary full of grace the Lord is with thee.</a:t>
            </a:r>
          </a:p>
          <a:p>
            <a:r>
              <a:rPr lang="en-US" dirty="0"/>
              <a:t>Blessed art thou among women; and blessed is the fruit of thy womb, Jesus.</a:t>
            </a:r>
          </a:p>
          <a:p>
            <a:r>
              <a:rPr lang="en-US" dirty="0"/>
              <a:t>Holy Mary, Mother of God,</a:t>
            </a:r>
          </a:p>
          <a:p>
            <a:r>
              <a:rPr lang="en-US" dirty="0"/>
              <a:t>Pray for us sinners now and at the hour of our death.</a:t>
            </a:r>
          </a:p>
          <a:p>
            <a:r>
              <a:rPr lang="en-US" dirty="0"/>
              <a:t>Amen.</a:t>
            </a:r>
          </a:p>
        </p:txBody>
      </p:sp>
    </p:spTree>
    <p:extLst>
      <p:ext uri="{BB962C8B-B14F-4D97-AF65-F5344CB8AC3E}">
        <p14:creationId xmlns:p14="http://schemas.microsoft.com/office/powerpoint/2010/main" val="35212911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F5971-9F59-7443-9663-1F51A69B1667}"/>
              </a:ext>
            </a:extLst>
          </p:cNvPr>
          <p:cNvSpPr>
            <a:spLocks noGrp="1"/>
          </p:cNvSpPr>
          <p:nvPr>
            <p:ph type="title"/>
          </p:nvPr>
        </p:nvSpPr>
        <p:spPr/>
        <p:txBody>
          <a:bodyPr>
            <a:normAutofit/>
          </a:bodyPr>
          <a:lstStyle/>
          <a:p>
            <a:pPr algn="ctr"/>
            <a:r>
              <a:rPr lang="en-US" dirty="0"/>
              <a:t>Prayer – Salve, Regina </a:t>
            </a:r>
            <a:br>
              <a:rPr lang="en-US" dirty="0"/>
            </a:br>
            <a:r>
              <a:rPr lang="en-US" dirty="0"/>
              <a:t>(Hail Holy Queen)</a:t>
            </a:r>
          </a:p>
        </p:txBody>
      </p:sp>
      <p:sp>
        <p:nvSpPr>
          <p:cNvPr id="3" name="Content Placeholder 2">
            <a:extLst>
              <a:ext uri="{FF2B5EF4-FFF2-40B4-BE49-F238E27FC236}">
                <a16:creationId xmlns:a16="http://schemas.microsoft.com/office/drawing/2014/main" id="{BDB5A845-55F1-B147-A1F2-E22D4A03EF86}"/>
              </a:ext>
            </a:extLst>
          </p:cNvPr>
          <p:cNvSpPr>
            <a:spLocks noGrp="1"/>
          </p:cNvSpPr>
          <p:nvPr>
            <p:ph idx="1"/>
          </p:nvPr>
        </p:nvSpPr>
        <p:spPr/>
        <p:txBody>
          <a:bodyPr>
            <a:normAutofit lnSpcReduction="10000"/>
          </a:bodyPr>
          <a:lstStyle/>
          <a:p>
            <a:r>
              <a:rPr lang="en-US" dirty="0"/>
              <a:t>Hail, holy Queen, mother of mercy, our life, our sweetness, and our hope.</a:t>
            </a:r>
          </a:p>
          <a:p>
            <a:r>
              <a:rPr lang="en-US" dirty="0"/>
              <a:t>To you do we cry, poor banished children of Eve.</a:t>
            </a:r>
          </a:p>
          <a:p>
            <a:r>
              <a:rPr lang="en-US" dirty="0"/>
              <a:t>To you do we send up our sighs, mourning and weeping in this valley of tears.</a:t>
            </a:r>
          </a:p>
          <a:p>
            <a:r>
              <a:rPr lang="en-US" dirty="0"/>
              <a:t>Turn then, O most gracious advocate, your eyes of mercy toward us, and after this our exile show unto us the blessed fruit of your womb, Jesus.</a:t>
            </a:r>
          </a:p>
          <a:p>
            <a:r>
              <a:rPr lang="en-US" dirty="0"/>
              <a:t>O clement, O loving, O sweet Virgin Mary.</a:t>
            </a:r>
          </a:p>
          <a:p>
            <a:r>
              <a:rPr lang="en-US" dirty="0"/>
              <a:t>Pray for us, O holy Mother of God,</a:t>
            </a:r>
          </a:p>
          <a:p>
            <a:r>
              <a:rPr lang="en-US" dirty="0"/>
              <a:t>That we may be made worthy of the promises of Christ.</a:t>
            </a:r>
          </a:p>
        </p:txBody>
      </p:sp>
    </p:spTree>
    <p:extLst>
      <p:ext uri="{BB962C8B-B14F-4D97-AF65-F5344CB8AC3E}">
        <p14:creationId xmlns:p14="http://schemas.microsoft.com/office/powerpoint/2010/main" val="3655181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5160-1F32-F744-BA9D-73C3D71A6F34}"/>
              </a:ext>
            </a:extLst>
          </p:cNvPr>
          <p:cNvSpPr>
            <a:spLocks noGrp="1"/>
          </p:cNvSpPr>
          <p:nvPr>
            <p:ph type="title"/>
          </p:nvPr>
        </p:nvSpPr>
        <p:spPr/>
        <p:txBody>
          <a:bodyPr/>
          <a:lstStyle/>
          <a:p>
            <a:pPr algn="ctr"/>
            <a:r>
              <a:rPr lang="en-US" dirty="0"/>
              <a:t>Prayer – Our Father</a:t>
            </a:r>
          </a:p>
        </p:txBody>
      </p:sp>
      <p:sp>
        <p:nvSpPr>
          <p:cNvPr id="3" name="Content Placeholder 2">
            <a:extLst>
              <a:ext uri="{FF2B5EF4-FFF2-40B4-BE49-F238E27FC236}">
                <a16:creationId xmlns:a16="http://schemas.microsoft.com/office/drawing/2014/main" id="{FAC19271-003B-A248-A1D8-91785B185C4F}"/>
              </a:ext>
            </a:extLst>
          </p:cNvPr>
          <p:cNvSpPr>
            <a:spLocks noGrp="1"/>
          </p:cNvSpPr>
          <p:nvPr>
            <p:ph idx="1"/>
          </p:nvPr>
        </p:nvSpPr>
        <p:spPr/>
        <p:txBody>
          <a:bodyPr>
            <a:normAutofit lnSpcReduction="10000"/>
          </a:bodyPr>
          <a:lstStyle/>
          <a:p>
            <a:r>
              <a:rPr lang="en-US" dirty="0"/>
              <a:t>Our Father, who art in heaven, </a:t>
            </a:r>
          </a:p>
          <a:p>
            <a:r>
              <a:rPr lang="en-US" dirty="0"/>
              <a:t>Hallowed be Thy Name;</a:t>
            </a:r>
          </a:p>
          <a:p>
            <a:r>
              <a:rPr lang="en-US" dirty="0"/>
              <a:t>Thy kingdom come, </a:t>
            </a:r>
          </a:p>
          <a:p>
            <a:r>
              <a:rPr lang="en-US" dirty="0"/>
              <a:t>Thy will be done on earth as it is in heaven.</a:t>
            </a:r>
          </a:p>
          <a:p>
            <a:r>
              <a:rPr lang="en-US" dirty="0"/>
              <a:t>Give us this day our daily bread, </a:t>
            </a:r>
          </a:p>
          <a:p>
            <a:r>
              <a:rPr lang="en-US" dirty="0"/>
              <a:t>And forgive us our trespasses, </a:t>
            </a:r>
          </a:p>
          <a:p>
            <a:r>
              <a:rPr lang="en-US" dirty="0"/>
              <a:t>As we forgive those who trespass against us;</a:t>
            </a:r>
          </a:p>
          <a:p>
            <a:r>
              <a:rPr lang="en-US" dirty="0"/>
              <a:t>And lead us not into temptation, </a:t>
            </a:r>
          </a:p>
          <a:p>
            <a:r>
              <a:rPr lang="en-US" dirty="0"/>
              <a:t>But deliver us from evil.</a:t>
            </a:r>
          </a:p>
          <a:p>
            <a:r>
              <a:rPr lang="en-US" dirty="0"/>
              <a:t>Amen</a:t>
            </a:r>
          </a:p>
        </p:txBody>
      </p:sp>
    </p:spTree>
    <p:extLst>
      <p:ext uri="{BB962C8B-B14F-4D97-AF65-F5344CB8AC3E}">
        <p14:creationId xmlns:p14="http://schemas.microsoft.com/office/powerpoint/2010/main" val="1168592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ircle(in)">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circle(in)">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circle(in)">
                                      <p:cBhvr>
                                        <p:cTn id="47" dur="2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circle(in)">
                                      <p:cBhvr>
                                        <p:cTn id="52"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CB055-E10C-914A-94B3-02F6D234DADC}"/>
              </a:ext>
            </a:extLst>
          </p:cNvPr>
          <p:cNvSpPr>
            <a:spLocks noGrp="1"/>
          </p:cNvSpPr>
          <p:nvPr>
            <p:ph type="title"/>
          </p:nvPr>
        </p:nvSpPr>
        <p:spPr/>
        <p:txBody>
          <a:bodyPr/>
          <a:lstStyle/>
          <a:p>
            <a:pPr algn="ctr"/>
            <a:r>
              <a:rPr lang="en-US" dirty="0"/>
              <a:t>Prayer, Kyrie</a:t>
            </a:r>
          </a:p>
        </p:txBody>
      </p:sp>
      <p:sp>
        <p:nvSpPr>
          <p:cNvPr id="3" name="Content Placeholder 2">
            <a:extLst>
              <a:ext uri="{FF2B5EF4-FFF2-40B4-BE49-F238E27FC236}">
                <a16:creationId xmlns:a16="http://schemas.microsoft.com/office/drawing/2014/main" id="{4D53E46C-25D5-EA4A-B681-CA0B65C89751}"/>
              </a:ext>
            </a:extLst>
          </p:cNvPr>
          <p:cNvSpPr>
            <a:spLocks noGrp="1"/>
          </p:cNvSpPr>
          <p:nvPr>
            <p:ph idx="1"/>
          </p:nvPr>
        </p:nvSpPr>
        <p:spPr/>
        <p:txBody>
          <a:bodyPr/>
          <a:lstStyle/>
          <a:p>
            <a:r>
              <a:rPr lang="en-US" dirty="0"/>
              <a:t>Kyrie, eleison.</a:t>
            </a:r>
          </a:p>
          <a:p>
            <a:r>
              <a:rPr lang="en-US" dirty="0"/>
              <a:t>Kyrie, eleison.</a:t>
            </a:r>
          </a:p>
          <a:p>
            <a:r>
              <a:rPr lang="en-US" dirty="0"/>
              <a:t>Kyrie, eleison.</a:t>
            </a:r>
          </a:p>
        </p:txBody>
      </p:sp>
    </p:spTree>
    <p:extLst>
      <p:ext uri="{BB962C8B-B14F-4D97-AF65-F5344CB8AC3E}">
        <p14:creationId xmlns:p14="http://schemas.microsoft.com/office/powerpoint/2010/main" val="37031215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591E5-307E-4045-9AE1-DB051BE9CC3F}"/>
              </a:ext>
            </a:extLst>
          </p:cNvPr>
          <p:cNvSpPr>
            <a:spLocks noGrp="1"/>
          </p:cNvSpPr>
          <p:nvPr>
            <p:ph type="title"/>
          </p:nvPr>
        </p:nvSpPr>
        <p:spPr/>
        <p:txBody>
          <a:bodyPr/>
          <a:lstStyle/>
          <a:p>
            <a:pPr algn="ctr"/>
            <a:r>
              <a:rPr lang="en-US" dirty="0"/>
              <a:t>Prayer, Gloria</a:t>
            </a:r>
          </a:p>
        </p:txBody>
      </p:sp>
      <p:sp>
        <p:nvSpPr>
          <p:cNvPr id="3" name="Content Placeholder 2">
            <a:extLst>
              <a:ext uri="{FF2B5EF4-FFF2-40B4-BE49-F238E27FC236}">
                <a16:creationId xmlns:a16="http://schemas.microsoft.com/office/drawing/2014/main" id="{267BE245-0908-8245-A17B-2FC0D2C19F8D}"/>
              </a:ext>
            </a:extLst>
          </p:cNvPr>
          <p:cNvSpPr>
            <a:spLocks noGrp="1"/>
          </p:cNvSpPr>
          <p:nvPr>
            <p:ph idx="1"/>
          </p:nvPr>
        </p:nvSpPr>
        <p:spPr/>
        <p:txBody>
          <a:bodyPr>
            <a:normAutofit lnSpcReduction="10000"/>
          </a:bodyPr>
          <a:lstStyle/>
          <a:p>
            <a:r>
              <a:rPr lang="en-US" dirty="0"/>
              <a:t>Glory to God in the highest, and on earth peace to people of good will.</a:t>
            </a:r>
          </a:p>
          <a:p>
            <a:r>
              <a:rPr lang="en-US" dirty="0"/>
              <a:t>We praise you, we bless you, we adore you, we glorify you, we give thanks for your great glory, Lord God, heavenly King, O God, almighty Father.</a:t>
            </a:r>
          </a:p>
          <a:p>
            <a:r>
              <a:rPr lang="en-US" dirty="0"/>
              <a:t>Lord Jesus Christ, Only Begotten Son, Lord God, Lamb of God, Son of the Father, you take away the sins of the world, have mercy on us; you take away the sins of the world, receive our prayer; you are seated at the right hand of the Father, have mercy on us.</a:t>
            </a:r>
          </a:p>
          <a:p>
            <a:r>
              <a:rPr lang="en-US" dirty="0"/>
              <a:t>For you alone are the Holy One, you alone are the Lord, you alone are the Most High, Jesus Christ, with the Holy Spirit, in the glory of God the Father.</a:t>
            </a:r>
          </a:p>
          <a:p>
            <a:r>
              <a:rPr lang="en-US" dirty="0"/>
              <a:t>Amen.</a:t>
            </a:r>
          </a:p>
        </p:txBody>
      </p:sp>
    </p:spTree>
    <p:extLst>
      <p:ext uri="{BB962C8B-B14F-4D97-AF65-F5344CB8AC3E}">
        <p14:creationId xmlns:p14="http://schemas.microsoft.com/office/powerpoint/2010/main" val="16871973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2F3BE-868B-D246-BBE8-33CFF69BFE47}"/>
              </a:ext>
            </a:extLst>
          </p:cNvPr>
          <p:cNvSpPr>
            <a:spLocks noGrp="1"/>
          </p:cNvSpPr>
          <p:nvPr>
            <p:ph type="title"/>
          </p:nvPr>
        </p:nvSpPr>
        <p:spPr/>
        <p:txBody>
          <a:bodyPr/>
          <a:lstStyle/>
          <a:p>
            <a:pPr algn="ctr"/>
            <a:r>
              <a:rPr lang="en-US" dirty="0"/>
              <a:t>Prayer – Act of Contrition</a:t>
            </a:r>
          </a:p>
        </p:txBody>
      </p:sp>
      <p:sp>
        <p:nvSpPr>
          <p:cNvPr id="3" name="Content Placeholder 2">
            <a:extLst>
              <a:ext uri="{FF2B5EF4-FFF2-40B4-BE49-F238E27FC236}">
                <a16:creationId xmlns:a16="http://schemas.microsoft.com/office/drawing/2014/main" id="{78E96686-80C2-E243-9D73-4DB262018037}"/>
              </a:ext>
            </a:extLst>
          </p:cNvPr>
          <p:cNvSpPr>
            <a:spLocks noGrp="1"/>
          </p:cNvSpPr>
          <p:nvPr>
            <p:ph idx="1"/>
          </p:nvPr>
        </p:nvSpPr>
        <p:spPr/>
        <p:txBody>
          <a:bodyPr/>
          <a:lstStyle/>
          <a:p>
            <a:r>
              <a:rPr lang="en-US" dirty="0"/>
              <a:t>O my God I am heartily sorry for having offended Thee,</a:t>
            </a:r>
          </a:p>
          <a:p>
            <a:r>
              <a:rPr lang="en-US" dirty="0"/>
              <a:t>And I detest all of my sins because of their just punishment; but most of all because they offend Thee, my God. Who art all Good and worthy of all my love.</a:t>
            </a:r>
          </a:p>
          <a:p>
            <a:r>
              <a:rPr lang="en-US" dirty="0"/>
              <a:t>I firmly resolve with the help of Thy grace,</a:t>
            </a:r>
          </a:p>
          <a:p>
            <a:r>
              <a:rPr lang="en-US" dirty="0"/>
              <a:t>To sin no more and to avoid the near occasions of sin.</a:t>
            </a:r>
          </a:p>
          <a:p>
            <a:r>
              <a:rPr lang="en-US" dirty="0"/>
              <a:t>Amen.</a:t>
            </a:r>
          </a:p>
        </p:txBody>
      </p:sp>
    </p:spTree>
    <p:extLst>
      <p:ext uri="{BB962C8B-B14F-4D97-AF65-F5344CB8AC3E}">
        <p14:creationId xmlns:p14="http://schemas.microsoft.com/office/powerpoint/2010/main" val="237402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36BAA-E04A-4941-8202-D05B37B4C932}"/>
              </a:ext>
            </a:extLst>
          </p:cNvPr>
          <p:cNvSpPr>
            <a:spLocks noGrp="1"/>
          </p:cNvSpPr>
          <p:nvPr>
            <p:ph type="title"/>
          </p:nvPr>
        </p:nvSpPr>
        <p:spPr/>
        <p:txBody>
          <a:bodyPr/>
          <a:lstStyle/>
          <a:p>
            <a:pPr algn="ctr"/>
            <a:r>
              <a:rPr lang="en-US" dirty="0"/>
              <a:t>Prayers</a:t>
            </a:r>
          </a:p>
        </p:txBody>
      </p:sp>
      <p:sp>
        <p:nvSpPr>
          <p:cNvPr id="3" name="Content Placeholder 2">
            <a:extLst>
              <a:ext uri="{FF2B5EF4-FFF2-40B4-BE49-F238E27FC236}">
                <a16:creationId xmlns:a16="http://schemas.microsoft.com/office/drawing/2014/main" id="{3095CF2B-C138-F34B-9A04-6F56553EDCB7}"/>
              </a:ext>
            </a:extLst>
          </p:cNvPr>
          <p:cNvSpPr>
            <a:spLocks noGrp="1"/>
          </p:cNvSpPr>
          <p:nvPr>
            <p:ph idx="1"/>
          </p:nvPr>
        </p:nvSpPr>
        <p:spPr/>
        <p:txBody>
          <a:bodyPr/>
          <a:lstStyle/>
          <a:p>
            <a:r>
              <a:rPr lang="en-US" dirty="0"/>
              <a:t>St. Raymond, pray for us!</a:t>
            </a:r>
          </a:p>
        </p:txBody>
      </p:sp>
    </p:spTree>
    <p:extLst>
      <p:ext uri="{BB962C8B-B14F-4D97-AF65-F5344CB8AC3E}">
        <p14:creationId xmlns:p14="http://schemas.microsoft.com/office/powerpoint/2010/main" val="41510701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77138-314F-9942-A25E-06B8E4121AF9}"/>
              </a:ext>
            </a:extLst>
          </p:cNvPr>
          <p:cNvSpPr>
            <a:spLocks noGrp="1"/>
          </p:cNvSpPr>
          <p:nvPr>
            <p:ph idx="1"/>
          </p:nvPr>
        </p:nvSpPr>
        <p:spPr>
          <a:xfrm>
            <a:off x="-53421101" y="2060574"/>
            <a:ext cx="65170189" cy="6995599"/>
          </a:xfrm>
        </p:spPr>
        <p:txBody>
          <a:bodyPr/>
          <a:lstStyle/>
          <a:p>
            <a:br>
              <a:rPr lang="en-US" dirty="0"/>
            </a:br>
            <a:br>
              <a:rPr lang="en-US" dirty="0"/>
            </a:br>
            <a:br>
              <a:rPr lang="en-US" dirty="0"/>
            </a:br>
            <a:endParaRPr lang="en-US" dirty="0"/>
          </a:p>
          <a:p>
            <a:endParaRPr lang="en-US" dirty="0"/>
          </a:p>
          <a:p>
            <a:r>
              <a:rPr lang="en-US" dirty="0"/>
              <a:t>The dog in the photo was trained to identify life after earthquakes. His posture and the fact of staying fixed as seen in the image is the posture that tells the rescuer that there is life in that place. And look at nothing more and nothing less where and in front of who is placed: in front of Jesus as the Eucharistic bread in the tabernacle, the living God among us.</a:t>
            </a:r>
          </a:p>
          <a:p>
            <a:endParaRPr lang="en-US" dirty="0"/>
          </a:p>
        </p:txBody>
      </p:sp>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599"/>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1E0D9853-653F-BE44-B2D9-2B19934CD105}"/>
              </a:ext>
            </a:extLst>
          </p:cNvPr>
          <p:cNvSpPr/>
          <p:nvPr/>
        </p:nvSpPr>
        <p:spPr>
          <a:xfrm>
            <a:off x="7228894" y="305068"/>
            <a:ext cx="4728463" cy="5324535"/>
          </a:xfrm>
          <a:prstGeom prst="rect">
            <a:avLst/>
          </a:prstGeom>
        </p:spPr>
        <p:txBody>
          <a:bodyPr wrap="square">
            <a:spAutoFit/>
          </a:bodyPr>
          <a:lstStyle/>
          <a:p>
            <a:pPr algn="ctr"/>
            <a:endParaRPr lang="en-US" sz="4000" dirty="0">
              <a:solidFill>
                <a:srgbClr val="050505"/>
              </a:solidFill>
              <a:latin typeface="system-ui"/>
            </a:endParaRPr>
          </a:p>
          <a:p>
            <a:pPr algn="ctr"/>
            <a:endParaRPr lang="en-US" sz="4000" dirty="0">
              <a:solidFill>
                <a:srgbClr val="050505"/>
              </a:solidFill>
              <a:latin typeface="system-ui"/>
            </a:endParaRPr>
          </a:p>
          <a:p>
            <a:pPr algn="ctr"/>
            <a:endParaRPr lang="en-US" sz="4000" dirty="0">
              <a:solidFill>
                <a:srgbClr val="050505"/>
              </a:solidFill>
              <a:latin typeface="system-ui"/>
            </a:endParaRPr>
          </a:p>
          <a:p>
            <a:pPr algn="ctr"/>
            <a:r>
              <a:rPr lang="en-US" sz="4000" dirty="0">
                <a:latin typeface="system-ui"/>
              </a:rPr>
              <a:t>Why Does God Allow Suffering?</a:t>
            </a:r>
          </a:p>
          <a:p>
            <a:pPr algn="ctr"/>
            <a:endParaRPr lang="en-US" sz="4000" dirty="0">
              <a:latin typeface="system-ui"/>
            </a:endParaRPr>
          </a:p>
          <a:p>
            <a:pPr algn="ctr"/>
            <a:r>
              <a:rPr lang="en-US" dirty="0">
                <a:hlinkClick r:id="rId3"/>
              </a:rPr>
              <a:t>7E-P7-A_032020 (crediblecatholic.com)</a:t>
            </a:r>
            <a:endParaRPr lang="en-US" dirty="0"/>
          </a:p>
          <a:p>
            <a:pPr algn="ctr"/>
            <a:r>
              <a:rPr lang="en-US" dirty="0">
                <a:latin typeface="system-ui"/>
              </a:rPr>
              <a:t>(slides: 35-38; 40; 42-44; 46-89)</a:t>
            </a:r>
          </a:p>
          <a:p>
            <a:pPr algn="ctr"/>
            <a:endParaRPr lang="en-US" sz="2000" dirty="0">
              <a:latin typeface="system-ui"/>
            </a:endParaRPr>
          </a:p>
          <a:p>
            <a:pPr algn="ctr"/>
            <a:r>
              <a:rPr lang="en-US" sz="4400" dirty="0">
                <a:solidFill>
                  <a:srgbClr val="050505"/>
                </a:solidFill>
                <a:latin typeface="system-ui"/>
              </a:rPr>
              <a:t> </a:t>
            </a:r>
            <a:endParaRPr lang="en-US" sz="4400" dirty="0"/>
          </a:p>
        </p:txBody>
      </p:sp>
      <p:pic>
        <p:nvPicPr>
          <p:cNvPr id="2052" name="Picture 4" descr="See the source image">
            <a:extLst>
              <a:ext uri="{FF2B5EF4-FFF2-40B4-BE49-F238E27FC236}">
                <a16:creationId xmlns:a16="http://schemas.microsoft.com/office/drawing/2014/main" id="{7D8FAAB8-EB1D-4071-88A9-BFD0648075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4851" y="139148"/>
            <a:ext cx="4725987" cy="6599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0986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A813F-3897-954C-926D-982809BD9937}"/>
              </a:ext>
            </a:extLst>
          </p:cNvPr>
          <p:cNvSpPr>
            <a:spLocks noGrp="1"/>
          </p:cNvSpPr>
          <p:nvPr>
            <p:ph type="title"/>
          </p:nvPr>
        </p:nvSpPr>
        <p:spPr/>
        <p:txBody>
          <a:bodyPr>
            <a:normAutofit/>
          </a:bodyPr>
          <a:lstStyle/>
          <a:p>
            <a:pPr algn="ctr"/>
            <a:r>
              <a:rPr lang="en-US" dirty="0"/>
              <a:t>Suffering and Freedom</a:t>
            </a:r>
          </a:p>
        </p:txBody>
      </p:sp>
      <p:sp>
        <p:nvSpPr>
          <p:cNvPr id="3" name="Content Placeholder 2">
            <a:extLst>
              <a:ext uri="{FF2B5EF4-FFF2-40B4-BE49-F238E27FC236}">
                <a16:creationId xmlns:a16="http://schemas.microsoft.com/office/drawing/2014/main" id="{568F4162-9F6C-2E48-9D0C-B06B06F5CE59}"/>
              </a:ext>
            </a:extLst>
          </p:cNvPr>
          <p:cNvSpPr>
            <a:spLocks noGrp="1"/>
          </p:cNvSpPr>
          <p:nvPr>
            <p:ph idx="1"/>
          </p:nvPr>
        </p:nvSpPr>
        <p:spPr/>
        <p:txBody>
          <a:bodyPr>
            <a:normAutofit/>
          </a:bodyPr>
          <a:lstStyle/>
          <a:p>
            <a:r>
              <a:rPr lang="en-US" sz="3200" dirty="0"/>
              <a:t>“Freedom without choice is a logical contradiction. No choice; no freedom.”</a:t>
            </a:r>
          </a:p>
          <a:p>
            <a:endParaRPr lang="en-US" sz="3200" dirty="0"/>
          </a:p>
          <a:p>
            <a:r>
              <a:rPr lang="en-US" sz="3200" dirty="0"/>
              <a:t>“God is responsible for the fact of freedom. Humans are responsible for their acts of freedom.”</a:t>
            </a:r>
          </a:p>
        </p:txBody>
      </p:sp>
    </p:spTree>
    <p:extLst>
      <p:ext uri="{BB962C8B-B14F-4D97-AF65-F5344CB8AC3E}">
        <p14:creationId xmlns:p14="http://schemas.microsoft.com/office/powerpoint/2010/main" val="39493286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A813F-3897-954C-926D-982809BD9937}"/>
              </a:ext>
            </a:extLst>
          </p:cNvPr>
          <p:cNvSpPr>
            <a:spLocks noGrp="1"/>
          </p:cNvSpPr>
          <p:nvPr>
            <p:ph type="title"/>
          </p:nvPr>
        </p:nvSpPr>
        <p:spPr/>
        <p:txBody>
          <a:bodyPr>
            <a:normAutofit/>
          </a:bodyPr>
          <a:lstStyle/>
          <a:p>
            <a:pPr algn="ctr"/>
            <a:r>
              <a:rPr lang="en-US" dirty="0"/>
              <a:t>Spontaneous Prayers in </a:t>
            </a:r>
            <a:br>
              <a:rPr lang="en-US" dirty="0"/>
            </a:br>
            <a:r>
              <a:rPr lang="en-US" dirty="0"/>
              <a:t>Times of Suffering</a:t>
            </a:r>
          </a:p>
        </p:txBody>
      </p:sp>
      <p:sp>
        <p:nvSpPr>
          <p:cNvPr id="3" name="Content Placeholder 2">
            <a:extLst>
              <a:ext uri="{FF2B5EF4-FFF2-40B4-BE49-F238E27FC236}">
                <a16:creationId xmlns:a16="http://schemas.microsoft.com/office/drawing/2014/main" id="{568F4162-9F6C-2E48-9D0C-B06B06F5CE59}"/>
              </a:ext>
            </a:extLst>
          </p:cNvPr>
          <p:cNvSpPr>
            <a:spLocks noGrp="1"/>
          </p:cNvSpPr>
          <p:nvPr>
            <p:ph idx="1"/>
          </p:nvPr>
        </p:nvSpPr>
        <p:spPr/>
        <p:txBody>
          <a:bodyPr>
            <a:normAutofit lnSpcReduction="10000"/>
          </a:bodyPr>
          <a:lstStyle/>
          <a:p>
            <a:r>
              <a:rPr lang="en-US" dirty="0"/>
              <a:t>“Lord, help me.”</a:t>
            </a:r>
          </a:p>
          <a:p>
            <a:r>
              <a:rPr lang="en-US" dirty="0"/>
              <a:t>“Abba, Father, all things are possible to you; remove this chalice from me; yet not what I will, but what you will” (Mk 14:36).</a:t>
            </a:r>
          </a:p>
          <a:p>
            <a:r>
              <a:rPr lang="en-US" dirty="0"/>
              <a:t>”Lord, do not let any of this suffering go to waste; make optimal good come out of it for me, others and Your Kingdom.”</a:t>
            </a:r>
          </a:p>
          <a:p>
            <a:r>
              <a:rPr lang="en-US" dirty="0"/>
              <a:t>”Lord, snatch victory from the jaws of defeat.”</a:t>
            </a:r>
          </a:p>
          <a:p>
            <a:r>
              <a:rPr lang="en-US" dirty="0"/>
              <a:t>“I give up – You take care of it.”</a:t>
            </a:r>
          </a:p>
          <a:p>
            <a:r>
              <a:rPr lang="en-US" dirty="0"/>
              <a:t>“Lord, push back this darkness and foreboding.”</a:t>
            </a:r>
          </a:p>
          <a:p>
            <a:r>
              <a:rPr lang="en-US" dirty="0"/>
              <a:t>“Lord, You are the just, wise, and merciful Judge – You take care of it.”</a:t>
            </a:r>
          </a:p>
          <a:p>
            <a:r>
              <a:rPr lang="en-US" dirty="0"/>
              <a:t>“Thank You.”</a:t>
            </a:r>
          </a:p>
        </p:txBody>
      </p:sp>
    </p:spTree>
    <p:extLst>
      <p:ext uri="{BB962C8B-B14F-4D97-AF65-F5344CB8AC3E}">
        <p14:creationId xmlns:p14="http://schemas.microsoft.com/office/powerpoint/2010/main" val="8668096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C14AB-E431-4F4E-9945-494653A3E79F}"/>
              </a:ext>
            </a:extLst>
          </p:cNvPr>
          <p:cNvSpPr>
            <a:spLocks noGrp="1"/>
          </p:cNvSpPr>
          <p:nvPr>
            <p:ph type="title"/>
          </p:nvPr>
        </p:nvSpPr>
        <p:spPr/>
        <p:txBody>
          <a:bodyPr>
            <a:normAutofit/>
          </a:bodyPr>
          <a:lstStyle/>
          <a:p>
            <a:r>
              <a:rPr lang="en-US" dirty="0"/>
              <a:t>Spontaneous Prayers in Times of Suffering</a:t>
            </a:r>
          </a:p>
        </p:txBody>
      </p:sp>
      <p:sp>
        <p:nvSpPr>
          <p:cNvPr id="3" name="Content Placeholder 2">
            <a:extLst>
              <a:ext uri="{FF2B5EF4-FFF2-40B4-BE49-F238E27FC236}">
                <a16:creationId xmlns:a16="http://schemas.microsoft.com/office/drawing/2014/main" id="{6C5D68EE-359A-824D-9BA6-56CFEDA00A45}"/>
              </a:ext>
            </a:extLst>
          </p:cNvPr>
          <p:cNvSpPr>
            <a:spLocks noGrp="1"/>
          </p:cNvSpPr>
          <p:nvPr>
            <p:ph idx="1"/>
          </p:nvPr>
        </p:nvSpPr>
        <p:spPr/>
        <p:txBody>
          <a:bodyPr/>
          <a:lstStyle/>
          <a:p>
            <a:r>
              <a:rPr lang="en-US" dirty="0"/>
              <a:t>“God, be merciful to me a sinner!” (Lk 18:13).</a:t>
            </a:r>
          </a:p>
          <a:p>
            <a:r>
              <a:rPr lang="en-US" dirty="0"/>
              <a:t>“Lord, save me” (Mt 14:30).</a:t>
            </a:r>
          </a:p>
          <a:p>
            <a:r>
              <a:rPr lang="en-US" dirty="0"/>
              <a:t>”Lord, I accept your forgiveness.”</a:t>
            </a:r>
          </a:p>
          <a:p>
            <a:r>
              <a:rPr lang="en-US" dirty="0"/>
              <a:t>“Lord, I will try with all my heart to walk in Your light and love.”</a:t>
            </a:r>
          </a:p>
          <a:p>
            <a:r>
              <a:rPr lang="en-US" dirty="0"/>
              <a:t>“Lord, make good come out of whatever harm I might have caused.”</a:t>
            </a:r>
          </a:p>
          <a:p>
            <a:r>
              <a:rPr lang="en-US" dirty="0"/>
              <a:t>“Thy loving will be done.”</a:t>
            </a:r>
          </a:p>
        </p:txBody>
      </p:sp>
    </p:spTree>
    <p:extLst>
      <p:ext uri="{BB962C8B-B14F-4D97-AF65-F5344CB8AC3E}">
        <p14:creationId xmlns:p14="http://schemas.microsoft.com/office/powerpoint/2010/main" val="36484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5000</TotalTime>
  <Words>1622</Words>
  <Application>Microsoft Office PowerPoint</Application>
  <PresentationFormat>Widescreen</PresentationFormat>
  <Paragraphs>141</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Century Gothic</vt:lpstr>
      <vt:lpstr>system-ui</vt:lpstr>
      <vt:lpstr>Wingdings 3</vt:lpstr>
      <vt:lpstr>Ion</vt:lpstr>
      <vt:lpstr>PowerPoint Presentation</vt:lpstr>
      <vt:lpstr>Anima Christi</vt:lpstr>
      <vt:lpstr>What is Prayer?</vt:lpstr>
      <vt:lpstr>Why Do We Pray?</vt:lpstr>
      <vt:lpstr>Places Favorable to Prayer</vt:lpstr>
      <vt:lpstr>Types of Prayer</vt:lpstr>
      <vt:lpstr>Prayer - Blessing</vt:lpstr>
      <vt:lpstr>Prayers - Hail Mary</vt:lpstr>
      <vt:lpstr>Prayer – Salve, Regina  (Hail Holy Queen)</vt:lpstr>
      <vt:lpstr>Prayer – Our Father</vt:lpstr>
      <vt:lpstr>Prayer, Kyrie</vt:lpstr>
      <vt:lpstr>Prayer, Gloria</vt:lpstr>
      <vt:lpstr>Prayer – Act of Contrition</vt:lpstr>
      <vt:lpstr>Prayers</vt:lpstr>
      <vt:lpstr>PowerPoint Presentation</vt:lpstr>
      <vt:lpstr>Suffering and Freedom</vt:lpstr>
      <vt:lpstr>Spontaneous Prayers in  Times of Suffering</vt:lpstr>
      <vt:lpstr>Spontaneous Prayers in Times of Suffering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 Laird</dc:creator>
  <cp:lastModifiedBy>Gerri Laird</cp:lastModifiedBy>
  <cp:revision>41</cp:revision>
  <cp:lastPrinted>2021-11-21T19:38:45Z</cp:lastPrinted>
  <dcterms:created xsi:type="dcterms:W3CDTF">2020-11-07T11:53:37Z</dcterms:created>
  <dcterms:modified xsi:type="dcterms:W3CDTF">2021-12-12T18:10:03Z</dcterms:modified>
</cp:coreProperties>
</file>