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7"/>
  </p:notesMasterIdLst>
  <p:sldIdLst>
    <p:sldId id="273" r:id="rId2"/>
    <p:sldId id="340" r:id="rId3"/>
    <p:sldId id="341" r:id="rId4"/>
    <p:sldId id="342" r:id="rId5"/>
    <p:sldId id="286" r:id="rId6"/>
    <p:sldId id="290" r:id="rId7"/>
    <p:sldId id="294" r:id="rId8"/>
    <p:sldId id="291" r:id="rId9"/>
    <p:sldId id="292" r:id="rId10"/>
    <p:sldId id="296" r:id="rId11"/>
    <p:sldId id="297" r:id="rId12"/>
    <p:sldId id="298" r:id="rId13"/>
    <p:sldId id="299" r:id="rId14"/>
    <p:sldId id="295" r:id="rId15"/>
    <p:sldId id="343" r:id="rId16"/>
    <p:sldId id="268" r:id="rId17"/>
    <p:sldId id="277" r:id="rId18"/>
    <p:sldId id="280" r:id="rId19"/>
    <p:sldId id="345" r:id="rId20"/>
    <p:sldId id="281" r:id="rId21"/>
    <p:sldId id="283" r:id="rId22"/>
    <p:sldId id="284" r:id="rId23"/>
    <p:sldId id="285" r:id="rId24"/>
    <p:sldId id="300" r:id="rId25"/>
    <p:sldId id="34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508CF7-BD71-40E1-8385-03CCAA76494F}" v="32" dt="2021-11-03T19:19:27.6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67"/>
    <p:restoredTop sz="94490"/>
  </p:normalViewPr>
  <p:slideViewPr>
    <p:cSldViewPr snapToGrid="0" snapToObjects="1">
      <p:cViewPr varScale="1">
        <p:scale>
          <a:sx n="81" d="100"/>
          <a:sy n="81" d="100"/>
        </p:scale>
        <p:origin x="528" y="5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3" d="100"/>
          <a:sy n="63" d="100"/>
        </p:scale>
        <p:origin x="40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C0A55-45A6-43AB-BC3B-6756F5C4BF5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B8B7BF4-6965-46FF-9EAC-C3767A3EB58A}">
      <dgm:prSet/>
      <dgm:spPr/>
      <dgm:t>
        <a:bodyPr/>
        <a:lstStyle/>
        <a:p>
          <a:r>
            <a:rPr lang="en-US"/>
            <a:t>Human persons</a:t>
          </a:r>
        </a:p>
      </dgm:t>
    </dgm:pt>
    <dgm:pt modelId="{BC02DD36-CA54-4E6C-816A-ECF8EB1AD106}" type="parTrans" cxnId="{62141AAC-8904-4EBB-BBC3-AE2C6F0B9366}">
      <dgm:prSet/>
      <dgm:spPr/>
      <dgm:t>
        <a:bodyPr/>
        <a:lstStyle/>
        <a:p>
          <a:endParaRPr lang="en-US"/>
        </a:p>
      </dgm:t>
    </dgm:pt>
    <dgm:pt modelId="{6F5FA81C-AFA0-46E7-83E1-0A698AA8B369}" type="sibTrans" cxnId="{62141AAC-8904-4EBB-BBC3-AE2C6F0B9366}">
      <dgm:prSet/>
      <dgm:spPr/>
      <dgm:t>
        <a:bodyPr/>
        <a:lstStyle/>
        <a:p>
          <a:endParaRPr lang="en-US"/>
        </a:p>
      </dgm:t>
    </dgm:pt>
    <dgm:pt modelId="{E51505E3-17AB-458F-850F-A7EFACE353C5}">
      <dgm:prSet/>
      <dgm:spPr/>
      <dgm:t>
        <a:bodyPr/>
        <a:lstStyle/>
        <a:p>
          <a:r>
            <a:rPr lang="en-US"/>
            <a:t>Rational and relational, yes</a:t>
          </a:r>
        </a:p>
      </dgm:t>
    </dgm:pt>
    <dgm:pt modelId="{3C3F0C97-F0A3-4BDF-A349-7E5F360AFFA1}" type="parTrans" cxnId="{2DEBAC20-36D3-4111-A012-45E7BE41B56C}">
      <dgm:prSet/>
      <dgm:spPr/>
      <dgm:t>
        <a:bodyPr/>
        <a:lstStyle/>
        <a:p>
          <a:endParaRPr lang="en-US"/>
        </a:p>
      </dgm:t>
    </dgm:pt>
    <dgm:pt modelId="{77936B59-B749-4556-B48C-5E8FB6FEED0B}" type="sibTrans" cxnId="{2DEBAC20-36D3-4111-A012-45E7BE41B56C}">
      <dgm:prSet/>
      <dgm:spPr/>
      <dgm:t>
        <a:bodyPr/>
        <a:lstStyle/>
        <a:p>
          <a:endParaRPr lang="en-US"/>
        </a:p>
      </dgm:t>
    </dgm:pt>
    <dgm:pt modelId="{15ECC1AB-E7B0-4545-8546-6C7A15682570}">
      <dgm:prSet/>
      <dgm:spPr/>
      <dgm:t>
        <a:bodyPr/>
        <a:lstStyle/>
        <a:p>
          <a:r>
            <a:rPr lang="en-US"/>
            <a:t>(Spirit and material beings)</a:t>
          </a:r>
        </a:p>
      </dgm:t>
    </dgm:pt>
    <dgm:pt modelId="{BC0B8677-0E67-416D-8489-D36B5A920F09}" type="parTrans" cxnId="{05897859-97FC-4165-B492-142A5F777E95}">
      <dgm:prSet/>
      <dgm:spPr/>
      <dgm:t>
        <a:bodyPr/>
        <a:lstStyle/>
        <a:p>
          <a:endParaRPr lang="en-US"/>
        </a:p>
      </dgm:t>
    </dgm:pt>
    <dgm:pt modelId="{ABC400F0-8279-4D09-A7FD-9E3027D4027E}" type="sibTrans" cxnId="{05897859-97FC-4165-B492-142A5F777E95}">
      <dgm:prSet/>
      <dgm:spPr/>
      <dgm:t>
        <a:bodyPr/>
        <a:lstStyle/>
        <a:p>
          <a:endParaRPr lang="en-US"/>
        </a:p>
      </dgm:t>
    </dgm:pt>
    <dgm:pt modelId="{21F38253-C24D-4842-9737-7AEAC3848FBD}">
      <dgm:prSet/>
      <dgm:spPr/>
      <dgm:t>
        <a:bodyPr/>
        <a:lstStyle/>
        <a:p>
          <a:r>
            <a:rPr lang="en-US"/>
            <a:t>Angels</a:t>
          </a:r>
        </a:p>
      </dgm:t>
    </dgm:pt>
    <dgm:pt modelId="{C409C87B-FF82-4A1B-8213-29A9805D5CA3}" type="parTrans" cxnId="{F8F19210-2CCC-4BA2-8C4C-28DC91EDC8D0}">
      <dgm:prSet/>
      <dgm:spPr/>
      <dgm:t>
        <a:bodyPr/>
        <a:lstStyle/>
        <a:p>
          <a:endParaRPr lang="en-US"/>
        </a:p>
      </dgm:t>
    </dgm:pt>
    <dgm:pt modelId="{A4DCE4F4-5E3B-4989-A516-727C87824EB7}" type="sibTrans" cxnId="{F8F19210-2CCC-4BA2-8C4C-28DC91EDC8D0}">
      <dgm:prSet/>
      <dgm:spPr/>
      <dgm:t>
        <a:bodyPr/>
        <a:lstStyle/>
        <a:p>
          <a:endParaRPr lang="en-US"/>
        </a:p>
      </dgm:t>
    </dgm:pt>
    <dgm:pt modelId="{A7D06C8E-5293-4D25-9F04-95468296C242}">
      <dgm:prSet/>
      <dgm:spPr/>
      <dgm:t>
        <a:bodyPr/>
        <a:lstStyle/>
        <a:p>
          <a:r>
            <a:rPr lang="en-US"/>
            <a:t>Rational and relational, yes</a:t>
          </a:r>
        </a:p>
      </dgm:t>
    </dgm:pt>
    <dgm:pt modelId="{3DC4B8D4-673C-4AC4-AB5E-1D084221AA43}" type="parTrans" cxnId="{331FBE88-19ED-4474-AF63-D3FD7A5C4886}">
      <dgm:prSet/>
      <dgm:spPr/>
      <dgm:t>
        <a:bodyPr/>
        <a:lstStyle/>
        <a:p>
          <a:endParaRPr lang="en-US"/>
        </a:p>
      </dgm:t>
    </dgm:pt>
    <dgm:pt modelId="{797D12E8-7494-4EFE-B632-0C92CD8016BB}" type="sibTrans" cxnId="{331FBE88-19ED-4474-AF63-D3FD7A5C4886}">
      <dgm:prSet/>
      <dgm:spPr/>
      <dgm:t>
        <a:bodyPr/>
        <a:lstStyle/>
        <a:p>
          <a:endParaRPr lang="en-US"/>
        </a:p>
      </dgm:t>
    </dgm:pt>
    <dgm:pt modelId="{3D0EC02F-34D2-4993-91CD-18FCEE2C61AB}">
      <dgm:prSet/>
      <dgm:spPr/>
      <dgm:t>
        <a:bodyPr/>
        <a:lstStyle/>
        <a:p>
          <a:r>
            <a:rPr lang="en-US"/>
            <a:t>(Pure Spirit)</a:t>
          </a:r>
        </a:p>
      </dgm:t>
    </dgm:pt>
    <dgm:pt modelId="{CBDF829E-D0D8-449A-B36B-5F9B1A4072D6}" type="parTrans" cxnId="{C2454508-79D7-460D-9074-9EE4715D1B34}">
      <dgm:prSet/>
      <dgm:spPr/>
      <dgm:t>
        <a:bodyPr/>
        <a:lstStyle/>
        <a:p>
          <a:endParaRPr lang="en-US"/>
        </a:p>
      </dgm:t>
    </dgm:pt>
    <dgm:pt modelId="{8C6630BD-C42F-48D9-A0EF-FC7688B71D24}" type="sibTrans" cxnId="{C2454508-79D7-460D-9074-9EE4715D1B34}">
      <dgm:prSet/>
      <dgm:spPr/>
      <dgm:t>
        <a:bodyPr/>
        <a:lstStyle/>
        <a:p>
          <a:endParaRPr lang="en-US"/>
        </a:p>
      </dgm:t>
    </dgm:pt>
    <dgm:pt modelId="{47ED1786-690A-4D66-9FB1-DF1AB57F6A64}">
      <dgm:prSet/>
      <dgm:spPr/>
      <dgm:t>
        <a:bodyPr/>
        <a:lstStyle/>
        <a:p>
          <a:r>
            <a:rPr lang="en-US"/>
            <a:t>God (3 persons)</a:t>
          </a:r>
        </a:p>
      </dgm:t>
    </dgm:pt>
    <dgm:pt modelId="{D3C32FE7-B749-46BC-99B3-FAD6B3604DA4}" type="parTrans" cxnId="{A63AB5E6-E84D-4B57-A301-D7B6FE640211}">
      <dgm:prSet/>
      <dgm:spPr/>
      <dgm:t>
        <a:bodyPr/>
        <a:lstStyle/>
        <a:p>
          <a:endParaRPr lang="en-US"/>
        </a:p>
      </dgm:t>
    </dgm:pt>
    <dgm:pt modelId="{30E20E7D-F3D2-49E6-A8A5-665CCA5673C0}" type="sibTrans" cxnId="{A63AB5E6-E84D-4B57-A301-D7B6FE640211}">
      <dgm:prSet/>
      <dgm:spPr/>
      <dgm:t>
        <a:bodyPr/>
        <a:lstStyle/>
        <a:p>
          <a:endParaRPr lang="en-US"/>
        </a:p>
      </dgm:t>
    </dgm:pt>
    <dgm:pt modelId="{E2E98E88-866B-46D1-A626-AE6E225AB4CD}">
      <dgm:prSet/>
      <dgm:spPr/>
      <dgm:t>
        <a:bodyPr/>
        <a:lstStyle/>
        <a:p>
          <a:r>
            <a:rPr lang="en-US"/>
            <a:t>1</a:t>
          </a:r>
          <a:r>
            <a:rPr lang="en-US" baseline="30000"/>
            <a:t>st</a:t>
          </a:r>
          <a:r>
            <a:rPr lang="en-US"/>
            <a:t> and </a:t>
          </a:r>
          <a:r>
            <a:rPr lang="en-US" b="1"/>
            <a:t>3</a:t>
          </a:r>
          <a:r>
            <a:rPr lang="en-US" b="1" baseline="30000"/>
            <a:t>rd</a:t>
          </a:r>
          <a:r>
            <a:rPr lang="en-US" b="1"/>
            <a:t> rational and relational, to the highest degree, yes</a:t>
          </a:r>
          <a:endParaRPr lang="en-US"/>
        </a:p>
      </dgm:t>
    </dgm:pt>
    <dgm:pt modelId="{343D3DCF-FD78-41C8-AACE-E00F4EE7C81B}" type="parTrans" cxnId="{E08D4D5A-C9B3-4ECB-9B85-2EDC3238DF71}">
      <dgm:prSet/>
      <dgm:spPr/>
      <dgm:t>
        <a:bodyPr/>
        <a:lstStyle/>
        <a:p>
          <a:endParaRPr lang="en-US"/>
        </a:p>
      </dgm:t>
    </dgm:pt>
    <dgm:pt modelId="{2851859E-1991-4675-8EA9-1C5267BEC54E}" type="sibTrans" cxnId="{E08D4D5A-C9B3-4ECB-9B85-2EDC3238DF71}">
      <dgm:prSet/>
      <dgm:spPr/>
      <dgm:t>
        <a:bodyPr/>
        <a:lstStyle/>
        <a:p>
          <a:endParaRPr lang="en-US"/>
        </a:p>
      </dgm:t>
    </dgm:pt>
    <dgm:pt modelId="{E44FBE36-9FCF-4F99-AF32-8AFD9A597DEC}">
      <dgm:prSet/>
      <dgm:spPr/>
      <dgm:t>
        <a:bodyPr/>
        <a:lstStyle/>
        <a:p>
          <a:r>
            <a:rPr lang="en-US" b="1"/>
            <a:t>(Pure Spirit)</a:t>
          </a:r>
          <a:endParaRPr lang="en-US"/>
        </a:p>
      </dgm:t>
    </dgm:pt>
    <dgm:pt modelId="{613B90AC-2219-4860-83FA-6C8729F33828}" type="parTrans" cxnId="{32BD8E41-107C-4838-AC81-ABC511E4E1E2}">
      <dgm:prSet/>
      <dgm:spPr/>
      <dgm:t>
        <a:bodyPr/>
        <a:lstStyle/>
        <a:p>
          <a:endParaRPr lang="en-US"/>
        </a:p>
      </dgm:t>
    </dgm:pt>
    <dgm:pt modelId="{69FE537F-24CE-4B31-84C6-F8153FAEAE1B}" type="sibTrans" cxnId="{32BD8E41-107C-4838-AC81-ABC511E4E1E2}">
      <dgm:prSet/>
      <dgm:spPr/>
      <dgm:t>
        <a:bodyPr/>
        <a:lstStyle/>
        <a:p>
          <a:endParaRPr lang="en-US"/>
        </a:p>
      </dgm:t>
    </dgm:pt>
    <dgm:pt modelId="{9DA1F185-4EB9-466B-A9F2-DE3F2BA6EC5B}">
      <dgm:prSet/>
      <dgm:spPr/>
      <dgm:t>
        <a:bodyPr/>
        <a:lstStyle/>
        <a:p>
          <a:r>
            <a:rPr lang="en-US"/>
            <a:t>2</a:t>
          </a:r>
          <a:r>
            <a:rPr lang="en-US" baseline="30000"/>
            <a:t>nd</a:t>
          </a:r>
          <a:r>
            <a:rPr lang="en-US"/>
            <a:t> rational and relational, to the highest degree, yes</a:t>
          </a:r>
        </a:p>
      </dgm:t>
    </dgm:pt>
    <dgm:pt modelId="{AE9A3E05-70F2-418D-9950-710B9CC62673}" type="parTrans" cxnId="{EF551B9F-E61D-4B55-B57F-DB03ECF9805E}">
      <dgm:prSet/>
      <dgm:spPr/>
      <dgm:t>
        <a:bodyPr/>
        <a:lstStyle/>
        <a:p>
          <a:endParaRPr lang="en-US"/>
        </a:p>
      </dgm:t>
    </dgm:pt>
    <dgm:pt modelId="{5CFA579D-1F8E-4C17-99F7-E0562C1818F9}" type="sibTrans" cxnId="{EF551B9F-E61D-4B55-B57F-DB03ECF9805E}">
      <dgm:prSet/>
      <dgm:spPr/>
      <dgm:t>
        <a:bodyPr/>
        <a:lstStyle/>
        <a:p>
          <a:endParaRPr lang="en-US"/>
        </a:p>
      </dgm:t>
    </dgm:pt>
    <dgm:pt modelId="{D0713497-E4E9-4009-811A-EA0DCC3204FA}">
      <dgm:prSet/>
      <dgm:spPr/>
      <dgm:t>
        <a:bodyPr/>
        <a:lstStyle/>
        <a:p>
          <a:r>
            <a:rPr lang="en-US"/>
            <a:t>(Spirit and material being) </a:t>
          </a:r>
        </a:p>
      </dgm:t>
    </dgm:pt>
    <dgm:pt modelId="{5CCA8F4A-F29B-4A1C-8AE2-C45B64FEA683}" type="parTrans" cxnId="{02D5AB6C-B457-4E4F-85D1-8F3CE9963999}">
      <dgm:prSet/>
      <dgm:spPr/>
      <dgm:t>
        <a:bodyPr/>
        <a:lstStyle/>
        <a:p>
          <a:endParaRPr lang="en-US"/>
        </a:p>
      </dgm:t>
    </dgm:pt>
    <dgm:pt modelId="{706036A8-AE9C-457C-8754-293096F8DA8B}" type="sibTrans" cxnId="{02D5AB6C-B457-4E4F-85D1-8F3CE9963999}">
      <dgm:prSet/>
      <dgm:spPr/>
      <dgm:t>
        <a:bodyPr/>
        <a:lstStyle/>
        <a:p>
          <a:endParaRPr lang="en-US"/>
        </a:p>
      </dgm:t>
    </dgm:pt>
    <dgm:pt modelId="{C97AE5B1-8D75-4728-A2D8-B1F5B7E87512}" type="pres">
      <dgm:prSet presAssocID="{6CBC0A55-45A6-43AB-BC3B-6756F5C4BF5E}" presName="linear" presStyleCnt="0">
        <dgm:presLayoutVars>
          <dgm:animLvl val="lvl"/>
          <dgm:resizeHandles val="exact"/>
        </dgm:presLayoutVars>
      </dgm:prSet>
      <dgm:spPr/>
    </dgm:pt>
    <dgm:pt modelId="{85AE421D-9FBB-4940-8951-E628FBA67AB6}" type="pres">
      <dgm:prSet presAssocID="{2B8B7BF4-6965-46FF-9EAC-C3767A3EB58A}" presName="parentText" presStyleLbl="node1" presStyleIdx="0" presStyleCnt="3">
        <dgm:presLayoutVars>
          <dgm:chMax val="0"/>
          <dgm:bulletEnabled val="1"/>
        </dgm:presLayoutVars>
      </dgm:prSet>
      <dgm:spPr/>
    </dgm:pt>
    <dgm:pt modelId="{016AB468-AA37-4B58-956E-B4A73FAFFA49}" type="pres">
      <dgm:prSet presAssocID="{2B8B7BF4-6965-46FF-9EAC-C3767A3EB58A}" presName="childText" presStyleLbl="revTx" presStyleIdx="0" presStyleCnt="3">
        <dgm:presLayoutVars>
          <dgm:bulletEnabled val="1"/>
        </dgm:presLayoutVars>
      </dgm:prSet>
      <dgm:spPr/>
    </dgm:pt>
    <dgm:pt modelId="{B14819B0-8D5C-48F7-8DB5-91DF5ACFD9C5}" type="pres">
      <dgm:prSet presAssocID="{21F38253-C24D-4842-9737-7AEAC3848FBD}" presName="parentText" presStyleLbl="node1" presStyleIdx="1" presStyleCnt="3">
        <dgm:presLayoutVars>
          <dgm:chMax val="0"/>
          <dgm:bulletEnabled val="1"/>
        </dgm:presLayoutVars>
      </dgm:prSet>
      <dgm:spPr/>
    </dgm:pt>
    <dgm:pt modelId="{98B46B81-0B1E-4A22-BFEC-828BBF0EDD2B}" type="pres">
      <dgm:prSet presAssocID="{21F38253-C24D-4842-9737-7AEAC3848FBD}" presName="childText" presStyleLbl="revTx" presStyleIdx="1" presStyleCnt="3">
        <dgm:presLayoutVars>
          <dgm:bulletEnabled val="1"/>
        </dgm:presLayoutVars>
      </dgm:prSet>
      <dgm:spPr/>
    </dgm:pt>
    <dgm:pt modelId="{1005DBC3-87EF-4D9A-BC7C-6CF477D435AA}" type="pres">
      <dgm:prSet presAssocID="{47ED1786-690A-4D66-9FB1-DF1AB57F6A64}" presName="parentText" presStyleLbl="node1" presStyleIdx="2" presStyleCnt="3">
        <dgm:presLayoutVars>
          <dgm:chMax val="0"/>
          <dgm:bulletEnabled val="1"/>
        </dgm:presLayoutVars>
      </dgm:prSet>
      <dgm:spPr/>
    </dgm:pt>
    <dgm:pt modelId="{5BBFD60A-3B17-4267-BDEF-25600E119C14}" type="pres">
      <dgm:prSet presAssocID="{47ED1786-690A-4D66-9FB1-DF1AB57F6A64}" presName="childText" presStyleLbl="revTx" presStyleIdx="2" presStyleCnt="3">
        <dgm:presLayoutVars>
          <dgm:bulletEnabled val="1"/>
        </dgm:presLayoutVars>
      </dgm:prSet>
      <dgm:spPr/>
    </dgm:pt>
  </dgm:ptLst>
  <dgm:cxnLst>
    <dgm:cxn modelId="{C2454508-79D7-460D-9074-9EE4715D1B34}" srcId="{21F38253-C24D-4842-9737-7AEAC3848FBD}" destId="{3D0EC02F-34D2-4993-91CD-18FCEE2C61AB}" srcOrd="1" destOrd="0" parTransId="{CBDF829E-D0D8-449A-B36B-5F9B1A4072D6}" sibTransId="{8C6630BD-C42F-48D9-A0EF-FC7688B71D24}"/>
    <dgm:cxn modelId="{C2E82A0F-0FD0-4FF9-B493-A39629E90F52}" type="presOf" srcId="{6CBC0A55-45A6-43AB-BC3B-6756F5C4BF5E}" destId="{C97AE5B1-8D75-4728-A2D8-B1F5B7E87512}" srcOrd="0" destOrd="0" presId="urn:microsoft.com/office/officeart/2005/8/layout/vList2"/>
    <dgm:cxn modelId="{F8F19210-2CCC-4BA2-8C4C-28DC91EDC8D0}" srcId="{6CBC0A55-45A6-43AB-BC3B-6756F5C4BF5E}" destId="{21F38253-C24D-4842-9737-7AEAC3848FBD}" srcOrd="1" destOrd="0" parTransId="{C409C87B-FF82-4A1B-8213-29A9805D5CA3}" sibTransId="{A4DCE4F4-5E3B-4989-A516-727C87824EB7}"/>
    <dgm:cxn modelId="{5F134F16-E3FE-4867-9EBA-FECF196BA77A}" type="presOf" srcId="{47ED1786-690A-4D66-9FB1-DF1AB57F6A64}" destId="{1005DBC3-87EF-4D9A-BC7C-6CF477D435AA}" srcOrd="0" destOrd="0" presId="urn:microsoft.com/office/officeart/2005/8/layout/vList2"/>
    <dgm:cxn modelId="{2DEBAC20-36D3-4111-A012-45E7BE41B56C}" srcId="{2B8B7BF4-6965-46FF-9EAC-C3767A3EB58A}" destId="{E51505E3-17AB-458F-850F-A7EFACE353C5}" srcOrd="0" destOrd="0" parTransId="{3C3F0C97-F0A3-4BDF-A349-7E5F360AFFA1}" sibTransId="{77936B59-B749-4556-B48C-5E8FB6FEED0B}"/>
    <dgm:cxn modelId="{69216337-B650-45D4-9244-83DF5465F72A}" type="presOf" srcId="{15ECC1AB-E7B0-4545-8546-6C7A15682570}" destId="{016AB468-AA37-4B58-956E-B4A73FAFFA49}" srcOrd="0" destOrd="1" presId="urn:microsoft.com/office/officeart/2005/8/layout/vList2"/>
    <dgm:cxn modelId="{32BD8E41-107C-4838-AC81-ABC511E4E1E2}" srcId="{47ED1786-690A-4D66-9FB1-DF1AB57F6A64}" destId="{E44FBE36-9FCF-4F99-AF32-8AFD9A597DEC}" srcOrd="1" destOrd="0" parTransId="{613B90AC-2219-4860-83FA-6C8729F33828}" sibTransId="{69FE537F-24CE-4B31-84C6-F8153FAEAE1B}"/>
    <dgm:cxn modelId="{02D5AB6C-B457-4E4F-85D1-8F3CE9963999}" srcId="{47ED1786-690A-4D66-9FB1-DF1AB57F6A64}" destId="{D0713497-E4E9-4009-811A-EA0DCC3204FA}" srcOrd="3" destOrd="0" parTransId="{5CCA8F4A-F29B-4A1C-8AE2-C45B64FEA683}" sibTransId="{706036A8-AE9C-457C-8754-293096F8DA8B}"/>
    <dgm:cxn modelId="{2D93D556-FC35-43AC-9794-8694CB2D1B14}" type="presOf" srcId="{2B8B7BF4-6965-46FF-9EAC-C3767A3EB58A}" destId="{85AE421D-9FBB-4940-8951-E628FBA67AB6}" srcOrd="0" destOrd="0" presId="urn:microsoft.com/office/officeart/2005/8/layout/vList2"/>
    <dgm:cxn modelId="{05897859-97FC-4165-B492-142A5F777E95}" srcId="{2B8B7BF4-6965-46FF-9EAC-C3767A3EB58A}" destId="{15ECC1AB-E7B0-4545-8546-6C7A15682570}" srcOrd="1" destOrd="0" parTransId="{BC0B8677-0E67-416D-8489-D36B5A920F09}" sibTransId="{ABC400F0-8279-4D09-A7FD-9E3027D4027E}"/>
    <dgm:cxn modelId="{E08D4D5A-C9B3-4ECB-9B85-2EDC3238DF71}" srcId="{47ED1786-690A-4D66-9FB1-DF1AB57F6A64}" destId="{E2E98E88-866B-46D1-A626-AE6E225AB4CD}" srcOrd="0" destOrd="0" parTransId="{343D3DCF-FD78-41C8-AACE-E00F4EE7C81B}" sibTransId="{2851859E-1991-4675-8EA9-1C5267BEC54E}"/>
    <dgm:cxn modelId="{B515FE7A-B119-42B9-8959-F8614B5DA072}" type="presOf" srcId="{E2E98E88-866B-46D1-A626-AE6E225AB4CD}" destId="{5BBFD60A-3B17-4267-BDEF-25600E119C14}" srcOrd="0" destOrd="0" presId="urn:microsoft.com/office/officeart/2005/8/layout/vList2"/>
    <dgm:cxn modelId="{12B56982-CC94-42EC-8A8B-D57D092D5976}" type="presOf" srcId="{E44FBE36-9FCF-4F99-AF32-8AFD9A597DEC}" destId="{5BBFD60A-3B17-4267-BDEF-25600E119C14}" srcOrd="0" destOrd="1" presId="urn:microsoft.com/office/officeart/2005/8/layout/vList2"/>
    <dgm:cxn modelId="{58CFE884-B22B-4BDF-83AF-47B20040FB2F}" type="presOf" srcId="{E51505E3-17AB-458F-850F-A7EFACE353C5}" destId="{016AB468-AA37-4B58-956E-B4A73FAFFA49}" srcOrd="0" destOrd="0" presId="urn:microsoft.com/office/officeart/2005/8/layout/vList2"/>
    <dgm:cxn modelId="{AC860787-4B0F-4A39-A6BE-C415B2880629}" type="presOf" srcId="{21F38253-C24D-4842-9737-7AEAC3848FBD}" destId="{B14819B0-8D5C-48F7-8DB5-91DF5ACFD9C5}" srcOrd="0" destOrd="0" presId="urn:microsoft.com/office/officeart/2005/8/layout/vList2"/>
    <dgm:cxn modelId="{331FBE88-19ED-4474-AF63-D3FD7A5C4886}" srcId="{21F38253-C24D-4842-9737-7AEAC3848FBD}" destId="{A7D06C8E-5293-4D25-9F04-95468296C242}" srcOrd="0" destOrd="0" parTransId="{3DC4B8D4-673C-4AC4-AB5E-1D084221AA43}" sibTransId="{797D12E8-7494-4EFE-B632-0C92CD8016BB}"/>
    <dgm:cxn modelId="{7D45B494-9428-4EE6-8F9F-9DF039090D75}" type="presOf" srcId="{A7D06C8E-5293-4D25-9F04-95468296C242}" destId="{98B46B81-0B1E-4A22-BFEC-828BBF0EDD2B}" srcOrd="0" destOrd="0" presId="urn:microsoft.com/office/officeart/2005/8/layout/vList2"/>
    <dgm:cxn modelId="{78579D99-7E11-4889-8947-F873C4508AB2}" type="presOf" srcId="{3D0EC02F-34D2-4993-91CD-18FCEE2C61AB}" destId="{98B46B81-0B1E-4A22-BFEC-828BBF0EDD2B}" srcOrd="0" destOrd="1" presId="urn:microsoft.com/office/officeart/2005/8/layout/vList2"/>
    <dgm:cxn modelId="{EF551B9F-E61D-4B55-B57F-DB03ECF9805E}" srcId="{47ED1786-690A-4D66-9FB1-DF1AB57F6A64}" destId="{9DA1F185-4EB9-466B-A9F2-DE3F2BA6EC5B}" srcOrd="2" destOrd="0" parTransId="{AE9A3E05-70F2-418D-9950-710B9CC62673}" sibTransId="{5CFA579D-1F8E-4C17-99F7-E0562C1818F9}"/>
    <dgm:cxn modelId="{62141AAC-8904-4EBB-BBC3-AE2C6F0B9366}" srcId="{6CBC0A55-45A6-43AB-BC3B-6756F5C4BF5E}" destId="{2B8B7BF4-6965-46FF-9EAC-C3767A3EB58A}" srcOrd="0" destOrd="0" parTransId="{BC02DD36-CA54-4E6C-816A-ECF8EB1AD106}" sibTransId="{6F5FA81C-AFA0-46E7-83E1-0A698AA8B369}"/>
    <dgm:cxn modelId="{C6B67AB8-A098-4301-A873-C1593B6863DD}" type="presOf" srcId="{9DA1F185-4EB9-466B-A9F2-DE3F2BA6EC5B}" destId="{5BBFD60A-3B17-4267-BDEF-25600E119C14}" srcOrd="0" destOrd="2" presId="urn:microsoft.com/office/officeart/2005/8/layout/vList2"/>
    <dgm:cxn modelId="{BC773FC9-4C70-433B-BE40-E3E40A164135}" type="presOf" srcId="{D0713497-E4E9-4009-811A-EA0DCC3204FA}" destId="{5BBFD60A-3B17-4267-BDEF-25600E119C14}" srcOrd="0" destOrd="3" presId="urn:microsoft.com/office/officeart/2005/8/layout/vList2"/>
    <dgm:cxn modelId="{A63AB5E6-E84D-4B57-A301-D7B6FE640211}" srcId="{6CBC0A55-45A6-43AB-BC3B-6756F5C4BF5E}" destId="{47ED1786-690A-4D66-9FB1-DF1AB57F6A64}" srcOrd="2" destOrd="0" parTransId="{D3C32FE7-B749-46BC-99B3-FAD6B3604DA4}" sibTransId="{30E20E7D-F3D2-49E6-A8A5-665CCA5673C0}"/>
    <dgm:cxn modelId="{3C67372B-4781-43FA-AC3C-EB04C4A008BE}" type="presParOf" srcId="{C97AE5B1-8D75-4728-A2D8-B1F5B7E87512}" destId="{85AE421D-9FBB-4940-8951-E628FBA67AB6}" srcOrd="0" destOrd="0" presId="urn:microsoft.com/office/officeart/2005/8/layout/vList2"/>
    <dgm:cxn modelId="{BF3671D2-97AC-4466-8443-52D9CC7EEA24}" type="presParOf" srcId="{C97AE5B1-8D75-4728-A2D8-B1F5B7E87512}" destId="{016AB468-AA37-4B58-956E-B4A73FAFFA49}" srcOrd="1" destOrd="0" presId="urn:microsoft.com/office/officeart/2005/8/layout/vList2"/>
    <dgm:cxn modelId="{3179DF14-AD5D-4A9A-8811-EEC1E7A4F732}" type="presParOf" srcId="{C97AE5B1-8D75-4728-A2D8-B1F5B7E87512}" destId="{B14819B0-8D5C-48F7-8DB5-91DF5ACFD9C5}" srcOrd="2" destOrd="0" presId="urn:microsoft.com/office/officeart/2005/8/layout/vList2"/>
    <dgm:cxn modelId="{5071FB04-3616-4E0B-BFA2-7016468AA9BD}" type="presParOf" srcId="{C97AE5B1-8D75-4728-A2D8-B1F5B7E87512}" destId="{98B46B81-0B1E-4A22-BFEC-828BBF0EDD2B}" srcOrd="3" destOrd="0" presId="urn:microsoft.com/office/officeart/2005/8/layout/vList2"/>
    <dgm:cxn modelId="{EBCD331F-A99D-4A51-B0B7-7FCDFA98C944}" type="presParOf" srcId="{C97AE5B1-8D75-4728-A2D8-B1F5B7E87512}" destId="{1005DBC3-87EF-4D9A-BC7C-6CF477D435AA}" srcOrd="4" destOrd="0" presId="urn:microsoft.com/office/officeart/2005/8/layout/vList2"/>
    <dgm:cxn modelId="{93A7E0EA-CB28-4C8C-9557-0FD9F86D4A1E}" type="presParOf" srcId="{C97AE5B1-8D75-4728-A2D8-B1F5B7E87512}" destId="{5BBFD60A-3B17-4267-BDEF-25600E119C1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236892-4398-498B-BA22-F2F2394C237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9D9EFAF-C3AC-4684-9C8D-197556D088E5}">
      <dgm:prSet/>
      <dgm:spPr/>
      <dgm:t>
        <a:bodyPr/>
        <a:lstStyle/>
        <a:p>
          <a:r>
            <a:rPr lang="en-US"/>
            <a:t>John 14:15-17, 26 (Sending the Holy Spirit)</a:t>
          </a:r>
        </a:p>
      </dgm:t>
    </dgm:pt>
    <dgm:pt modelId="{CCFAE1B9-C4AA-4639-8A62-1623B985D69F}" type="parTrans" cxnId="{CFABD3D7-BE9E-4F8C-AC73-37DBEAC5E435}">
      <dgm:prSet/>
      <dgm:spPr/>
      <dgm:t>
        <a:bodyPr/>
        <a:lstStyle/>
        <a:p>
          <a:endParaRPr lang="en-US"/>
        </a:p>
      </dgm:t>
    </dgm:pt>
    <dgm:pt modelId="{FB9159DF-442A-416C-92A5-7759916B3189}" type="sibTrans" cxnId="{CFABD3D7-BE9E-4F8C-AC73-37DBEAC5E435}">
      <dgm:prSet/>
      <dgm:spPr/>
      <dgm:t>
        <a:bodyPr/>
        <a:lstStyle/>
        <a:p>
          <a:endParaRPr lang="en-US"/>
        </a:p>
      </dgm:t>
    </dgm:pt>
    <dgm:pt modelId="{6842256D-41FE-4E9B-BD05-8C4F6EF6DBD8}">
      <dgm:prSet/>
      <dgm:spPr/>
      <dgm:t>
        <a:bodyPr/>
        <a:lstStyle/>
        <a:p>
          <a:r>
            <a:rPr lang="en-US"/>
            <a:t>John 16:13-15 (Holy Spirit in the Church today)</a:t>
          </a:r>
        </a:p>
      </dgm:t>
    </dgm:pt>
    <dgm:pt modelId="{BCB37D29-56FF-409F-8415-56597C6B4995}" type="parTrans" cxnId="{B93C5CE7-2E93-4C28-AF64-AEF242C08F04}">
      <dgm:prSet/>
      <dgm:spPr/>
      <dgm:t>
        <a:bodyPr/>
        <a:lstStyle/>
        <a:p>
          <a:endParaRPr lang="en-US"/>
        </a:p>
      </dgm:t>
    </dgm:pt>
    <dgm:pt modelId="{F66CE9B7-DB86-49A5-A736-DBDDD4D4147A}" type="sibTrans" cxnId="{B93C5CE7-2E93-4C28-AF64-AEF242C08F04}">
      <dgm:prSet/>
      <dgm:spPr/>
      <dgm:t>
        <a:bodyPr/>
        <a:lstStyle/>
        <a:p>
          <a:endParaRPr lang="en-US"/>
        </a:p>
      </dgm:t>
    </dgm:pt>
    <dgm:pt modelId="{F9081601-2416-43BC-A37D-311DF4839F34}">
      <dgm:prSet/>
      <dgm:spPr/>
      <dgm:t>
        <a:bodyPr/>
        <a:lstStyle/>
        <a:p>
          <a:r>
            <a:rPr lang="en-US"/>
            <a:t>Matt 28:19-20 (Final commissioning of the apostles)</a:t>
          </a:r>
        </a:p>
      </dgm:t>
    </dgm:pt>
    <dgm:pt modelId="{2FE3ED20-C834-4B04-9186-3578CC6FB84D}" type="parTrans" cxnId="{72FF15FF-51BC-4291-98B4-11FD90D990A1}">
      <dgm:prSet/>
      <dgm:spPr/>
      <dgm:t>
        <a:bodyPr/>
        <a:lstStyle/>
        <a:p>
          <a:endParaRPr lang="en-US"/>
        </a:p>
      </dgm:t>
    </dgm:pt>
    <dgm:pt modelId="{877B7E05-8A9A-4C1A-99A9-A478FB5E99DC}" type="sibTrans" cxnId="{72FF15FF-51BC-4291-98B4-11FD90D990A1}">
      <dgm:prSet/>
      <dgm:spPr/>
      <dgm:t>
        <a:bodyPr/>
        <a:lstStyle/>
        <a:p>
          <a:endParaRPr lang="en-US"/>
        </a:p>
      </dgm:t>
    </dgm:pt>
    <dgm:pt modelId="{F945FAF8-FD59-4BED-9802-39DC5B672D47}">
      <dgm:prSet/>
      <dgm:spPr/>
      <dgm:t>
        <a:bodyPr/>
        <a:lstStyle/>
        <a:p>
          <a:r>
            <a:rPr lang="en-US"/>
            <a:t>Acts 2:1-4 (Descent of the Holy Spirit on the Apostles)</a:t>
          </a:r>
        </a:p>
      </dgm:t>
    </dgm:pt>
    <dgm:pt modelId="{DC28AE8E-2CAB-428D-BB6D-65B4B4176815}" type="parTrans" cxnId="{BBBA0AE4-DCF3-48C3-AB5F-F4F4058B58E1}">
      <dgm:prSet/>
      <dgm:spPr/>
      <dgm:t>
        <a:bodyPr/>
        <a:lstStyle/>
        <a:p>
          <a:endParaRPr lang="en-US"/>
        </a:p>
      </dgm:t>
    </dgm:pt>
    <dgm:pt modelId="{38E3C884-B0EF-4586-A89C-2E76262CE214}" type="sibTrans" cxnId="{BBBA0AE4-DCF3-48C3-AB5F-F4F4058B58E1}">
      <dgm:prSet/>
      <dgm:spPr/>
      <dgm:t>
        <a:bodyPr/>
        <a:lstStyle/>
        <a:p>
          <a:endParaRPr lang="en-US"/>
        </a:p>
      </dgm:t>
    </dgm:pt>
    <dgm:pt modelId="{6CA4EFEB-5028-4D18-A1ED-B48CF24648FE}">
      <dgm:prSet/>
      <dgm:spPr/>
      <dgm:t>
        <a:bodyPr/>
        <a:lstStyle/>
        <a:p>
          <a:r>
            <a:rPr lang="en-US"/>
            <a:t>Acts 2:5-8</a:t>
          </a:r>
        </a:p>
      </dgm:t>
    </dgm:pt>
    <dgm:pt modelId="{112B4C33-FE9B-44DF-A7C9-69C958C4C755}" type="parTrans" cxnId="{5F874D8D-233D-4974-A51C-669F20034D89}">
      <dgm:prSet/>
      <dgm:spPr/>
      <dgm:t>
        <a:bodyPr/>
        <a:lstStyle/>
        <a:p>
          <a:endParaRPr lang="en-US"/>
        </a:p>
      </dgm:t>
    </dgm:pt>
    <dgm:pt modelId="{51C74B8C-F2DE-4FE6-B35D-778FEA141959}" type="sibTrans" cxnId="{5F874D8D-233D-4974-A51C-669F20034D89}">
      <dgm:prSet/>
      <dgm:spPr/>
      <dgm:t>
        <a:bodyPr/>
        <a:lstStyle/>
        <a:p>
          <a:endParaRPr lang="en-US"/>
        </a:p>
      </dgm:t>
    </dgm:pt>
    <dgm:pt modelId="{8C18F3A2-65A1-4311-BD75-A2AE6113EE01}" type="pres">
      <dgm:prSet presAssocID="{E9236892-4398-498B-BA22-F2F2394C2376}" presName="linear" presStyleCnt="0">
        <dgm:presLayoutVars>
          <dgm:animLvl val="lvl"/>
          <dgm:resizeHandles val="exact"/>
        </dgm:presLayoutVars>
      </dgm:prSet>
      <dgm:spPr/>
    </dgm:pt>
    <dgm:pt modelId="{9545E372-AF44-43CF-B632-BAC8A38F2194}" type="pres">
      <dgm:prSet presAssocID="{D9D9EFAF-C3AC-4684-9C8D-197556D088E5}" presName="parentText" presStyleLbl="node1" presStyleIdx="0" presStyleCnt="5">
        <dgm:presLayoutVars>
          <dgm:chMax val="0"/>
          <dgm:bulletEnabled val="1"/>
        </dgm:presLayoutVars>
      </dgm:prSet>
      <dgm:spPr/>
    </dgm:pt>
    <dgm:pt modelId="{79891F6A-FB3F-4995-999E-47E4C6B623F2}" type="pres">
      <dgm:prSet presAssocID="{FB9159DF-442A-416C-92A5-7759916B3189}" presName="spacer" presStyleCnt="0"/>
      <dgm:spPr/>
    </dgm:pt>
    <dgm:pt modelId="{C3AABED6-2EBF-432C-A59E-82309A851F46}" type="pres">
      <dgm:prSet presAssocID="{6842256D-41FE-4E9B-BD05-8C4F6EF6DBD8}" presName="parentText" presStyleLbl="node1" presStyleIdx="1" presStyleCnt="5">
        <dgm:presLayoutVars>
          <dgm:chMax val="0"/>
          <dgm:bulletEnabled val="1"/>
        </dgm:presLayoutVars>
      </dgm:prSet>
      <dgm:spPr/>
    </dgm:pt>
    <dgm:pt modelId="{5977E4AA-B545-40EC-9271-DB902C78BDFA}" type="pres">
      <dgm:prSet presAssocID="{F66CE9B7-DB86-49A5-A736-DBDDD4D4147A}" presName="spacer" presStyleCnt="0"/>
      <dgm:spPr/>
    </dgm:pt>
    <dgm:pt modelId="{4D623192-1226-4D79-ACB6-AC83496E6F1D}" type="pres">
      <dgm:prSet presAssocID="{F9081601-2416-43BC-A37D-311DF4839F34}" presName="parentText" presStyleLbl="node1" presStyleIdx="2" presStyleCnt="5">
        <dgm:presLayoutVars>
          <dgm:chMax val="0"/>
          <dgm:bulletEnabled val="1"/>
        </dgm:presLayoutVars>
      </dgm:prSet>
      <dgm:spPr/>
    </dgm:pt>
    <dgm:pt modelId="{ECB5DD23-64AD-4AC1-A174-C247F58FE396}" type="pres">
      <dgm:prSet presAssocID="{877B7E05-8A9A-4C1A-99A9-A478FB5E99DC}" presName="spacer" presStyleCnt="0"/>
      <dgm:spPr/>
    </dgm:pt>
    <dgm:pt modelId="{3EE03A66-64BD-4807-8DC4-32F65BE1812C}" type="pres">
      <dgm:prSet presAssocID="{F945FAF8-FD59-4BED-9802-39DC5B672D47}" presName="parentText" presStyleLbl="node1" presStyleIdx="3" presStyleCnt="5">
        <dgm:presLayoutVars>
          <dgm:chMax val="0"/>
          <dgm:bulletEnabled val="1"/>
        </dgm:presLayoutVars>
      </dgm:prSet>
      <dgm:spPr/>
    </dgm:pt>
    <dgm:pt modelId="{F7168F00-A4A0-47AB-A2AF-769966690DC1}" type="pres">
      <dgm:prSet presAssocID="{38E3C884-B0EF-4586-A89C-2E76262CE214}" presName="spacer" presStyleCnt="0"/>
      <dgm:spPr/>
    </dgm:pt>
    <dgm:pt modelId="{2548D641-61A7-4598-82A1-CC699DC49BC0}" type="pres">
      <dgm:prSet presAssocID="{6CA4EFEB-5028-4D18-A1ED-B48CF24648FE}" presName="parentText" presStyleLbl="node1" presStyleIdx="4" presStyleCnt="5">
        <dgm:presLayoutVars>
          <dgm:chMax val="0"/>
          <dgm:bulletEnabled val="1"/>
        </dgm:presLayoutVars>
      </dgm:prSet>
      <dgm:spPr/>
    </dgm:pt>
  </dgm:ptLst>
  <dgm:cxnLst>
    <dgm:cxn modelId="{523E703F-30E1-477B-8737-BFBE699FB038}" type="presOf" srcId="{D9D9EFAF-C3AC-4684-9C8D-197556D088E5}" destId="{9545E372-AF44-43CF-B632-BAC8A38F2194}" srcOrd="0" destOrd="0" presId="urn:microsoft.com/office/officeart/2005/8/layout/vList2"/>
    <dgm:cxn modelId="{4D395162-89A9-49CE-B4D8-37EAC91ADEB2}" type="presOf" srcId="{6842256D-41FE-4E9B-BD05-8C4F6EF6DBD8}" destId="{C3AABED6-2EBF-432C-A59E-82309A851F46}" srcOrd="0" destOrd="0" presId="urn:microsoft.com/office/officeart/2005/8/layout/vList2"/>
    <dgm:cxn modelId="{A1AB9374-61BF-4552-862A-C60954028862}" type="presOf" srcId="{F945FAF8-FD59-4BED-9802-39DC5B672D47}" destId="{3EE03A66-64BD-4807-8DC4-32F65BE1812C}" srcOrd="0" destOrd="0" presId="urn:microsoft.com/office/officeart/2005/8/layout/vList2"/>
    <dgm:cxn modelId="{5F874D8D-233D-4974-A51C-669F20034D89}" srcId="{E9236892-4398-498B-BA22-F2F2394C2376}" destId="{6CA4EFEB-5028-4D18-A1ED-B48CF24648FE}" srcOrd="4" destOrd="0" parTransId="{112B4C33-FE9B-44DF-A7C9-69C958C4C755}" sibTransId="{51C74B8C-F2DE-4FE6-B35D-778FEA141959}"/>
    <dgm:cxn modelId="{76D96BBE-DC74-470F-AA1A-262A9E364FFC}" type="presOf" srcId="{6CA4EFEB-5028-4D18-A1ED-B48CF24648FE}" destId="{2548D641-61A7-4598-82A1-CC699DC49BC0}" srcOrd="0" destOrd="0" presId="urn:microsoft.com/office/officeart/2005/8/layout/vList2"/>
    <dgm:cxn modelId="{CFABD3D7-BE9E-4F8C-AC73-37DBEAC5E435}" srcId="{E9236892-4398-498B-BA22-F2F2394C2376}" destId="{D9D9EFAF-C3AC-4684-9C8D-197556D088E5}" srcOrd="0" destOrd="0" parTransId="{CCFAE1B9-C4AA-4639-8A62-1623B985D69F}" sibTransId="{FB9159DF-442A-416C-92A5-7759916B3189}"/>
    <dgm:cxn modelId="{AC5EEDDF-59FC-410A-B88F-9572EE4FAA59}" type="presOf" srcId="{E9236892-4398-498B-BA22-F2F2394C2376}" destId="{8C18F3A2-65A1-4311-BD75-A2AE6113EE01}" srcOrd="0" destOrd="0" presId="urn:microsoft.com/office/officeart/2005/8/layout/vList2"/>
    <dgm:cxn modelId="{BBBA0AE4-DCF3-48C3-AB5F-F4F4058B58E1}" srcId="{E9236892-4398-498B-BA22-F2F2394C2376}" destId="{F945FAF8-FD59-4BED-9802-39DC5B672D47}" srcOrd="3" destOrd="0" parTransId="{DC28AE8E-2CAB-428D-BB6D-65B4B4176815}" sibTransId="{38E3C884-B0EF-4586-A89C-2E76262CE214}"/>
    <dgm:cxn modelId="{B93C5CE7-2E93-4C28-AF64-AEF242C08F04}" srcId="{E9236892-4398-498B-BA22-F2F2394C2376}" destId="{6842256D-41FE-4E9B-BD05-8C4F6EF6DBD8}" srcOrd="1" destOrd="0" parTransId="{BCB37D29-56FF-409F-8415-56597C6B4995}" sibTransId="{F66CE9B7-DB86-49A5-A736-DBDDD4D4147A}"/>
    <dgm:cxn modelId="{55112AF8-6CFE-465D-AFF7-740560FF0144}" type="presOf" srcId="{F9081601-2416-43BC-A37D-311DF4839F34}" destId="{4D623192-1226-4D79-ACB6-AC83496E6F1D}" srcOrd="0" destOrd="0" presId="urn:microsoft.com/office/officeart/2005/8/layout/vList2"/>
    <dgm:cxn modelId="{72FF15FF-51BC-4291-98B4-11FD90D990A1}" srcId="{E9236892-4398-498B-BA22-F2F2394C2376}" destId="{F9081601-2416-43BC-A37D-311DF4839F34}" srcOrd="2" destOrd="0" parTransId="{2FE3ED20-C834-4B04-9186-3578CC6FB84D}" sibTransId="{877B7E05-8A9A-4C1A-99A9-A478FB5E99DC}"/>
    <dgm:cxn modelId="{EEEFB419-A8DF-437A-80D8-673FE3EADEFA}" type="presParOf" srcId="{8C18F3A2-65A1-4311-BD75-A2AE6113EE01}" destId="{9545E372-AF44-43CF-B632-BAC8A38F2194}" srcOrd="0" destOrd="0" presId="urn:microsoft.com/office/officeart/2005/8/layout/vList2"/>
    <dgm:cxn modelId="{296F0716-A444-43C8-9FBD-B7394006C577}" type="presParOf" srcId="{8C18F3A2-65A1-4311-BD75-A2AE6113EE01}" destId="{79891F6A-FB3F-4995-999E-47E4C6B623F2}" srcOrd="1" destOrd="0" presId="urn:microsoft.com/office/officeart/2005/8/layout/vList2"/>
    <dgm:cxn modelId="{1D695E1A-265C-4468-9ABC-E03A3AFC6EAA}" type="presParOf" srcId="{8C18F3A2-65A1-4311-BD75-A2AE6113EE01}" destId="{C3AABED6-2EBF-432C-A59E-82309A851F46}" srcOrd="2" destOrd="0" presId="urn:microsoft.com/office/officeart/2005/8/layout/vList2"/>
    <dgm:cxn modelId="{71D7D7C0-F15B-4350-93D4-93207E2ADA75}" type="presParOf" srcId="{8C18F3A2-65A1-4311-BD75-A2AE6113EE01}" destId="{5977E4AA-B545-40EC-9271-DB902C78BDFA}" srcOrd="3" destOrd="0" presId="urn:microsoft.com/office/officeart/2005/8/layout/vList2"/>
    <dgm:cxn modelId="{FAC4985E-4643-464B-A808-EF5B042A174E}" type="presParOf" srcId="{8C18F3A2-65A1-4311-BD75-A2AE6113EE01}" destId="{4D623192-1226-4D79-ACB6-AC83496E6F1D}" srcOrd="4" destOrd="0" presId="urn:microsoft.com/office/officeart/2005/8/layout/vList2"/>
    <dgm:cxn modelId="{916D1A26-2C6B-4A3A-9A31-4046B4DD8D57}" type="presParOf" srcId="{8C18F3A2-65A1-4311-BD75-A2AE6113EE01}" destId="{ECB5DD23-64AD-4AC1-A174-C247F58FE396}" srcOrd="5" destOrd="0" presId="urn:microsoft.com/office/officeart/2005/8/layout/vList2"/>
    <dgm:cxn modelId="{53B0D2EE-8571-4820-9CDD-2D0A46CD2CD9}" type="presParOf" srcId="{8C18F3A2-65A1-4311-BD75-A2AE6113EE01}" destId="{3EE03A66-64BD-4807-8DC4-32F65BE1812C}" srcOrd="6" destOrd="0" presId="urn:microsoft.com/office/officeart/2005/8/layout/vList2"/>
    <dgm:cxn modelId="{5E1D5F04-00BB-48E7-8FB7-2BDE22E157F6}" type="presParOf" srcId="{8C18F3A2-65A1-4311-BD75-A2AE6113EE01}" destId="{F7168F00-A4A0-47AB-A2AF-769966690DC1}" srcOrd="7" destOrd="0" presId="urn:microsoft.com/office/officeart/2005/8/layout/vList2"/>
    <dgm:cxn modelId="{F5A25DCB-EDE8-41F9-964F-DE9D7A700E24}" type="presParOf" srcId="{8C18F3A2-65A1-4311-BD75-A2AE6113EE01}" destId="{2548D641-61A7-4598-82A1-CC699DC49BC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8AF862-E7F6-4119-A819-9DCBBA25E94A}"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C24B4DFE-B9F5-42E3-98B3-87322D613741}">
      <dgm:prSet/>
      <dgm:spPr/>
      <dgm:t>
        <a:bodyPr/>
        <a:lstStyle/>
        <a:p>
          <a:r>
            <a:rPr lang="en-US"/>
            <a:t>Wisdom</a:t>
          </a:r>
        </a:p>
      </dgm:t>
    </dgm:pt>
    <dgm:pt modelId="{79C5398E-CEDF-4D8A-ADC0-83A0076E0DE3}" type="parTrans" cxnId="{F3575A7C-75A7-49C5-9278-D083A0C59532}">
      <dgm:prSet/>
      <dgm:spPr/>
      <dgm:t>
        <a:bodyPr/>
        <a:lstStyle/>
        <a:p>
          <a:endParaRPr lang="en-US"/>
        </a:p>
      </dgm:t>
    </dgm:pt>
    <dgm:pt modelId="{EC88EBBB-B5C0-4830-B718-E650FFA93319}" type="sibTrans" cxnId="{F3575A7C-75A7-49C5-9278-D083A0C59532}">
      <dgm:prSet/>
      <dgm:spPr/>
      <dgm:t>
        <a:bodyPr/>
        <a:lstStyle/>
        <a:p>
          <a:endParaRPr lang="en-US"/>
        </a:p>
      </dgm:t>
    </dgm:pt>
    <dgm:pt modelId="{4AC9B5DA-25A7-41DA-8661-4B7B22E4D226}">
      <dgm:prSet/>
      <dgm:spPr/>
      <dgm:t>
        <a:bodyPr/>
        <a:lstStyle/>
        <a:p>
          <a:r>
            <a:rPr lang="en-US"/>
            <a:t>Understanding</a:t>
          </a:r>
        </a:p>
      </dgm:t>
    </dgm:pt>
    <dgm:pt modelId="{B97F7DBA-1DC7-4754-9389-4EB50B8D6E6A}" type="parTrans" cxnId="{15AA6CC0-7A4D-4AA5-868C-B7E70EFC12EB}">
      <dgm:prSet/>
      <dgm:spPr/>
      <dgm:t>
        <a:bodyPr/>
        <a:lstStyle/>
        <a:p>
          <a:endParaRPr lang="en-US"/>
        </a:p>
      </dgm:t>
    </dgm:pt>
    <dgm:pt modelId="{9CE4C8F1-1AC7-4645-8860-E91941B131A4}" type="sibTrans" cxnId="{15AA6CC0-7A4D-4AA5-868C-B7E70EFC12EB}">
      <dgm:prSet/>
      <dgm:spPr/>
      <dgm:t>
        <a:bodyPr/>
        <a:lstStyle/>
        <a:p>
          <a:endParaRPr lang="en-US"/>
        </a:p>
      </dgm:t>
    </dgm:pt>
    <dgm:pt modelId="{27405635-71B0-4D15-BA81-6695326A0A44}">
      <dgm:prSet/>
      <dgm:spPr/>
      <dgm:t>
        <a:bodyPr/>
        <a:lstStyle/>
        <a:p>
          <a:r>
            <a:rPr lang="en-US"/>
            <a:t>Counsel</a:t>
          </a:r>
        </a:p>
      </dgm:t>
    </dgm:pt>
    <dgm:pt modelId="{5F105FE2-662D-47F4-B506-C1A1D9525C03}" type="parTrans" cxnId="{618E5549-DFB7-4C47-BC3A-5414D428FD01}">
      <dgm:prSet/>
      <dgm:spPr/>
      <dgm:t>
        <a:bodyPr/>
        <a:lstStyle/>
        <a:p>
          <a:endParaRPr lang="en-US"/>
        </a:p>
      </dgm:t>
    </dgm:pt>
    <dgm:pt modelId="{2219568E-B122-4B86-B901-7FAF92C906C0}" type="sibTrans" cxnId="{618E5549-DFB7-4C47-BC3A-5414D428FD01}">
      <dgm:prSet/>
      <dgm:spPr/>
      <dgm:t>
        <a:bodyPr/>
        <a:lstStyle/>
        <a:p>
          <a:endParaRPr lang="en-US"/>
        </a:p>
      </dgm:t>
    </dgm:pt>
    <dgm:pt modelId="{7CE14E58-F8F7-4174-B31B-3187147D3F44}">
      <dgm:prSet/>
      <dgm:spPr/>
      <dgm:t>
        <a:bodyPr/>
        <a:lstStyle/>
        <a:p>
          <a:r>
            <a:rPr lang="en-US"/>
            <a:t>Fortitude</a:t>
          </a:r>
        </a:p>
      </dgm:t>
    </dgm:pt>
    <dgm:pt modelId="{D0BA425B-7979-452A-954F-553D9F23B622}" type="parTrans" cxnId="{F9D0D197-3240-49AC-9010-962FC0A8442F}">
      <dgm:prSet/>
      <dgm:spPr/>
      <dgm:t>
        <a:bodyPr/>
        <a:lstStyle/>
        <a:p>
          <a:endParaRPr lang="en-US"/>
        </a:p>
      </dgm:t>
    </dgm:pt>
    <dgm:pt modelId="{8A341B8A-6EA1-4276-91A2-7E7022971590}" type="sibTrans" cxnId="{F9D0D197-3240-49AC-9010-962FC0A8442F}">
      <dgm:prSet/>
      <dgm:spPr/>
      <dgm:t>
        <a:bodyPr/>
        <a:lstStyle/>
        <a:p>
          <a:endParaRPr lang="en-US"/>
        </a:p>
      </dgm:t>
    </dgm:pt>
    <dgm:pt modelId="{680D2667-BC78-4363-90BF-7FACA7596576}">
      <dgm:prSet/>
      <dgm:spPr/>
      <dgm:t>
        <a:bodyPr/>
        <a:lstStyle/>
        <a:p>
          <a:r>
            <a:rPr lang="en-US"/>
            <a:t>Knowledge</a:t>
          </a:r>
        </a:p>
      </dgm:t>
    </dgm:pt>
    <dgm:pt modelId="{9529DA12-0520-42A0-A4EA-6F2F02FD63CE}" type="parTrans" cxnId="{CC96447D-44C1-43C8-943C-7152A0303C53}">
      <dgm:prSet/>
      <dgm:spPr/>
      <dgm:t>
        <a:bodyPr/>
        <a:lstStyle/>
        <a:p>
          <a:endParaRPr lang="en-US"/>
        </a:p>
      </dgm:t>
    </dgm:pt>
    <dgm:pt modelId="{E2762BBE-3933-4EE7-AA4C-F7BB2270A34C}" type="sibTrans" cxnId="{CC96447D-44C1-43C8-943C-7152A0303C53}">
      <dgm:prSet/>
      <dgm:spPr/>
      <dgm:t>
        <a:bodyPr/>
        <a:lstStyle/>
        <a:p>
          <a:endParaRPr lang="en-US"/>
        </a:p>
      </dgm:t>
    </dgm:pt>
    <dgm:pt modelId="{13D82E8C-583C-4774-9DB6-7D1931545587}">
      <dgm:prSet/>
      <dgm:spPr/>
      <dgm:t>
        <a:bodyPr/>
        <a:lstStyle/>
        <a:p>
          <a:r>
            <a:rPr lang="en-US"/>
            <a:t>Piety</a:t>
          </a:r>
        </a:p>
      </dgm:t>
    </dgm:pt>
    <dgm:pt modelId="{15C6E9D6-3E32-49E4-8D82-BCEFB94AB6B2}" type="parTrans" cxnId="{D9C6F081-AA25-4D15-B71D-4C66F8D43389}">
      <dgm:prSet/>
      <dgm:spPr/>
      <dgm:t>
        <a:bodyPr/>
        <a:lstStyle/>
        <a:p>
          <a:endParaRPr lang="en-US"/>
        </a:p>
      </dgm:t>
    </dgm:pt>
    <dgm:pt modelId="{8C1B1063-A44B-4758-9A03-2BF3D96B2EAB}" type="sibTrans" cxnId="{D9C6F081-AA25-4D15-B71D-4C66F8D43389}">
      <dgm:prSet/>
      <dgm:spPr/>
      <dgm:t>
        <a:bodyPr/>
        <a:lstStyle/>
        <a:p>
          <a:endParaRPr lang="en-US"/>
        </a:p>
      </dgm:t>
    </dgm:pt>
    <dgm:pt modelId="{D0F205A4-E24C-4CBB-B006-0BA6DC1175CB}">
      <dgm:prSet/>
      <dgm:spPr/>
      <dgm:t>
        <a:bodyPr/>
        <a:lstStyle/>
        <a:p>
          <a:r>
            <a:rPr lang="en-US"/>
            <a:t>Fear of the Lord</a:t>
          </a:r>
        </a:p>
      </dgm:t>
    </dgm:pt>
    <dgm:pt modelId="{042171F4-FB43-4EBC-9C02-A667D9091D6B}" type="parTrans" cxnId="{E656BCC8-5340-44FB-B91F-5F257762B1C3}">
      <dgm:prSet/>
      <dgm:spPr/>
      <dgm:t>
        <a:bodyPr/>
        <a:lstStyle/>
        <a:p>
          <a:endParaRPr lang="en-US"/>
        </a:p>
      </dgm:t>
    </dgm:pt>
    <dgm:pt modelId="{B4A36EF6-7ADB-41C6-ABD2-4587E6DB105B}" type="sibTrans" cxnId="{E656BCC8-5340-44FB-B91F-5F257762B1C3}">
      <dgm:prSet/>
      <dgm:spPr/>
      <dgm:t>
        <a:bodyPr/>
        <a:lstStyle/>
        <a:p>
          <a:endParaRPr lang="en-US"/>
        </a:p>
      </dgm:t>
    </dgm:pt>
    <dgm:pt modelId="{883DE728-E881-4916-BB1F-457AFB07340A}" type="pres">
      <dgm:prSet presAssocID="{BC8AF862-E7F6-4119-A819-9DCBBA25E94A}" presName="diagram" presStyleCnt="0">
        <dgm:presLayoutVars>
          <dgm:dir/>
          <dgm:resizeHandles val="exact"/>
        </dgm:presLayoutVars>
      </dgm:prSet>
      <dgm:spPr/>
    </dgm:pt>
    <dgm:pt modelId="{95AA249B-C7B5-4889-942A-54B86EC67EAC}" type="pres">
      <dgm:prSet presAssocID="{C24B4DFE-B9F5-42E3-98B3-87322D613741}" presName="node" presStyleLbl="node1" presStyleIdx="0" presStyleCnt="7">
        <dgm:presLayoutVars>
          <dgm:bulletEnabled val="1"/>
        </dgm:presLayoutVars>
      </dgm:prSet>
      <dgm:spPr/>
    </dgm:pt>
    <dgm:pt modelId="{9419AC8D-3AB2-4E03-89A0-B8692B7CC984}" type="pres">
      <dgm:prSet presAssocID="{EC88EBBB-B5C0-4830-B718-E650FFA93319}" presName="sibTrans" presStyleCnt="0"/>
      <dgm:spPr/>
    </dgm:pt>
    <dgm:pt modelId="{26DFD48D-419D-4A97-98AD-D87374357D50}" type="pres">
      <dgm:prSet presAssocID="{4AC9B5DA-25A7-41DA-8661-4B7B22E4D226}" presName="node" presStyleLbl="node1" presStyleIdx="1" presStyleCnt="7">
        <dgm:presLayoutVars>
          <dgm:bulletEnabled val="1"/>
        </dgm:presLayoutVars>
      </dgm:prSet>
      <dgm:spPr/>
    </dgm:pt>
    <dgm:pt modelId="{07B2A706-4B2C-42DF-8091-11D94D6FE6E3}" type="pres">
      <dgm:prSet presAssocID="{9CE4C8F1-1AC7-4645-8860-E91941B131A4}" presName="sibTrans" presStyleCnt="0"/>
      <dgm:spPr/>
    </dgm:pt>
    <dgm:pt modelId="{9C80A9C0-D694-4A1B-8CD2-134700ADE269}" type="pres">
      <dgm:prSet presAssocID="{27405635-71B0-4D15-BA81-6695326A0A44}" presName="node" presStyleLbl="node1" presStyleIdx="2" presStyleCnt="7">
        <dgm:presLayoutVars>
          <dgm:bulletEnabled val="1"/>
        </dgm:presLayoutVars>
      </dgm:prSet>
      <dgm:spPr/>
    </dgm:pt>
    <dgm:pt modelId="{61099DBC-B975-4A6B-B1D1-133143CD8697}" type="pres">
      <dgm:prSet presAssocID="{2219568E-B122-4B86-B901-7FAF92C906C0}" presName="sibTrans" presStyleCnt="0"/>
      <dgm:spPr/>
    </dgm:pt>
    <dgm:pt modelId="{E6A30138-C59C-4A6F-829F-9B97B98AF859}" type="pres">
      <dgm:prSet presAssocID="{7CE14E58-F8F7-4174-B31B-3187147D3F44}" presName="node" presStyleLbl="node1" presStyleIdx="3" presStyleCnt="7">
        <dgm:presLayoutVars>
          <dgm:bulletEnabled val="1"/>
        </dgm:presLayoutVars>
      </dgm:prSet>
      <dgm:spPr/>
    </dgm:pt>
    <dgm:pt modelId="{15A8F62F-1F65-4737-8961-3B48C6FDBBDF}" type="pres">
      <dgm:prSet presAssocID="{8A341B8A-6EA1-4276-91A2-7E7022971590}" presName="sibTrans" presStyleCnt="0"/>
      <dgm:spPr/>
    </dgm:pt>
    <dgm:pt modelId="{C1F63D2F-EEC9-4C71-9110-F081D220383F}" type="pres">
      <dgm:prSet presAssocID="{680D2667-BC78-4363-90BF-7FACA7596576}" presName="node" presStyleLbl="node1" presStyleIdx="4" presStyleCnt="7">
        <dgm:presLayoutVars>
          <dgm:bulletEnabled val="1"/>
        </dgm:presLayoutVars>
      </dgm:prSet>
      <dgm:spPr/>
    </dgm:pt>
    <dgm:pt modelId="{1D8232FD-DB66-465F-8584-7258AC056FFA}" type="pres">
      <dgm:prSet presAssocID="{E2762BBE-3933-4EE7-AA4C-F7BB2270A34C}" presName="sibTrans" presStyleCnt="0"/>
      <dgm:spPr/>
    </dgm:pt>
    <dgm:pt modelId="{5711B78F-BA53-4B81-9A51-4D2A201D53E6}" type="pres">
      <dgm:prSet presAssocID="{13D82E8C-583C-4774-9DB6-7D1931545587}" presName="node" presStyleLbl="node1" presStyleIdx="5" presStyleCnt="7">
        <dgm:presLayoutVars>
          <dgm:bulletEnabled val="1"/>
        </dgm:presLayoutVars>
      </dgm:prSet>
      <dgm:spPr/>
    </dgm:pt>
    <dgm:pt modelId="{C1ABCEB9-FD3F-4179-9B33-FCE78186C117}" type="pres">
      <dgm:prSet presAssocID="{8C1B1063-A44B-4758-9A03-2BF3D96B2EAB}" presName="sibTrans" presStyleCnt="0"/>
      <dgm:spPr/>
    </dgm:pt>
    <dgm:pt modelId="{2328B195-7B84-45D2-99E2-5F9F44CD65E0}" type="pres">
      <dgm:prSet presAssocID="{D0F205A4-E24C-4CBB-B006-0BA6DC1175CB}" presName="node" presStyleLbl="node1" presStyleIdx="6" presStyleCnt="7">
        <dgm:presLayoutVars>
          <dgm:bulletEnabled val="1"/>
        </dgm:presLayoutVars>
      </dgm:prSet>
      <dgm:spPr/>
    </dgm:pt>
  </dgm:ptLst>
  <dgm:cxnLst>
    <dgm:cxn modelId="{77660507-558F-43E2-BC5D-CB568C76E558}" type="presOf" srcId="{4AC9B5DA-25A7-41DA-8661-4B7B22E4D226}" destId="{26DFD48D-419D-4A97-98AD-D87374357D50}" srcOrd="0" destOrd="0" presId="urn:microsoft.com/office/officeart/2005/8/layout/default"/>
    <dgm:cxn modelId="{B8A2AF45-3388-4F07-8651-3EDB1AABFD62}" type="presOf" srcId="{13D82E8C-583C-4774-9DB6-7D1931545587}" destId="{5711B78F-BA53-4B81-9A51-4D2A201D53E6}" srcOrd="0" destOrd="0" presId="urn:microsoft.com/office/officeart/2005/8/layout/default"/>
    <dgm:cxn modelId="{618E5549-DFB7-4C47-BC3A-5414D428FD01}" srcId="{BC8AF862-E7F6-4119-A819-9DCBBA25E94A}" destId="{27405635-71B0-4D15-BA81-6695326A0A44}" srcOrd="2" destOrd="0" parTransId="{5F105FE2-662D-47F4-B506-C1A1D9525C03}" sibTransId="{2219568E-B122-4B86-B901-7FAF92C906C0}"/>
    <dgm:cxn modelId="{22223757-F8B8-4797-B2B0-FB3BF82C747E}" type="presOf" srcId="{7CE14E58-F8F7-4174-B31B-3187147D3F44}" destId="{E6A30138-C59C-4A6F-829F-9B97B98AF859}" srcOrd="0" destOrd="0" presId="urn:microsoft.com/office/officeart/2005/8/layout/default"/>
    <dgm:cxn modelId="{F3575A7C-75A7-49C5-9278-D083A0C59532}" srcId="{BC8AF862-E7F6-4119-A819-9DCBBA25E94A}" destId="{C24B4DFE-B9F5-42E3-98B3-87322D613741}" srcOrd="0" destOrd="0" parTransId="{79C5398E-CEDF-4D8A-ADC0-83A0076E0DE3}" sibTransId="{EC88EBBB-B5C0-4830-B718-E650FFA93319}"/>
    <dgm:cxn modelId="{CC96447D-44C1-43C8-943C-7152A0303C53}" srcId="{BC8AF862-E7F6-4119-A819-9DCBBA25E94A}" destId="{680D2667-BC78-4363-90BF-7FACA7596576}" srcOrd="4" destOrd="0" parTransId="{9529DA12-0520-42A0-A4EA-6F2F02FD63CE}" sibTransId="{E2762BBE-3933-4EE7-AA4C-F7BB2270A34C}"/>
    <dgm:cxn modelId="{D9C6F081-AA25-4D15-B71D-4C66F8D43389}" srcId="{BC8AF862-E7F6-4119-A819-9DCBBA25E94A}" destId="{13D82E8C-583C-4774-9DB6-7D1931545587}" srcOrd="5" destOrd="0" parTransId="{15C6E9D6-3E32-49E4-8D82-BCEFB94AB6B2}" sibTransId="{8C1B1063-A44B-4758-9A03-2BF3D96B2EAB}"/>
    <dgm:cxn modelId="{0D8F3C86-C40E-4B4B-8949-CCA0F7EB589B}" type="presOf" srcId="{C24B4DFE-B9F5-42E3-98B3-87322D613741}" destId="{95AA249B-C7B5-4889-942A-54B86EC67EAC}" srcOrd="0" destOrd="0" presId="urn:microsoft.com/office/officeart/2005/8/layout/default"/>
    <dgm:cxn modelId="{B04B768F-CDAF-44B2-AB21-1845AB0D4719}" type="presOf" srcId="{27405635-71B0-4D15-BA81-6695326A0A44}" destId="{9C80A9C0-D694-4A1B-8CD2-134700ADE269}" srcOrd="0" destOrd="0" presId="urn:microsoft.com/office/officeart/2005/8/layout/default"/>
    <dgm:cxn modelId="{F9D0D197-3240-49AC-9010-962FC0A8442F}" srcId="{BC8AF862-E7F6-4119-A819-9DCBBA25E94A}" destId="{7CE14E58-F8F7-4174-B31B-3187147D3F44}" srcOrd="3" destOrd="0" parTransId="{D0BA425B-7979-452A-954F-553D9F23B622}" sibTransId="{8A341B8A-6EA1-4276-91A2-7E7022971590}"/>
    <dgm:cxn modelId="{991F3D9E-A57C-4448-8D35-B69B3675B0E3}" type="presOf" srcId="{BC8AF862-E7F6-4119-A819-9DCBBA25E94A}" destId="{883DE728-E881-4916-BB1F-457AFB07340A}" srcOrd="0" destOrd="0" presId="urn:microsoft.com/office/officeart/2005/8/layout/default"/>
    <dgm:cxn modelId="{DC6A65A1-312D-4867-BD47-8A4D90C05005}" type="presOf" srcId="{D0F205A4-E24C-4CBB-B006-0BA6DC1175CB}" destId="{2328B195-7B84-45D2-99E2-5F9F44CD65E0}" srcOrd="0" destOrd="0" presId="urn:microsoft.com/office/officeart/2005/8/layout/default"/>
    <dgm:cxn modelId="{15AA6CC0-7A4D-4AA5-868C-B7E70EFC12EB}" srcId="{BC8AF862-E7F6-4119-A819-9DCBBA25E94A}" destId="{4AC9B5DA-25A7-41DA-8661-4B7B22E4D226}" srcOrd="1" destOrd="0" parTransId="{B97F7DBA-1DC7-4754-9389-4EB50B8D6E6A}" sibTransId="{9CE4C8F1-1AC7-4645-8860-E91941B131A4}"/>
    <dgm:cxn modelId="{E656BCC8-5340-44FB-B91F-5F257762B1C3}" srcId="{BC8AF862-E7F6-4119-A819-9DCBBA25E94A}" destId="{D0F205A4-E24C-4CBB-B006-0BA6DC1175CB}" srcOrd="6" destOrd="0" parTransId="{042171F4-FB43-4EBC-9C02-A667D9091D6B}" sibTransId="{B4A36EF6-7ADB-41C6-ABD2-4587E6DB105B}"/>
    <dgm:cxn modelId="{FE1196CE-E5F3-4998-85CF-F130321B17F0}" type="presOf" srcId="{680D2667-BC78-4363-90BF-7FACA7596576}" destId="{C1F63D2F-EEC9-4C71-9110-F081D220383F}" srcOrd="0" destOrd="0" presId="urn:microsoft.com/office/officeart/2005/8/layout/default"/>
    <dgm:cxn modelId="{7D47012D-BE85-49BF-83E7-53ABB5320B30}" type="presParOf" srcId="{883DE728-E881-4916-BB1F-457AFB07340A}" destId="{95AA249B-C7B5-4889-942A-54B86EC67EAC}" srcOrd="0" destOrd="0" presId="urn:microsoft.com/office/officeart/2005/8/layout/default"/>
    <dgm:cxn modelId="{DAAD0634-53D6-4CB6-BCAD-17BB3037CD86}" type="presParOf" srcId="{883DE728-E881-4916-BB1F-457AFB07340A}" destId="{9419AC8D-3AB2-4E03-89A0-B8692B7CC984}" srcOrd="1" destOrd="0" presId="urn:microsoft.com/office/officeart/2005/8/layout/default"/>
    <dgm:cxn modelId="{EFBDB8E4-E52C-426C-BEFD-035AA4F03138}" type="presParOf" srcId="{883DE728-E881-4916-BB1F-457AFB07340A}" destId="{26DFD48D-419D-4A97-98AD-D87374357D50}" srcOrd="2" destOrd="0" presId="urn:microsoft.com/office/officeart/2005/8/layout/default"/>
    <dgm:cxn modelId="{C8C68995-73DB-4630-BA96-EF3342652606}" type="presParOf" srcId="{883DE728-E881-4916-BB1F-457AFB07340A}" destId="{07B2A706-4B2C-42DF-8091-11D94D6FE6E3}" srcOrd="3" destOrd="0" presId="urn:microsoft.com/office/officeart/2005/8/layout/default"/>
    <dgm:cxn modelId="{8CC5264E-C36E-4832-9116-E36D753F36F2}" type="presParOf" srcId="{883DE728-E881-4916-BB1F-457AFB07340A}" destId="{9C80A9C0-D694-4A1B-8CD2-134700ADE269}" srcOrd="4" destOrd="0" presId="urn:microsoft.com/office/officeart/2005/8/layout/default"/>
    <dgm:cxn modelId="{2FD01B77-9DB8-4572-BF07-8B0843DC8572}" type="presParOf" srcId="{883DE728-E881-4916-BB1F-457AFB07340A}" destId="{61099DBC-B975-4A6B-B1D1-133143CD8697}" srcOrd="5" destOrd="0" presId="urn:microsoft.com/office/officeart/2005/8/layout/default"/>
    <dgm:cxn modelId="{ACFF548F-566D-4D2E-B8F4-06CA0831680C}" type="presParOf" srcId="{883DE728-E881-4916-BB1F-457AFB07340A}" destId="{E6A30138-C59C-4A6F-829F-9B97B98AF859}" srcOrd="6" destOrd="0" presId="urn:microsoft.com/office/officeart/2005/8/layout/default"/>
    <dgm:cxn modelId="{00D90B13-D328-4892-BA2C-3E650E8BE30D}" type="presParOf" srcId="{883DE728-E881-4916-BB1F-457AFB07340A}" destId="{15A8F62F-1F65-4737-8961-3B48C6FDBBDF}" srcOrd="7" destOrd="0" presId="urn:microsoft.com/office/officeart/2005/8/layout/default"/>
    <dgm:cxn modelId="{F48AB20D-F6AA-4D36-B0D9-C55B05CC98EA}" type="presParOf" srcId="{883DE728-E881-4916-BB1F-457AFB07340A}" destId="{C1F63D2F-EEC9-4C71-9110-F081D220383F}" srcOrd="8" destOrd="0" presId="urn:microsoft.com/office/officeart/2005/8/layout/default"/>
    <dgm:cxn modelId="{B72ED099-345F-4C6D-A92A-036B7333027C}" type="presParOf" srcId="{883DE728-E881-4916-BB1F-457AFB07340A}" destId="{1D8232FD-DB66-465F-8584-7258AC056FFA}" srcOrd="9" destOrd="0" presId="urn:microsoft.com/office/officeart/2005/8/layout/default"/>
    <dgm:cxn modelId="{D6968592-4935-4CFA-A2AA-25ABE13F750E}" type="presParOf" srcId="{883DE728-E881-4916-BB1F-457AFB07340A}" destId="{5711B78F-BA53-4B81-9A51-4D2A201D53E6}" srcOrd="10" destOrd="0" presId="urn:microsoft.com/office/officeart/2005/8/layout/default"/>
    <dgm:cxn modelId="{1B093ABF-3D7F-4440-9648-5DF5156C0B76}" type="presParOf" srcId="{883DE728-E881-4916-BB1F-457AFB07340A}" destId="{C1ABCEB9-FD3F-4179-9B33-FCE78186C117}" srcOrd="11" destOrd="0" presId="urn:microsoft.com/office/officeart/2005/8/layout/default"/>
    <dgm:cxn modelId="{2B700F44-3F5A-4E39-A020-40787CB02A8B}" type="presParOf" srcId="{883DE728-E881-4916-BB1F-457AFB07340A}" destId="{2328B195-7B84-45D2-99E2-5F9F44CD65E0}"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C3E59F-61F7-44CA-9041-67CF8AFDA2CF}"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84B6442E-5FBF-4E14-94AC-95E1D0E45630}">
      <dgm:prSet/>
      <dgm:spPr/>
      <dgm:t>
        <a:bodyPr/>
        <a:lstStyle/>
        <a:p>
          <a:r>
            <a:rPr lang="en-US"/>
            <a:t>Love</a:t>
          </a:r>
        </a:p>
      </dgm:t>
    </dgm:pt>
    <dgm:pt modelId="{469BB242-463F-4005-B948-977EE5E49638}" type="parTrans" cxnId="{C6BE383F-7BF8-497D-84D4-79D03DA38E59}">
      <dgm:prSet/>
      <dgm:spPr/>
      <dgm:t>
        <a:bodyPr/>
        <a:lstStyle/>
        <a:p>
          <a:endParaRPr lang="en-US"/>
        </a:p>
      </dgm:t>
    </dgm:pt>
    <dgm:pt modelId="{D55D1D86-9174-46D2-B7DE-56C9BE0E132C}" type="sibTrans" cxnId="{C6BE383F-7BF8-497D-84D4-79D03DA38E59}">
      <dgm:prSet/>
      <dgm:spPr/>
      <dgm:t>
        <a:bodyPr/>
        <a:lstStyle/>
        <a:p>
          <a:endParaRPr lang="en-US"/>
        </a:p>
      </dgm:t>
    </dgm:pt>
    <dgm:pt modelId="{8DB899F3-DB85-43C5-B9F1-B6404F445493}">
      <dgm:prSet/>
      <dgm:spPr/>
      <dgm:t>
        <a:bodyPr/>
        <a:lstStyle/>
        <a:p>
          <a:r>
            <a:rPr lang="en-US"/>
            <a:t>Joy</a:t>
          </a:r>
        </a:p>
      </dgm:t>
    </dgm:pt>
    <dgm:pt modelId="{151A9749-F8C5-427D-94AE-07E299F36B12}" type="parTrans" cxnId="{ED370384-0FDD-48F6-AA82-86A67C7D82CF}">
      <dgm:prSet/>
      <dgm:spPr/>
      <dgm:t>
        <a:bodyPr/>
        <a:lstStyle/>
        <a:p>
          <a:endParaRPr lang="en-US"/>
        </a:p>
      </dgm:t>
    </dgm:pt>
    <dgm:pt modelId="{E0DC7B02-E8F7-4A68-92ED-4BC5EBC1D5A5}" type="sibTrans" cxnId="{ED370384-0FDD-48F6-AA82-86A67C7D82CF}">
      <dgm:prSet/>
      <dgm:spPr/>
      <dgm:t>
        <a:bodyPr/>
        <a:lstStyle/>
        <a:p>
          <a:endParaRPr lang="en-US"/>
        </a:p>
      </dgm:t>
    </dgm:pt>
    <dgm:pt modelId="{8E27B739-B3D1-4D28-A756-87874C09AA54}">
      <dgm:prSet/>
      <dgm:spPr/>
      <dgm:t>
        <a:bodyPr/>
        <a:lstStyle/>
        <a:p>
          <a:r>
            <a:rPr lang="en-US"/>
            <a:t>Peace</a:t>
          </a:r>
        </a:p>
      </dgm:t>
    </dgm:pt>
    <dgm:pt modelId="{C2DF4531-D896-4C62-B35A-243ED4013F53}" type="parTrans" cxnId="{0CF6676C-98AC-4153-974F-82F147921FA9}">
      <dgm:prSet/>
      <dgm:spPr/>
      <dgm:t>
        <a:bodyPr/>
        <a:lstStyle/>
        <a:p>
          <a:endParaRPr lang="en-US"/>
        </a:p>
      </dgm:t>
    </dgm:pt>
    <dgm:pt modelId="{CB5852DF-000B-4B51-AF8B-B6BAAB0BAF92}" type="sibTrans" cxnId="{0CF6676C-98AC-4153-974F-82F147921FA9}">
      <dgm:prSet/>
      <dgm:spPr/>
      <dgm:t>
        <a:bodyPr/>
        <a:lstStyle/>
        <a:p>
          <a:endParaRPr lang="en-US"/>
        </a:p>
      </dgm:t>
    </dgm:pt>
    <dgm:pt modelId="{9289712C-7AD7-4163-9B49-0EB3CA1F0599}">
      <dgm:prSet/>
      <dgm:spPr/>
      <dgm:t>
        <a:bodyPr/>
        <a:lstStyle/>
        <a:p>
          <a:r>
            <a:rPr lang="en-US"/>
            <a:t>Patience</a:t>
          </a:r>
        </a:p>
      </dgm:t>
    </dgm:pt>
    <dgm:pt modelId="{7CAD5DE9-47AB-48A4-8EBE-0255C5481F5A}" type="parTrans" cxnId="{1D7957E9-6B51-4DC2-8D1C-5A8DC9CA9E96}">
      <dgm:prSet/>
      <dgm:spPr/>
      <dgm:t>
        <a:bodyPr/>
        <a:lstStyle/>
        <a:p>
          <a:endParaRPr lang="en-US"/>
        </a:p>
      </dgm:t>
    </dgm:pt>
    <dgm:pt modelId="{61988FB9-F8FF-459E-B908-716F5D7EFA8D}" type="sibTrans" cxnId="{1D7957E9-6B51-4DC2-8D1C-5A8DC9CA9E96}">
      <dgm:prSet/>
      <dgm:spPr/>
      <dgm:t>
        <a:bodyPr/>
        <a:lstStyle/>
        <a:p>
          <a:endParaRPr lang="en-US"/>
        </a:p>
      </dgm:t>
    </dgm:pt>
    <dgm:pt modelId="{93B47629-DBF2-4C1A-AB8E-C36FDBACE7F6}">
      <dgm:prSet/>
      <dgm:spPr/>
      <dgm:t>
        <a:bodyPr/>
        <a:lstStyle/>
        <a:p>
          <a:r>
            <a:rPr lang="en-US"/>
            <a:t>Kindness</a:t>
          </a:r>
        </a:p>
      </dgm:t>
    </dgm:pt>
    <dgm:pt modelId="{14EB94A3-403B-459C-AC82-9B81EE2004FE}" type="parTrans" cxnId="{5136A2C5-CB92-44B2-884C-D4788B7DF89D}">
      <dgm:prSet/>
      <dgm:spPr/>
      <dgm:t>
        <a:bodyPr/>
        <a:lstStyle/>
        <a:p>
          <a:endParaRPr lang="en-US"/>
        </a:p>
      </dgm:t>
    </dgm:pt>
    <dgm:pt modelId="{53005560-8DD8-4EE4-8AAF-81FC1C05D104}" type="sibTrans" cxnId="{5136A2C5-CB92-44B2-884C-D4788B7DF89D}">
      <dgm:prSet/>
      <dgm:spPr/>
      <dgm:t>
        <a:bodyPr/>
        <a:lstStyle/>
        <a:p>
          <a:endParaRPr lang="en-US"/>
        </a:p>
      </dgm:t>
    </dgm:pt>
    <dgm:pt modelId="{0A51A13F-0F47-43D6-9F01-B5BE41B4F66E}">
      <dgm:prSet/>
      <dgm:spPr/>
      <dgm:t>
        <a:bodyPr/>
        <a:lstStyle/>
        <a:p>
          <a:r>
            <a:rPr lang="en-US"/>
            <a:t>Generosity</a:t>
          </a:r>
        </a:p>
      </dgm:t>
    </dgm:pt>
    <dgm:pt modelId="{9205D29A-5CD4-4A04-BC7C-7F08600113E5}" type="parTrans" cxnId="{BDA11933-793A-4E7D-B4BE-F5263377EA1A}">
      <dgm:prSet/>
      <dgm:spPr/>
      <dgm:t>
        <a:bodyPr/>
        <a:lstStyle/>
        <a:p>
          <a:endParaRPr lang="en-US"/>
        </a:p>
      </dgm:t>
    </dgm:pt>
    <dgm:pt modelId="{43309477-F1B1-477A-A0B0-652F22C51E49}" type="sibTrans" cxnId="{BDA11933-793A-4E7D-B4BE-F5263377EA1A}">
      <dgm:prSet/>
      <dgm:spPr/>
      <dgm:t>
        <a:bodyPr/>
        <a:lstStyle/>
        <a:p>
          <a:endParaRPr lang="en-US"/>
        </a:p>
      </dgm:t>
    </dgm:pt>
    <dgm:pt modelId="{D9CC1901-4F71-46B3-8302-3F656A24BAA2}">
      <dgm:prSet/>
      <dgm:spPr/>
      <dgm:t>
        <a:bodyPr/>
        <a:lstStyle/>
        <a:p>
          <a:r>
            <a:rPr lang="en-US"/>
            <a:t>Faithfulness</a:t>
          </a:r>
        </a:p>
      </dgm:t>
    </dgm:pt>
    <dgm:pt modelId="{5C85D544-AFCB-46A3-828A-6C1AB4A0B98A}" type="parTrans" cxnId="{B5727360-E3DE-47EC-AAFF-F039F38FDFB4}">
      <dgm:prSet/>
      <dgm:spPr/>
      <dgm:t>
        <a:bodyPr/>
        <a:lstStyle/>
        <a:p>
          <a:endParaRPr lang="en-US"/>
        </a:p>
      </dgm:t>
    </dgm:pt>
    <dgm:pt modelId="{70AA0F3E-1ADF-40B0-9A94-E1FBAB685E22}" type="sibTrans" cxnId="{B5727360-E3DE-47EC-AAFF-F039F38FDFB4}">
      <dgm:prSet/>
      <dgm:spPr/>
      <dgm:t>
        <a:bodyPr/>
        <a:lstStyle/>
        <a:p>
          <a:endParaRPr lang="en-US"/>
        </a:p>
      </dgm:t>
    </dgm:pt>
    <dgm:pt modelId="{ED5A4FCB-3C99-4A55-8CD8-507CFA58B464}">
      <dgm:prSet/>
      <dgm:spPr/>
      <dgm:t>
        <a:bodyPr/>
        <a:lstStyle/>
        <a:p>
          <a:r>
            <a:rPr lang="en-US"/>
            <a:t>Gentleness</a:t>
          </a:r>
        </a:p>
      </dgm:t>
    </dgm:pt>
    <dgm:pt modelId="{50308663-AA67-4AF8-9245-B9305D104E50}" type="parTrans" cxnId="{422C4FEA-19C0-43E3-8864-71FEAD5BA1E3}">
      <dgm:prSet/>
      <dgm:spPr/>
      <dgm:t>
        <a:bodyPr/>
        <a:lstStyle/>
        <a:p>
          <a:endParaRPr lang="en-US"/>
        </a:p>
      </dgm:t>
    </dgm:pt>
    <dgm:pt modelId="{AC690EA9-0B52-4457-A9DA-97AE71E1F9D1}" type="sibTrans" cxnId="{422C4FEA-19C0-43E3-8864-71FEAD5BA1E3}">
      <dgm:prSet/>
      <dgm:spPr/>
      <dgm:t>
        <a:bodyPr/>
        <a:lstStyle/>
        <a:p>
          <a:endParaRPr lang="en-US"/>
        </a:p>
      </dgm:t>
    </dgm:pt>
    <dgm:pt modelId="{EEB589D7-17F2-49AC-BA46-187E8749FA11}">
      <dgm:prSet/>
      <dgm:spPr/>
      <dgm:t>
        <a:bodyPr/>
        <a:lstStyle/>
        <a:p>
          <a:r>
            <a:rPr lang="en-US"/>
            <a:t>Self-control</a:t>
          </a:r>
        </a:p>
      </dgm:t>
    </dgm:pt>
    <dgm:pt modelId="{065A7963-5F87-4B05-AB51-1C3E093BF195}" type="parTrans" cxnId="{6098290C-37AA-4A62-AB08-81612235934F}">
      <dgm:prSet/>
      <dgm:spPr/>
      <dgm:t>
        <a:bodyPr/>
        <a:lstStyle/>
        <a:p>
          <a:endParaRPr lang="en-US"/>
        </a:p>
      </dgm:t>
    </dgm:pt>
    <dgm:pt modelId="{AA896C6C-88D8-46DD-885F-81BD0853DB1A}" type="sibTrans" cxnId="{6098290C-37AA-4A62-AB08-81612235934F}">
      <dgm:prSet/>
      <dgm:spPr/>
      <dgm:t>
        <a:bodyPr/>
        <a:lstStyle/>
        <a:p>
          <a:endParaRPr lang="en-US"/>
        </a:p>
      </dgm:t>
    </dgm:pt>
    <dgm:pt modelId="{C8B641E8-8DF9-4050-BDC3-07FA1FBF0CEA}">
      <dgm:prSet/>
      <dgm:spPr/>
      <dgm:t>
        <a:bodyPr/>
        <a:lstStyle/>
        <a:p>
          <a:r>
            <a:rPr lang="en-US"/>
            <a:t>Modesty</a:t>
          </a:r>
        </a:p>
      </dgm:t>
    </dgm:pt>
    <dgm:pt modelId="{B4C89A24-6FDB-4A66-A9BF-16AA37FE5EAE}" type="parTrans" cxnId="{799BE6DE-80E3-4BF0-BBF7-88064BD0CCEF}">
      <dgm:prSet/>
      <dgm:spPr/>
      <dgm:t>
        <a:bodyPr/>
        <a:lstStyle/>
        <a:p>
          <a:endParaRPr lang="en-US"/>
        </a:p>
      </dgm:t>
    </dgm:pt>
    <dgm:pt modelId="{EC51576B-746E-4365-B465-F2A5B84CAE7E}" type="sibTrans" cxnId="{799BE6DE-80E3-4BF0-BBF7-88064BD0CCEF}">
      <dgm:prSet/>
      <dgm:spPr/>
      <dgm:t>
        <a:bodyPr/>
        <a:lstStyle/>
        <a:p>
          <a:endParaRPr lang="en-US"/>
        </a:p>
      </dgm:t>
    </dgm:pt>
    <dgm:pt modelId="{31CFE753-FD78-4FA6-8DB9-EAC2F7AE3609}">
      <dgm:prSet/>
      <dgm:spPr/>
      <dgm:t>
        <a:bodyPr/>
        <a:lstStyle/>
        <a:p>
          <a:r>
            <a:rPr lang="en-US"/>
            <a:t>Chastity</a:t>
          </a:r>
        </a:p>
      </dgm:t>
    </dgm:pt>
    <dgm:pt modelId="{75F4358B-1744-4D3C-B9AB-512658E355D6}" type="parTrans" cxnId="{C4698619-3E6F-46C1-A2A3-F37595DC607D}">
      <dgm:prSet/>
      <dgm:spPr/>
      <dgm:t>
        <a:bodyPr/>
        <a:lstStyle/>
        <a:p>
          <a:endParaRPr lang="en-US"/>
        </a:p>
      </dgm:t>
    </dgm:pt>
    <dgm:pt modelId="{9DBD3932-029E-4E9D-ABDF-7AA8F9BE7F85}" type="sibTrans" cxnId="{C4698619-3E6F-46C1-A2A3-F37595DC607D}">
      <dgm:prSet/>
      <dgm:spPr/>
      <dgm:t>
        <a:bodyPr/>
        <a:lstStyle/>
        <a:p>
          <a:endParaRPr lang="en-US"/>
        </a:p>
      </dgm:t>
    </dgm:pt>
    <dgm:pt modelId="{BA34CFF9-2A9E-4286-B978-26CF029DFCBD}">
      <dgm:prSet/>
      <dgm:spPr/>
      <dgm:t>
        <a:bodyPr/>
        <a:lstStyle/>
        <a:p>
          <a:r>
            <a:rPr lang="en-US"/>
            <a:t>Goodness</a:t>
          </a:r>
        </a:p>
      </dgm:t>
    </dgm:pt>
    <dgm:pt modelId="{A48F62DC-55C9-447A-BEC1-42E0E049CA83}" type="parTrans" cxnId="{56748923-1AE3-4F03-A5A0-AC170AA89BEB}">
      <dgm:prSet/>
      <dgm:spPr/>
      <dgm:t>
        <a:bodyPr/>
        <a:lstStyle/>
        <a:p>
          <a:endParaRPr lang="en-US"/>
        </a:p>
      </dgm:t>
    </dgm:pt>
    <dgm:pt modelId="{45AFB010-91FB-47E3-AF65-5BFE75F79122}" type="sibTrans" cxnId="{56748923-1AE3-4F03-A5A0-AC170AA89BEB}">
      <dgm:prSet/>
      <dgm:spPr/>
      <dgm:t>
        <a:bodyPr/>
        <a:lstStyle/>
        <a:p>
          <a:endParaRPr lang="en-US"/>
        </a:p>
      </dgm:t>
    </dgm:pt>
    <dgm:pt modelId="{B4EE7E43-4478-4543-9B4D-F4BC69A9DCC3}" type="pres">
      <dgm:prSet presAssocID="{C7C3E59F-61F7-44CA-9041-67CF8AFDA2CF}" presName="diagram" presStyleCnt="0">
        <dgm:presLayoutVars>
          <dgm:dir/>
          <dgm:resizeHandles val="exact"/>
        </dgm:presLayoutVars>
      </dgm:prSet>
      <dgm:spPr/>
    </dgm:pt>
    <dgm:pt modelId="{7FBAFBB6-F1B7-4232-96D2-8DB27F09E6D7}" type="pres">
      <dgm:prSet presAssocID="{84B6442E-5FBF-4E14-94AC-95E1D0E45630}" presName="node" presStyleLbl="node1" presStyleIdx="0" presStyleCnt="12">
        <dgm:presLayoutVars>
          <dgm:bulletEnabled val="1"/>
        </dgm:presLayoutVars>
      </dgm:prSet>
      <dgm:spPr/>
    </dgm:pt>
    <dgm:pt modelId="{EC4EDEAE-2F7E-4960-B27B-09F57B868A30}" type="pres">
      <dgm:prSet presAssocID="{D55D1D86-9174-46D2-B7DE-56C9BE0E132C}" presName="sibTrans" presStyleCnt="0"/>
      <dgm:spPr/>
    </dgm:pt>
    <dgm:pt modelId="{9C18E212-6686-42DE-836E-400248AD3258}" type="pres">
      <dgm:prSet presAssocID="{8DB899F3-DB85-43C5-B9F1-B6404F445493}" presName="node" presStyleLbl="node1" presStyleIdx="1" presStyleCnt="12">
        <dgm:presLayoutVars>
          <dgm:bulletEnabled val="1"/>
        </dgm:presLayoutVars>
      </dgm:prSet>
      <dgm:spPr/>
    </dgm:pt>
    <dgm:pt modelId="{C3DE531F-B98C-4B2A-850B-B9347ADAE028}" type="pres">
      <dgm:prSet presAssocID="{E0DC7B02-E8F7-4A68-92ED-4BC5EBC1D5A5}" presName="sibTrans" presStyleCnt="0"/>
      <dgm:spPr/>
    </dgm:pt>
    <dgm:pt modelId="{D98A5E5D-BA5F-4542-8E3F-295A2FD8CA35}" type="pres">
      <dgm:prSet presAssocID="{8E27B739-B3D1-4D28-A756-87874C09AA54}" presName="node" presStyleLbl="node1" presStyleIdx="2" presStyleCnt="12">
        <dgm:presLayoutVars>
          <dgm:bulletEnabled val="1"/>
        </dgm:presLayoutVars>
      </dgm:prSet>
      <dgm:spPr/>
    </dgm:pt>
    <dgm:pt modelId="{B1A272F8-1C71-49A1-9FED-75761CC4B56A}" type="pres">
      <dgm:prSet presAssocID="{CB5852DF-000B-4B51-AF8B-B6BAAB0BAF92}" presName="sibTrans" presStyleCnt="0"/>
      <dgm:spPr/>
    </dgm:pt>
    <dgm:pt modelId="{6CFD85E4-3CAC-4983-951D-91FBDEDA612C}" type="pres">
      <dgm:prSet presAssocID="{9289712C-7AD7-4163-9B49-0EB3CA1F0599}" presName="node" presStyleLbl="node1" presStyleIdx="3" presStyleCnt="12">
        <dgm:presLayoutVars>
          <dgm:bulletEnabled val="1"/>
        </dgm:presLayoutVars>
      </dgm:prSet>
      <dgm:spPr/>
    </dgm:pt>
    <dgm:pt modelId="{4FE8E9F2-3D3E-45C2-9FA9-190F32884303}" type="pres">
      <dgm:prSet presAssocID="{61988FB9-F8FF-459E-B908-716F5D7EFA8D}" presName="sibTrans" presStyleCnt="0"/>
      <dgm:spPr/>
    </dgm:pt>
    <dgm:pt modelId="{E65FEB5A-8068-4002-B0DC-226CF155021C}" type="pres">
      <dgm:prSet presAssocID="{93B47629-DBF2-4C1A-AB8E-C36FDBACE7F6}" presName="node" presStyleLbl="node1" presStyleIdx="4" presStyleCnt="12">
        <dgm:presLayoutVars>
          <dgm:bulletEnabled val="1"/>
        </dgm:presLayoutVars>
      </dgm:prSet>
      <dgm:spPr/>
    </dgm:pt>
    <dgm:pt modelId="{D305FB70-62AD-47E1-83FF-2CE90775FAA1}" type="pres">
      <dgm:prSet presAssocID="{53005560-8DD8-4EE4-8AAF-81FC1C05D104}" presName="sibTrans" presStyleCnt="0"/>
      <dgm:spPr/>
    </dgm:pt>
    <dgm:pt modelId="{55FD9968-9905-4340-9D80-B674726D55C6}" type="pres">
      <dgm:prSet presAssocID="{0A51A13F-0F47-43D6-9F01-B5BE41B4F66E}" presName="node" presStyleLbl="node1" presStyleIdx="5" presStyleCnt="12">
        <dgm:presLayoutVars>
          <dgm:bulletEnabled val="1"/>
        </dgm:presLayoutVars>
      </dgm:prSet>
      <dgm:spPr/>
    </dgm:pt>
    <dgm:pt modelId="{978CB2FB-4B4F-4E4F-B78F-A187D3C7209B}" type="pres">
      <dgm:prSet presAssocID="{43309477-F1B1-477A-A0B0-652F22C51E49}" presName="sibTrans" presStyleCnt="0"/>
      <dgm:spPr/>
    </dgm:pt>
    <dgm:pt modelId="{748C5D12-8FCD-4485-B16E-7DBA79E88B2D}" type="pres">
      <dgm:prSet presAssocID="{D9CC1901-4F71-46B3-8302-3F656A24BAA2}" presName="node" presStyleLbl="node1" presStyleIdx="6" presStyleCnt="12">
        <dgm:presLayoutVars>
          <dgm:bulletEnabled val="1"/>
        </dgm:presLayoutVars>
      </dgm:prSet>
      <dgm:spPr/>
    </dgm:pt>
    <dgm:pt modelId="{9422536F-719F-42EB-84BE-6BA7C163A78B}" type="pres">
      <dgm:prSet presAssocID="{70AA0F3E-1ADF-40B0-9A94-E1FBAB685E22}" presName="sibTrans" presStyleCnt="0"/>
      <dgm:spPr/>
    </dgm:pt>
    <dgm:pt modelId="{A6A018D2-242A-4FC2-8E91-3A226003BE87}" type="pres">
      <dgm:prSet presAssocID="{ED5A4FCB-3C99-4A55-8CD8-507CFA58B464}" presName="node" presStyleLbl="node1" presStyleIdx="7" presStyleCnt="12">
        <dgm:presLayoutVars>
          <dgm:bulletEnabled val="1"/>
        </dgm:presLayoutVars>
      </dgm:prSet>
      <dgm:spPr/>
    </dgm:pt>
    <dgm:pt modelId="{67DD8EC8-7702-446A-8591-493B549171ED}" type="pres">
      <dgm:prSet presAssocID="{AC690EA9-0B52-4457-A9DA-97AE71E1F9D1}" presName="sibTrans" presStyleCnt="0"/>
      <dgm:spPr/>
    </dgm:pt>
    <dgm:pt modelId="{2FB75CA7-16A6-4D31-A9D9-6F0DBD12C860}" type="pres">
      <dgm:prSet presAssocID="{EEB589D7-17F2-49AC-BA46-187E8749FA11}" presName="node" presStyleLbl="node1" presStyleIdx="8" presStyleCnt="12">
        <dgm:presLayoutVars>
          <dgm:bulletEnabled val="1"/>
        </dgm:presLayoutVars>
      </dgm:prSet>
      <dgm:spPr/>
    </dgm:pt>
    <dgm:pt modelId="{546B0120-3136-4822-A8E4-CE1C8B816264}" type="pres">
      <dgm:prSet presAssocID="{AA896C6C-88D8-46DD-885F-81BD0853DB1A}" presName="sibTrans" presStyleCnt="0"/>
      <dgm:spPr/>
    </dgm:pt>
    <dgm:pt modelId="{CAD324E4-77F7-473C-A0D9-05E7EBE862D7}" type="pres">
      <dgm:prSet presAssocID="{C8B641E8-8DF9-4050-BDC3-07FA1FBF0CEA}" presName="node" presStyleLbl="node1" presStyleIdx="9" presStyleCnt="12">
        <dgm:presLayoutVars>
          <dgm:bulletEnabled val="1"/>
        </dgm:presLayoutVars>
      </dgm:prSet>
      <dgm:spPr/>
    </dgm:pt>
    <dgm:pt modelId="{0A739808-28C6-4676-813B-4B853A4E94B1}" type="pres">
      <dgm:prSet presAssocID="{EC51576B-746E-4365-B465-F2A5B84CAE7E}" presName="sibTrans" presStyleCnt="0"/>
      <dgm:spPr/>
    </dgm:pt>
    <dgm:pt modelId="{6E4040F4-FB94-4641-B742-6DD9F009FD16}" type="pres">
      <dgm:prSet presAssocID="{31CFE753-FD78-4FA6-8DB9-EAC2F7AE3609}" presName="node" presStyleLbl="node1" presStyleIdx="10" presStyleCnt="12">
        <dgm:presLayoutVars>
          <dgm:bulletEnabled val="1"/>
        </dgm:presLayoutVars>
      </dgm:prSet>
      <dgm:spPr/>
    </dgm:pt>
    <dgm:pt modelId="{F425CAF1-B69B-4C18-876A-945DF9E274BF}" type="pres">
      <dgm:prSet presAssocID="{9DBD3932-029E-4E9D-ABDF-7AA8F9BE7F85}" presName="sibTrans" presStyleCnt="0"/>
      <dgm:spPr/>
    </dgm:pt>
    <dgm:pt modelId="{9D913A25-F874-43C5-A28D-A915A8C702B0}" type="pres">
      <dgm:prSet presAssocID="{BA34CFF9-2A9E-4286-B978-26CF029DFCBD}" presName="node" presStyleLbl="node1" presStyleIdx="11" presStyleCnt="12">
        <dgm:presLayoutVars>
          <dgm:bulletEnabled val="1"/>
        </dgm:presLayoutVars>
      </dgm:prSet>
      <dgm:spPr/>
    </dgm:pt>
  </dgm:ptLst>
  <dgm:cxnLst>
    <dgm:cxn modelId="{3F3BF509-B8BD-464B-BD4A-C7C598AA6CD2}" type="presOf" srcId="{0A51A13F-0F47-43D6-9F01-B5BE41B4F66E}" destId="{55FD9968-9905-4340-9D80-B674726D55C6}" srcOrd="0" destOrd="0" presId="urn:microsoft.com/office/officeart/2005/8/layout/default"/>
    <dgm:cxn modelId="{6098290C-37AA-4A62-AB08-81612235934F}" srcId="{C7C3E59F-61F7-44CA-9041-67CF8AFDA2CF}" destId="{EEB589D7-17F2-49AC-BA46-187E8749FA11}" srcOrd="8" destOrd="0" parTransId="{065A7963-5F87-4B05-AB51-1C3E093BF195}" sibTransId="{AA896C6C-88D8-46DD-885F-81BD0853DB1A}"/>
    <dgm:cxn modelId="{C4698619-3E6F-46C1-A2A3-F37595DC607D}" srcId="{C7C3E59F-61F7-44CA-9041-67CF8AFDA2CF}" destId="{31CFE753-FD78-4FA6-8DB9-EAC2F7AE3609}" srcOrd="10" destOrd="0" parTransId="{75F4358B-1744-4D3C-B9AB-512658E355D6}" sibTransId="{9DBD3932-029E-4E9D-ABDF-7AA8F9BE7F85}"/>
    <dgm:cxn modelId="{56748923-1AE3-4F03-A5A0-AC170AA89BEB}" srcId="{C7C3E59F-61F7-44CA-9041-67CF8AFDA2CF}" destId="{BA34CFF9-2A9E-4286-B978-26CF029DFCBD}" srcOrd="11" destOrd="0" parTransId="{A48F62DC-55C9-447A-BEC1-42E0E049CA83}" sibTransId="{45AFB010-91FB-47E3-AF65-5BFE75F79122}"/>
    <dgm:cxn modelId="{FC576F31-0ED0-4562-9DC2-CBDF656251DB}" type="presOf" srcId="{8E27B739-B3D1-4D28-A756-87874C09AA54}" destId="{D98A5E5D-BA5F-4542-8E3F-295A2FD8CA35}" srcOrd="0" destOrd="0" presId="urn:microsoft.com/office/officeart/2005/8/layout/default"/>
    <dgm:cxn modelId="{BDA11933-793A-4E7D-B4BE-F5263377EA1A}" srcId="{C7C3E59F-61F7-44CA-9041-67CF8AFDA2CF}" destId="{0A51A13F-0F47-43D6-9F01-B5BE41B4F66E}" srcOrd="5" destOrd="0" parTransId="{9205D29A-5CD4-4A04-BC7C-7F08600113E5}" sibTransId="{43309477-F1B1-477A-A0B0-652F22C51E49}"/>
    <dgm:cxn modelId="{71526737-99F4-49AA-826B-C8BBF0175936}" type="presOf" srcId="{8DB899F3-DB85-43C5-B9F1-B6404F445493}" destId="{9C18E212-6686-42DE-836E-400248AD3258}" srcOrd="0" destOrd="0" presId="urn:microsoft.com/office/officeart/2005/8/layout/default"/>
    <dgm:cxn modelId="{C6BE383F-7BF8-497D-84D4-79D03DA38E59}" srcId="{C7C3E59F-61F7-44CA-9041-67CF8AFDA2CF}" destId="{84B6442E-5FBF-4E14-94AC-95E1D0E45630}" srcOrd="0" destOrd="0" parTransId="{469BB242-463F-4005-B948-977EE5E49638}" sibTransId="{D55D1D86-9174-46D2-B7DE-56C9BE0E132C}"/>
    <dgm:cxn modelId="{B5727360-E3DE-47EC-AAFF-F039F38FDFB4}" srcId="{C7C3E59F-61F7-44CA-9041-67CF8AFDA2CF}" destId="{D9CC1901-4F71-46B3-8302-3F656A24BAA2}" srcOrd="6" destOrd="0" parTransId="{5C85D544-AFCB-46A3-828A-6C1AB4A0B98A}" sibTransId="{70AA0F3E-1ADF-40B0-9A94-E1FBAB685E22}"/>
    <dgm:cxn modelId="{3AF95F62-1048-49E9-9BB9-06D6045784FC}" type="presOf" srcId="{9289712C-7AD7-4163-9B49-0EB3CA1F0599}" destId="{6CFD85E4-3CAC-4983-951D-91FBDEDA612C}" srcOrd="0" destOrd="0" presId="urn:microsoft.com/office/officeart/2005/8/layout/default"/>
    <dgm:cxn modelId="{61CE3069-8ED4-4112-A5AD-EBCA7181456D}" type="presOf" srcId="{C8B641E8-8DF9-4050-BDC3-07FA1FBF0CEA}" destId="{CAD324E4-77F7-473C-A0D9-05E7EBE862D7}" srcOrd="0" destOrd="0" presId="urn:microsoft.com/office/officeart/2005/8/layout/default"/>
    <dgm:cxn modelId="{0CF6676C-98AC-4153-974F-82F147921FA9}" srcId="{C7C3E59F-61F7-44CA-9041-67CF8AFDA2CF}" destId="{8E27B739-B3D1-4D28-A756-87874C09AA54}" srcOrd="2" destOrd="0" parTransId="{C2DF4531-D896-4C62-B35A-243ED4013F53}" sibTransId="{CB5852DF-000B-4B51-AF8B-B6BAAB0BAF92}"/>
    <dgm:cxn modelId="{04990079-3486-45CD-9B18-3090E0B67591}" type="presOf" srcId="{EEB589D7-17F2-49AC-BA46-187E8749FA11}" destId="{2FB75CA7-16A6-4D31-A9D9-6F0DBD12C860}" srcOrd="0" destOrd="0" presId="urn:microsoft.com/office/officeart/2005/8/layout/default"/>
    <dgm:cxn modelId="{AF320359-4ACC-4299-B0FD-AB838117B5E0}" type="presOf" srcId="{93B47629-DBF2-4C1A-AB8E-C36FDBACE7F6}" destId="{E65FEB5A-8068-4002-B0DC-226CF155021C}" srcOrd="0" destOrd="0" presId="urn:microsoft.com/office/officeart/2005/8/layout/default"/>
    <dgm:cxn modelId="{ED370384-0FDD-48F6-AA82-86A67C7D82CF}" srcId="{C7C3E59F-61F7-44CA-9041-67CF8AFDA2CF}" destId="{8DB899F3-DB85-43C5-B9F1-B6404F445493}" srcOrd="1" destOrd="0" parTransId="{151A9749-F8C5-427D-94AE-07E299F36B12}" sibTransId="{E0DC7B02-E8F7-4A68-92ED-4BC5EBC1D5A5}"/>
    <dgm:cxn modelId="{91D97F8D-3337-429F-A79E-74804BB08A7B}" type="presOf" srcId="{31CFE753-FD78-4FA6-8DB9-EAC2F7AE3609}" destId="{6E4040F4-FB94-4641-B742-6DD9F009FD16}" srcOrd="0" destOrd="0" presId="urn:microsoft.com/office/officeart/2005/8/layout/default"/>
    <dgm:cxn modelId="{85DA7D94-60F9-44B2-B0AF-63037A9AF06A}" type="presOf" srcId="{D9CC1901-4F71-46B3-8302-3F656A24BAA2}" destId="{748C5D12-8FCD-4485-B16E-7DBA79E88B2D}" srcOrd="0" destOrd="0" presId="urn:microsoft.com/office/officeart/2005/8/layout/default"/>
    <dgm:cxn modelId="{2E9F8CA6-C5A2-43A4-99BB-2DBE65AAC2B7}" type="presOf" srcId="{C7C3E59F-61F7-44CA-9041-67CF8AFDA2CF}" destId="{B4EE7E43-4478-4543-9B4D-F4BC69A9DCC3}" srcOrd="0" destOrd="0" presId="urn:microsoft.com/office/officeart/2005/8/layout/default"/>
    <dgm:cxn modelId="{F6D962BE-3B50-41E9-BDC3-285731C67F01}" type="presOf" srcId="{84B6442E-5FBF-4E14-94AC-95E1D0E45630}" destId="{7FBAFBB6-F1B7-4232-96D2-8DB27F09E6D7}" srcOrd="0" destOrd="0" presId="urn:microsoft.com/office/officeart/2005/8/layout/default"/>
    <dgm:cxn modelId="{5136A2C5-CB92-44B2-884C-D4788B7DF89D}" srcId="{C7C3E59F-61F7-44CA-9041-67CF8AFDA2CF}" destId="{93B47629-DBF2-4C1A-AB8E-C36FDBACE7F6}" srcOrd="4" destOrd="0" parTransId="{14EB94A3-403B-459C-AC82-9B81EE2004FE}" sibTransId="{53005560-8DD8-4EE4-8AAF-81FC1C05D104}"/>
    <dgm:cxn modelId="{DBA3D7C6-2CA0-407B-A42F-31BDF607A968}" type="presOf" srcId="{BA34CFF9-2A9E-4286-B978-26CF029DFCBD}" destId="{9D913A25-F874-43C5-A28D-A915A8C702B0}" srcOrd="0" destOrd="0" presId="urn:microsoft.com/office/officeart/2005/8/layout/default"/>
    <dgm:cxn modelId="{799BE6DE-80E3-4BF0-BBF7-88064BD0CCEF}" srcId="{C7C3E59F-61F7-44CA-9041-67CF8AFDA2CF}" destId="{C8B641E8-8DF9-4050-BDC3-07FA1FBF0CEA}" srcOrd="9" destOrd="0" parTransId="{B4C89A24-6FDB-4A66-A9BF-16AA37FE5EAE}" sibTransId="{EC51576B-746E-4365-B465-F2A5B84CAE7E}"/>
    <dgm:cxn modelId="{9B134FDF-8C7A-4FBE-B97C-1231104065D7}" type="presOf" srcId="{ED5A4FCB-3C99-4A55-8CD8-507CFA58B464}" destId="{A6A018D2-242A-4FC2-8E91-3A226003BE87}" srcOrd="0" destOrd="0" presId="urn:microsoft.com/office/officeart/2005/8/layout/default"/>
    <dgm:cxn modelId="{1D7957E9-6B51-4DC2-8D1C-5A8DC9CA9E96}" srcId="{C7C3E59F-61F7-44CA-9041-67CF8AFDA2CF}" destId="{9289712C-7AD7-4163-9B49-0EB3CA1F0599}" srcOrd="3" destOrd="0" parTransId="{7CAD5DE9-47AB-48A4-8EBE-0255C5481F5A}" sibTransId="{61988FB9-F8FF-459E-B908-716F5D7EFA8D}"/>
    <dgm:cxn modelId="{422C4FEA-19C0-43E3-8864-71FEAD5BA1E3}" srcId="{C7C3E59F-61F7-44CA-9041-67CF8AFDA2CF}" destId="{ED5A4FCB-3C99-4A55-8CD8-507CFA58B464}" srcOrd="7" destOrd="0" parTransId="{50308663-AA67-4AF8-9245-B9305D104E50}" sibTransId="{AC690EA9-0B52-4457-A9DA-97AE71E1F9D1}"/>
    <dgm:cxn modelId="{DF385C3D-2077-4BDD-A8C9-70FA024740FB}" type="presParOf" srcId="{B4EE7E43-4478-4543-9B4D-F4BC69A9DCC3}" destId="{7FBAFBB6-F1B7-4232-96D2-8DB27F09E6D7}" srcOrd="0" destOrd="0" presId="urn:microsoft.com/office/officeart/2005/8/layout/default"/>
    <dgm:cxn modelId="{9059BA39-2C6A-46F1-A3C6-C758C81EFDF2}" type="presParOf" srcId="{B4EE7E43-4478-4543-9B4D-F4BC69A9DCC3}" destId="{EC4EDEAE-2F7E-4960-B27B-09F57B868A30}" srcOrd="1" destOrd="0" presId="urn:microsoft.com/office/officeart/2005/8/layout/default"/>
    <dgm:cxn modelId="{86369013-F3D0-44B6-B4E9-95112D3C1A88}" type="presParOf" srcId="{B4EE7E43-4478-4543-9B4D-F4BC69A9DCC3}" destId="{9C18E212-6686-42DE-836E-400248AD3258}" srcOrd="2" destOrd="0" presId="urn:microsoft.com/office/officeart/2005/8/layout/default"/>
    <dgm:cxn modelId="{F61C04AA-30CE-4E5C-83E4-8C0A7EEEFF93}" type="presParOf" srcId="{B4EE7E43-4478-4543-9B4D-F4BC69A9DCC3}" destId="{C3DE531F-B98C-4B2A-850B-B9347ADAE028}" srcOrd="3" destOrd="0" presId="urn:microsoft.com/office/officeart/2005/8/layout/default"/>
    <dgm:cxn modelId="{9CE1D7B3-38A6-4390-AC4E-CACD9D8DC5D9}" type="presParOf" srcId="{B4EE7E43-4478-4543-9B4D-F4BC69A9DCC3}" destId="{D98A5E5D-BA5F-4542-8E3F-295A2FD8CA35}" srcOrd="4" destOrd="0" presId="urn:microsoft.com/office/officeart/2005/8/layout/default"/>
    <dgm:cxn modelId="{8644B0C7-A712-4319-B1DF-DE5B73A89EE3}" type="presParOf" srcId="{B4EE7E43-4478-4543-9B4D-F4BC69A9DCC3}" destId="{B1A272F8-1C71-49A1-9FED-75761CC4B56A}" srcOrd="5" destOrd="0" presId="urn:microsoft.com/office/officeart/2005/8/layout/default"/>
    <dgm:cxn modelId="{94BE14CB-01E9-475F-8FEC-516658F8122C}" type="presParOf" srcId="{B4EE7E43-4478-4543-9B4D-F4BC69A9DCC3}" destId="{6CFD85E4-3CAC-4983-951D-91FBDEDA612C}" srcOrd="6" destOrd="0" presId="urn:microsoft.com/office/officeart/2005/8/layout/default"/>
    <dgm:cxn modelId="{8BB834E8-C810-4D6B-899D-9933B0F1373C}" type="presParOf" srcId="{B4EE7E43-4478-4543-9B4D-F4BC69A9DCC3}" destId="{4FE8E9F2-3D3E-45C2-9FA9-190F32884303}" srcOrd="7" destOrd="0" presId="urn:microsoft.com/office/officeart/2005/8/layout/default"/>
    <dgm:cxn modelId="{420622D1-3335-4429-9661-B664971A87C5}" type="presParOf" srcId="{B4EE7E43-4478-4543-9B4D-F4BC69A9DCC3}" destId="{E65FEB5A-8068-4002-B0DC-226CF155021C}" srcOrd="8" destOrd="0" presId="urn:microsoft.com/office/officeart/2005/8/layout/default"/>
    <dgm:cxn modelId="{2A9F8B31-121A-48E4-98E1-ECF4CE0F5750}" type="presParOf" srcId="{B4EE7E43-4478-4543-9B4D-F4BC69A9DCC3}" destId="{D305FB70-62AD-47E1-83FF-2CE90775FAA1}" srcOrd="9" destOrd="0" presId="urn:microsoft.com/office/officeart/2005/8/layout/default"/>
    <dgm:cxn modelId="{56C1E72C-C18C-42DF-8FB0-BF1A9F0BB0A4}" type="presParOf" srcId="{B4EE7E43-4478-4543-9B4D-F4BC69A9DCC3}" destId="{55FD9968-9905-4340-9D80-B674726D55C6}" srcOrd="10" destOrd="0" presId="urn:microsoft.com/office/officeart/2005/8/layout/default"/>
    <dgm:cxn modelId="{320F2EFA-AF49-4344-A8E6-1E23D6563402}" type="presParOf" srcId="{B4EE7E43-4478-4543-9B4D-F4BC69A9DCC3}" destId="{978CB2FB-4B4F-4E4F-B78F-A187D3C7209B}" srcOrd="11" destOrd="0" presId="urn:microsoft.com/office/officeart/2005/8/layout/default"/>
    <dgm:cxn modelId="{390D5AC4-4E37-4C57-A2A3-D631AEA9EDBF}" type="presParOf" srcId="{B4EE7E43-4478-4543-9B4D-F4BC69A9DCC3}" destId="{748C5D12-8FCD-4485-B16E-7DBA79E88B2D}" srcOrd="12" destOrd="0" presId="urn:microsoft.com/office/officeart/2005/8/layout/default"/>
    <dgm:cxn modelId="{44703669-4279-444B-B27D-B1D2EDDD3E48}" type="presParOf" srcId="{B4EE7E43-4478-4543-9B4D-F4BC69A9DCC3}" destId="{9422536F-719F-42EB-84BE-6BA7C163A78B}" srcOrd="13" destOrd="0" presId="urn:microsoft.com/office/officeart/2005/8/layout/default"/>
    <dgm:cxn modelId="{54BE7C5C-2DE1-4BD9-ACAD-BD3C7A661F00}" type="presParOf" srcId="{B4EE7E43-4478-4543-9B4D-F4BC69A9DCC3}" destId="{A6A018D2-242A-4FC2-8E91-3A226003BE87}" srcOrd="14" destOrd="0" presId="urn:microsoft.com/office/officeart/2005/8/layout/default"/>
    <dgm:cxn modelId="{D0F588E9-6BCB-40F2-9CEF-CCCAE3700771}" type="presParOf" srcId="{B4EE7E43-4478-4543-9B4D-F4BC69A9DCC3}" destId="{67DD8EC8-7702-446A-8591-493B549171ED}" srcOrd="15" destOrd="0" presId="urn:microsoft.com/office/officeart/2005/8/layout/default"/>
    <dgm:cxn modelId="{C6FC8459-FFD6-422B-B7F4-3CB5204D5D20}" type="presParOf" srcId="{B4EE7E43-4478-4543-9B4D-F4BC69A9DCC3}" destId="{2FB75CA7-16A6-4D31-A9D9-6F0DBD12C860}" srcOrd="16" destOrd="0" presId="urn:microsoft.com/office/officeart/2005/8/layout/default"/>
    <dgm:cxn modelId="{C4FF8D30-0919-4E95-A4E6-FE371AA813AA}" type="presParOf" srcId="{B4EE7E43-4478-4543-9B4D-F4BC69A9DCC3}" destId="{546B0120-3136-4822-A8E4-CE1C8B816264}" srcOrd="17" destOrd="0" presId="urn:microsoft.com/office/officeart/2005/8/layout/default"/>
    <dgm:cxn modelId="{BC7E250F-0C99-4582-9C69-65DFC87C1AC6}" type="presParOf" srcId="{B4EE7E43-4478-4543-9B4D-F4BC69A9DCC3}" destId="{CAD324E4-77F7-473C-A0D9-05E7EBE862D7}" srcOrd="18" destOrd="0" presId="urn:microsoft.com/office/officeart/2005/8/layout/default"/>
    <dgm:cxn modelId="{E7F7F327-F135-40FF-8418-C588EDBCCB36}" type="presParOf" srcId="{B4EE7E43-4478-4543-9B4D-F4BC69A9DCC3}" destId="{0A739808-28C6-4676-813B-4B853A4E94B1}" srcOrd="19" destOrd="0" presId="urn:microsoft.com/office/officeart/2005/8/layout/default"/>
    <dgm:cxn modelId="{2C286659-4898-42D9-B284-54E20ABD7AFB}" type="presParOf" srcId="{B4EE7E43-4478-4543-9B4D-F4BC69A9DCC3}" destId="{6E4040F4-FB94-4641-B742-6DD9F009FD16}" srcOrd="20" destOrd="0" presId="urn:microsoft.com/office/officeart/2005/8/layout/default"/>
    <dgm:cxn modelId="{476157AE-4FBD-4CBD-90D0-CE31A2703DD8}" type="presParOf" srcId="{B4EE7E43-4478-4543-9B4D-F4BC69A9DCC3}" destId="{F425CAF1-B69B-4C18-876A-945DF9E274BF}" srcOrd="21" destOrd="0" presId="urn:microsoft.com/office/officeart/2005/8/layout/default"/>
    <dgm:cxn modelId="{7C6CD804-F006-4228-A4E2-AD4DFBA3D588}" type="presParOf" srcId="{B4EE7E43-4478-4543-9B4D-F4BC69A9DCC3}" destId="{9D913A25-F874-43C5-A28D-A915A8C702B0}"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E421D-9FBB-4940-8951-E628FBA67AB6}">
      <dsp:nvSpPr>
        <dsp:cNvPr id="0" name=""/>
        <dsp:cNvSpPr/>
      </dsp:nvSpPr>
      <dsp:spPr>
        <a:xfrm>
          <a:off x="0" y="50424"/>
          <a:ext cx="5641974" cy="59319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Human persons</a:t>
          </a:r>
        </a:p>
      </dsp:txBody>
      <dsp:txXfrm>
        <a:off x="28957" y="79381"/>
        <a:ext cx="5584060" cy="535276"/>
      </dsp:txXfrm>
    </dsp:sp>
    <dsp:sp modelId="{016AB468-AA37-4B58-956E-B4A73FAFFA49}">
      <dsp:nvSpPr>
        <dsp:cNvPr id="0" name=""/>
        <dsp:cNvSpPr/>
      </dsp:nvSpPr>
      <dsp:spPr>
        <a:xfrm>
          <a:off x="0" y="643614"/>
          <a:ext cx="564197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Rational and relational, yes</a:t>
          </a:r>
        </a:p>
        <a:p>
          <a:pPr marL="228600" lvl="1" indent="-228600" algn="l" defTabSz="889000">
            <a:lnSpc>
              <a:spcPct val="90000"/>
            </a:lnSpc>
            <a:spcBef>
              <a:spcPct val="0"/>
            </a:spcBef>
            <a:spcAft>
              <a:spcPct val="20000"/>
            </a:spcAft>
            <a:buChar char="•"/>
          </a:pPr>
          <a:r>
            <a:rPr lang="en-US" sz="2000" kern="1200"/>
            <a:t>(Spirit and material beings)</a:t>
          </a:r>
        </a:p>
      </dsp:txBody>
      <dsp:txXfrm>
        <a:off x="0" y="643614"/>
        <a:ext cx="5641974" cy="632385"/>
      </dsp:txXfrm>
    </dsp:sp>
    <dsp:sp modelId="{B14819B0-8D5C-48F7-8DB5-91DF5ACFD9C5}">
      <dsp:nvSpPr>
        <dsp:cNvPr id="0" name=""/>
        <dsp:cNvSpPr/>
      </dsp:nvSpPr>
      <dsp:spPr>
        <a:xfrm>
          <a:off x="0" y="1275999"/>
          <a:ext cx="5641974" cy="593190"/>
        </a:xfrm>
        <a:prstGeom prst="roundRect">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Angels</a:t>
          </a:r>
        </a:p>
      </dsp:txBody>
      <dsp:txXfrm>
        <a:off x="28957" y="1304956"/>
        <a:ext cx="5584060" cy="535276"/>
      </dsp:txXfrm>
    </dsp:sp>
    <dsp:sp modelId="{98B46B81-0B1E-4A22-BFEC-828BBF0EDD2B}">
      <dsp:nvSpPr>
        <dsp:cNvPr id="0" name=""/>
        <dsp:cNvSpPr/>
      </dsp:nvSpPr>
      <dsp:spPr>
        <a:xfrm>
          <a:off x="0" y="1869189"/>
          <a:ext cx="564197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Rational and relational, yes</a:t>
          </a:r>
        </a:p>
        <a:p>
          <a:pPr marL="228600" lvl="1" indent="-228600" algn="l" defTabSz="889000">
            <a:lnSpc>
              <a:spcPct val="90000"/>
            </a:lnSpc>
            <a:spcBef>
              <a:spcPct val="0"/>
            </a:spcBef>
            <a:spcAft>
              <a:spcPct val="20000"/>
            </a:spcAft>
            <a:buChar char="•"/>
          </a:pPr>
          <a:r>
            <a:rPr lang="en-US" sz="2000" kern="1200"/>
            <a:t>(Pure Spirit)</a:t>
          </a:r>
        </a:p>
      </dsp:txBody>
      <dsp:txXfrm>
        <a:off x="0" y="1869189"/>
        <a:ext cx="5641974" cy="632385"/>
      </dsp:txXfrm>
    </dsp:sp>
    <dsp:sp modelId="{1005DBC3-87EF-4D9A-BC7C-6CF477D435AA}">
      <dsp:nvSpPr>
        <dsp:cNvPr id="0" name=""/>
        <dsp:cNvSpPr/>
      </dsp:nvSpPr>
      <dsp:spPr>
        <a:xfrm>
          <a:off x="0" y="2501574"/>
          <a:ext cx="5641974" cy="593190"/>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God (3 persons)</a:t>
          </a:r>
        </a:p>
      </dsp:txBody>
      <dsp:txXfrm>
        <a:off x="28957" y="2530531"/>
        <a:ext cx="5584060" cy="535276"/>
      </dsp:txXfrm>
    </dsp:sp>
    <dsp:sp modelId="{5BBFD60A-3B17-4267-BDEF-25600E119C14}">
      <dsp:nvSpPr>
        <dsp:cNvPr id="0" name=""/>
        <dsp:cNvSpPr/>
      </dsp:nvSpPr>
      <dsp:spPr>
        <a:xfrm>
          <a:off x="0" y="3094764"/>
          <a:ext cx="5641974"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1</a:t>
          </a:r>
          <a:r>
            <a:rPr lang="en-US" sz="2000" kern="1200" baseline="30000"/>
            <a:t>st</a:t>
          </a:r>
          <a:r>
            <a:rPr lang="en-US" sz="2000" kern="1200"/>
            <a:t> and </a:t>
          </a:r>
          <a:r>
            <a:rPr lang="en-US" sz="2000" b="1" kern="1200"/>
            <a:t>3</a:t>
          </a:r>
          <a:r>
            <a:rPr lang="en-US" sz="2000" b="1" kern="1200" baseline="30000"/>
            <a:t>rd</a:t>
          </a:r>
          <a:r>
            <a:rPr lang="en-US" sz="2000" b="1" kern="1200"/>
            <a:t> rational and relational, to the highest degree, yes</a:t>
          </a:r>
          <a:endParaRPr lang="en-US" sz="2000" kern="1200"/>
        </a:p>
        <a:p>
          <a:pPr marL="228600" lvl="1" indent="-228600" algn="l" defTabSz="889000">
            <a:lnSpc>
              <a:spcPct val="90000"/>
            </a:lnSpc>
            <a:spcBef>
              <a:spcPct val="0"/>
            </a:spcBef>
            <a:spcAft>
              <a:spcPct val="20000"/>
            </a:spcAft>
            <a:buChar char="•"/>
          </a:pPr>
          <a:r>
            <a:rPr lang="en-US" sz="2000" b="1" kern="1200"/>
            <a:t>(Pure Spirit)</a:t>
          </a:r>
          <a:endParaRPr lang="en-US" sz="2000" kern="1200"/>
        </a:p>
        <a:p>
          <a:pPr marL="228600" lvl="1" indent="-228600" algn="l" defTabSz="889000">
            <a:lnSpc>
              <a:spcPct val="90000"/>
            </a:lnSpc>
            <a:spcBef>
              <a:spcPct val="0"/>
            </a:spcBef>
            <a:spcAft>
              <a:spcPct val="20000"/>
            </a:spcAft>
            <a:buChar char="•"/>
          </a:pPr>
          <a:r>
            <a:rPr lang="en-US" sz="2000" kern="1200"/>
            <a:t>2</a:t>
          </a:r>
          <a:r>
            <a:rPr lang="en-US" sz="2000" kern="1200" baseline="30000"/>
            <a:t>nd</a:t>
          </a:r>
          <a:r>
            <a:rPr lang="en-US" sz="2000" kern="1200"/>
            <a:t> rational and relational, to the highest degree, yes</a:t>
          </a:r>
        </a:p>
        <a:p>
          <a:pPr marL="228600" lvl="1" indent="-228600" algn="l" defTabSz="889000">
            <a:lnSpc>
              <a:spcPct val="90000"/>
            </a:lnSpc>
            <a:spcBef>
              <a:spcPct val="0"/>
            </a:spcBef>
            <a:spcAft>
              <a:spcPct val="20000"/>
            </a:spcAft>
            <a:buChar char="•"/>
          </a:pPr>
          <a:r>
            <a:rPr lang="en-US" sz="2000" kern="1200"/>
            <a:t>(Spirit and material being) </a:t>
          </a:r>
        </a:p>
      </dsp:txBody>
      <dsp:txXfrm>
        <a:off x="0" y="3094764"/>
        <a:ext cx="5641974" cy="1776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5E372-AF44-43CF-B632-BAC8A38F2194}">
      <dsp:nvSpPr>
        <dsp:cNvPr id="0" name=""/>
        <dsp:cNvSpPr/>
      </dsp:nvSpPr>
      <dsp:spPr>
        <a:xfrm>
          <a:off x="0" y="49749"/>
          <a:ext cx="5641974" cy="9067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John 14:15-17, 26 (Sending the Holy Spirit)</a:t>
          </a:r>
        </a:p>
      </dsp:txBody>
      <dsp:txXfrm>
        <a:off x="44264" y="94013"/>
        <a:ext cx="5553446" cy="818222"/>
      </dsp:txXfrm>
    </dsp:sp>
    <dsp:sp modelId="{C3AABED6-2EBF-432C-A59E-82309A851F46}">
      <dsp:nvSpPr>
        <dsp:cNvPr id="0" name=""/>
        <dsp:cNvSpPr/>
      </dsp:nvSpPr>
      <dsp:spPr>
        <a:xfrm>
          <a:off x="0" y="1028500"/>
          <a:ext cx="5641974" cy="906750"/>
        </a:xfrm>
        <a:prstGeom prst="roundRect">
          <a:avLst/>
        </a:prstGeom>
        <a:solidFill>
          <a:schemeClr val="accent2">
            <a:hueOff val="-1835281"/>
            <a:satOff val="8098"/>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John 16:13-15 (Holy Spirit in the Church today)</a:t>
          </a:r>
        </a:p>
      </dsp:txBody>
      <dsp:txXfrm>
        <a:off x="44264" y="1072764"/>
        <a:ext cx="5553446" cy="818222"/>
      </dsp:txXfrm>
    </dsp:sp>
    <dsp:sp modelId="{4D623192-1226-4D79-ACB6-AC83496E6F1D}">
      <dsp:nvSpPr>
        <dsp:cNvPr id="0" name=""/>
        <dsp:cNvSpPr/>
      </dsp:nvSpPr>
      <dsp:spPr>
        <a:xfrm>
          <a:off x="0" y="2007250"/>
          <a:ext cx="5641974" cy="906750"/>
        </a:xfrm>
        <a:prstGeom prst="roundRect">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Matt 28:19-20 (Final commissioning of the apostles)</a:t>
          </a:r>
        </a:p>
      </dsp:txBody>
      <dsp:txXfrm>
        <a:off x="44264" y="2051514"/>
        <a:ext cx="5553446" cy="818222"/>
      </dsp:txXfrm>
    </dsp:sp>
    <dsp:sp modelId="{3EE03A66-64BD-4807-8DC4-32F65BE1812C}">
      <dsp:nvSpPr>
        <dsp:cNvPr id="0" name=""/>
        <dsp:cNvSpPr/>
      </dsp:nvSpPr>
      <dsp:spPr>
        <a:xfrm>
          <a:off x="0" y="2986000"/>
          <a:ext cx="5641974" cy="906750"/>
        </a:xfrm>
        <a:prstGeom prst="roundRect">
          <a:avLst/>
        </a:prstGeom>
        <a:solidFill>
          <a:schemeClr val="accent2">
            <a:hueOff val="-5505844"/>
            <a:satOff val="24295"/>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Acts 2:1-4 (Descent of the Holy Spirit on the Apostles)</a:t>
          </a:r>
        </a:p>
      </dsp:txBody>
      <dsp:txXfrm>
        <a:off x="44264" y="3030264"/>
        <a:ext cx="5553446" cy="818222"/>
      </dsp:txXfrm>
    </dsp:sp>
    <dsp:sp modelId="{2548D641-61A7-4598-82A1-CC699DC49BC0}">
      <dsp:nvSpPr>
        <dsp:cNvPr id="0" name=""/>
        <dsp:cNvSpPr/>
      </dsp:nvSpPr>
      <dsp:spPr>
        <a:xfrm>
          <a:off x="0" y="3964750"/>
          <a:ext cx="5641974" cy="906750"/>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Acts 2:5-8</a:t>
          </a:r>
        </a:p>
      </dsp:txBody>
      <dsp:txXfrm>
        <a:off x="44264" y="4009014"/>
        <a:ext cx="5553446" cy="8182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A249B-C7B5-4889-942A-54B86EC67EAC}">
      <dsp:nvSpPr>
        <dsp:cNvPr id="0" name=""/>
        <dsp:cNvSpPr/>
      </dsp:nvSpPr>
      <dsp:spPr>
        <a:xfrm>
          <a:off x="2847" y="542881"/>
          <a:ext cx="2259201" cy="135552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Wisdom</a:t>
          </a:r>
        </a:p>
      </dsp:txBody>
      <dsp:txXfrm>
        <a:off x="2847" y="542881"/>
        <a:ext cx="2259201" cy="1355520"/>
      </dsp:txXfrm>
    </dsp:sp>
    <dsp:sp modelId="{26DFD48D-419D-4A97-98AD-D87374357D50}">
      <dsp:nvSpPr>
        <dsp:cNvPr id="0" name=""/>
        <dsp:cNvSpPr/>
      </dsp:nvSpPr>
      <dsp:spPr>
        <a:xfrm>
          <a:off x="2487969" y="542881"/>
          <a:ext cx="2259201" cy="135552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Understanding</a:t>
          </a:r>
        </a:p>
      </dsp:txBody>
      <dsp:txXfrm>
        <a:off x="2487969" y="542881"/>
        <a:ext cx="2259201" cy="1355520"/>
      </dsp:txXfrm>
    </dsp:sp>
    <dsp:sp modelId="{9C80A9C0-D694-4A1B-8CD2-134700ADE269}">
      <dsp:nvSpPr>
        <dsp:cNvPr id="0" name=""/>
        <dsp:cNvSpPr/>
      </dsp:nvSpPr>
      <dsp:spPr>
        <a:xfrm>
          <a:off x="4973091" y="542881"/>
          <a:ext cx="2259201" cy="135552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Counsel</a:t>
          </a:r>
        </a:p>
      </dsp:txBody>
      <dsp:txXfrm>
        <a:off x="4973091" y="542881"/>
        <a:ext cx="2259201" cy="1355520"/>
      </dsp:txXfrm>
    </dsp:sp>
    <dsp:sp modelId="{E6A30138-C59C-4A6F-829F-9B97B98AF859}">
      <dsp:nvSpPr>
        <dsp:cNvPr id="0" name=""/>
        <dsp:cNvSpPr/>
      </dsp:nvSpPr>
      <dsp:spPr>
        <a:xfrm>
          <a:off x="7458212" y="542881"/>
          <a:ext cx="2259201" cy="135552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Fortitude</a:t>
          </a:r>
        </a:p>
      </dsp:txBody>
      <dsp:txXfrm>
        <a:off x="7458212" y="542881"/>
        <a:ext cx="2259201" cy="1355520"/>
      </dsp:txXfrm>
    </dsp:sp>
    <dsp:sp modelId="{C1F63D2F-EEC9-4C71-9110-F081D220383F}">
      <dsp:nvSpPr>
        <dsp:cNvPr id="0" name=""/>
        <dsp:cNvSpPr/>
      </dsp:nvSpPr>
      <dsp:spPr>
        <a:xfrm>
          <a:off x="1245408" y="2124322"/>
          <a:ext cx="2259201" cy="135552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Knowledge</a:t>
          </a:r>
        </a:p>
      </dsp:txBody>
      <dsp:txXfrm>
        <a:off x="1245408" y="2124322"/>
        <a:ext cx="2259201" cy="1355520"/>
      </dsp:txXfrm>
    </dsp:sp>
    <dsp:sp modelId="{5711B78F-BA53-4B81-9A51-4D2A201D53E6}">
      <dsp:nvSpPr>
        <dsp:cNvPr id="0" name=""/>
        <dsp:cNvSpPr/>
      </dsp:nvSpPr>
      <dsp:spPr>
        <a:xfrm>
          <a:off x="3730530" y="2124322"/>
          <a:ext cx="2259201" cy="135552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Piety</a:t>
          </a:r>
        </a:p>
      </dsp:txBody>
      <dsp:txXfrm>
        <a:off x="3730530" y="2124322"/>
        <a:ext cx="2259201" cy="1355520"/>
      </dsp:txXfrm>
    </dsp:sp>
    <dsp:sp modelId="{2328B195-7B84-45D2-99E2-5F9F44CD65E0}">
      <dsp:nvSpPr>
        <dsp:cNvPr id="0" name=""/>
        <dsp:cNvSpPr/>
      </dsp:nvSpPr>
      <dsp:spPr>
        <a:xfrm>
          <a:off x="6215651" y="2124322"/>
          <a:ext cx="2259201" cy="135552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Fear of the Lord</a:t>
          </a:r>
        </a:p>
      </dsp:txBody>
      <dsp:txXfrm>
        <a:off x="6215651" y="2124322"/>
        <a:ext cx="2259201" cy="13555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AFBB6-F1B7-4232-96D2-8DB27F09E6D7}">
      <dsp:nvSpPr>
        <dsp:cNvPr id="0" name=""/>
        <dsp:cNvSpPr/>
      </dsp:nvSpPr>
      <dsp:spPr>
        <a:xfrm>
          <a:off x="538577" y="1337"/>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Love</a:t>
          </a:r>
        </a:p>
      </dsp:txBody>
      <dsp:txXfrm>
        <a:off x="538577" y="1337"/>
        <a:ext cx="2010024" cy="1206014"/>
      </dsp:txXfrm>
    </dsp:sp>
    <dsp:sp modelId="{9C18E212-6686-42DE-836E-400248AD3258}">
      <dsp:nvSpPr>
        <dsp:cNvPr id="0" name=""/>
        <dsp:cNvSpPr/>
      </dsp:nvSpPr>
      <dsp:spPr>
        <a:xfrm>
          <a:off x="2749604" y="1337"/>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Joy</a:t>
          </a:r>
        </a:p>
      </dsp:txBody>
      <dsp:txXfrm>
        <a:off x="2749604" y="1337"/>
        <a:ext cx="2010024" cy="1206014"/>
      </dsp:txXfrm>
    </dsp:sp>
    <dsp:sp modelId="{D98A5E5D-BA5F-4542-8E3F-295A2FD8CA35}">
      <dsp:nvSpPr>
        <dsp:cNvPr id="0" name=""/>
        <dsp:cNvSpPr/>
      </dsp:nvSpPr>
      <dsp:spPr>
        <a:xfrm>
          <a:off x="4960632" y="1337"/>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Peace</a:t>
          </a:r>
        </a:p>
      </dsp:txBody>
      <dsp:txXfrm>
        <a:off x="4960632" y="1337"/>
        <a:ext cx="2010024" cy="1206014"/>
      </dsp:txXfrm>
    </dsp:sp>
    <dsp:sp modelId="{6CFD85E4-3CAC-4983-951D-91FBDEDA612C}">
      <dsp:nvSpPr>
        <dsp:cNvPr id="0" name=""/>
        <dsp:cNvSpPr/>
      </dsp:nvSpPr>
      <dsp:spPr>
        <a:xfrm>
          <a:off x="7171659" y="1337"/>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Patience</a:t>
          </a:r>
        </a:p>
      </dsp:txBody>
      <dsp:txXfrm>
        <a:off x="7171659" y="1337"/>
        <a:ext cx="2010024" cy="1206014"/>
      </dsp:txXfrm>
    </dsp:sp>
    <dsp:sp modelId="{E65FEB5A-8068-4002-B0DC-226CF155021C}">
      <dsp:nvSpPr>
        <dsp:cNvPr id="0" name=""/>
        <dsp:cNvSpPr/>
      </dsp:nvSpPr>
      <dsp:spPr>
        <a:xfrm>
          <a:off x="538577" y="1408355"/>
          <a:ext cx="2010024" cy="120601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Kindness</a:t>
          </a:r>
        </a:p>
      </dsp:txBody>
      <dsp:txXfrm>
        <a:off x="538577" y="1408355"/>
        <a:ext cx="2010024" cy="1206014"/>
      </dsp:txXfrm>
    </dsp:sp>
    <dsp:sp modelId="{55FD9968-9905-4340-9D80-B674726D55C6}">
      <dsp:nvSpPr>
        <dsp:cNvPr id="0" name=""/>
        <dsp:cNvSpPr/>
      </dsp:nvSpPr>
      <dsp:spPr>
        <a:xfrm>
          <a:off x="2749604" y="1408355"/>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Generosity</a:t>
          </a:r>
        </a:p>
      </dsp:txBody>
      <dsp:txXfrm>
        <a:off x="2749604" y="1408355"/>
        <a:ext cx="2010024" cy="1206014"/>
      </dsp:txXfrm>
    </dsp:sp>
    <dsp:sp modelId="{748C5D12-8FCD-4485-B16E-7DBA79E88B2D}">
      <dsp:nvSpPr>
        <dsp:cNvPr id="0" name=""/>
        <dsp:cNvSpPr/>
      </dsp:nvSpPr>
      <dsp:spPr>
        <a:xfrm>
          <a:off x="4960632" y="1408355"/>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Faithfulness</a:t>
          </a:r>
        </a:p>
      </dsp:txBody>
      <dsp:txXfrm>
        <a:off x="4960632" y="1408355"/>
        <a:ext cx="2010024" cy="1206014"/>
      </dsp:txXfrm>
    </dsp:sp>
    <dsp:sp modelId="{A6A018D2-242A-4FC2-8E91-3A226003BE87}">
      <dsp:nvSpPr>
        <dsp:cNvPr id="0" name=""/>
        <dsp:cNvSpPr/>
      </dsp:nvSpPr>
      <dsp:spPr>
        <a:xfrm>
          <a:off x="7171659" y="1408355"/>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Gentleness</a:t>
          </a:r>
        </a:p>
      </dsp:txBody>
      <dsp:txXfrm>
        <a:off x="7171659" y="1408355"/>
        <a:ext cx="2010024" cy="1206014"/>
      </dsp:txXfrm>
    </dsp:sp>
    <dsp:sp modelId="{2FB75CA7-16A6-4D31-A9D9-6F0DBD12C860}">
      <dsp:nvSpPr>
        <dsp:cNvPr id="0" name=""/>
        <dsp:cNvSpPr/>
      </dsp:nvSpPr>
      <dsp:spPr>
        <a:xfrm>
          <a:off x="538577" y="2815372"/>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Self-control</a:t>
          </a:r>
        </a:p>
      </dsp:txBody>
      <dsp:txXfrm>
        <a:off x="538577" y="2815372"/>
        <a:ext cx="2010024" cy="1206014"/>
      </dsp:txXfrm>
    </dsp:sp>
    <dsp:sp modelId="{CAD324E4-77F7-473C-A0D9-05E7EBE862D7}">
      <dsp:nvSpPr>
        <dsp:cNvPr id="0" name=""/>
        <dsp:cNvSpPr/>
      </dsp:nvSpPr>
      <dsp:spPr>
        <a:xfrm>
          <a:off x="2749604" y="2815372"/>
          <a:ext cx="2010024" cy="120601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Modesty</a:t>
          </a:r>
        </a:p>
      </dsp:txBody>
      <dsp:txXfrm>
        <a:off x="2749604" y="2815372"/>
        <a:ext cx="2010024" cy="1206014"/>
      </dsp:txXfrm>
    </dsp:sp>
    <dsp:sp modelId="{6E4040F4-FB94-4641-B742-6DD9F009FD16}">
      <dsp:nvSpPr>
        <dsp:cNvPr id="0" name=""/>
        <dsp:cNvSpPr/>
      </dsp:nvSpPr>
      <dsp:spPr>
        <a:xfrm>
          <a:off x="4960632" y="2815372"/>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Chastity</a:t>
          </a:r>
        </a:p>
      </dsp:txBody>
      <dsp:txXfrm>
        <a:off x="4960632" y="2815372"/>
        <a:ext cx="2010024" cy="1206014"/>
      </dsp:txXfrm>
    </dsp:sp>
    <dsp:sp modelId="{9D913A25-F874-43C5-A28D-A915A8C702B0}">
      <dsp:nvSpPr>
        <dsp:cNvPr id="0" name=""/>
        <dsp:cNvSpPr/>
      </dsp:nvSpPr>
      <dsp:spPr>
        <a:xfrm>
          <a:off x="7171659" y="2815372"/>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Goodness</a:t>
          </a:r>
        </a:p>
      </dsp:txBody>
      <dsp:txXfrm>
        <a:off x="7171659" y="2815372"/>
        <a:ext cx="2010024" cy="12060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AED515-8F0E-D742-B3FF-E98745B6CBC8}" type="datetimeFigureOut">
              <a:rPr lang="en-US" smtClean="0"/>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C04F3-56DD-C94D-B36C-0A7EC976256C}" type="slidenum">
              <a:rPr lang="en-US" smtClean="0"/>
              <a:t>‹#›</a:t>
            </a:fld>
            <a:endParaRPr lang="en-US"/>
          </a:p>
        </p:txBody>
      </p:sp>
    </p:spTree>
    <p:extLst>
      <p:ext uri="{BB962C8B-B14F-4D97-AF65-F5344CB8AC3E}">
        <p14:creationId xmlns:p14="http://schemas.microsoft.com/office/powerpoint/2010/main" val="396146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a:t>
            </a:fld>
            <a:endParaRPr lang="en-US"/>
          </a:p>
        </p:txBody>
      </p:sp>
    </p:spTree>
    <p:extLst>
      <p:ext uri="{BB962C8B-B14F-4D97-AF65-F5344CB8AC3E}">
        <p14:creationId xmlns:p14="http://schemas.microsoft.com/office/powerpoint/2010/main" val="104298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10</a:t>
            </a:fld>
            <a:endParaRPr lang="en-US"/>
          </a:p>
        </p:txBody>
      </p:sp>
    </p:spTree>
    <p:extLst>
      <p:ext uri="{BB962C8B-B14F-4D97-AF65-F5344CB8AC3E}">
        <p14:creationId xmlns:p14="http://schemas.microsoft.com/office/powerpoint/2010/main" val="1863368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11</a:t>
            </a:fld>
            <a:endParaRPr lang="en-US"/>
          </a:p>
        </p:txBody>
      </p:sp>
    </p:spTree>
    <p:extLst>
      <p:ext uri="{BB962C8B-B14F-4D97-AF65-F5344CB8AC3E}">
        <p14:creationId xmlns:p14="http://schemas.microsoft.com/office/powerpoint/2010/main" val="316737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12</a:t>
            </a:fld>
            <a:endParaRPr lang="en-US"/>
          </a:p>
        </p:txBody>
      </p:sp>
    </p:spTree>
    <p:extLst>
      <p:ext uri="{BB962C8B-B14F-4D97-AF65-F5344CB8AC3E}">
        <p14:creationId xmlns:p14="http://schemas.microsoft.com/office/powerpoint/2010/main" val="149709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13</a:t>
            </a:fld>
            <a:endParaRPr lang="en-US"/>
          </a:p>
        </p:txBody>
      </p:sp>
    </p:spTree>
    <p:extLst>
      <p:ext uri="{BB962C8B-B14F-4D97-AF65-F5344CB8AC3E}">
        <p14:creationId xmlns:p14="http://schemas.microsoft.com/office/powerpoint/2010/main" val="1910565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14</a:t>
            </a:fld>
            <a:endParaRPr lang="en-US"/>
          </a:p>
        </p:txBody>
      </p:sp>
    </p:spTree>
    <p:extLst>
      <p:ext uri="{BB962C8B-B14F-4D97-AF65-F5344CB8AC3E}">
        <p14:creationId xmlns:p14="http://schemas.microsoft.com/office/powerpoint/2010/main" val="3875962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15</a:t>
            </a:fld>
            <a:endParaRPr lang="en-US"/>
          </a:p>
        </p:txBody>
      </p:sp>
    </p:spTree>
    <p:extLst>
      <p:ext uri="{BB962C8B-B14F-4D97-AF65-F5344CB8AC3E}">
        <p14:creationId xmlns:p14="http://schemas.microsoft.com/office/powerpoint/2010/main" val="3565341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16</a:t>
            </a:fld>
            <a:endParaRPr lang="en-US"/>
          </a:p>
        </p:txBody>
      </p:sp>
    </p:spTree>
    <p:extLst>
      <p:ext uri="{BB962C8B-B14F-4D97-AF65-F5344CB8AC3E}">
        <p14:creationId xmlns:p14="http://schemas.microsoft.com/office/powerpoint/2010/main" val="413094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17</a:t>
            </a:fld>
            <a:endParaRPr lang="en-US"/>
          </a:p>
        </p:txBody>
      </p:sp>
    </p:spTree>
    <p:extLst>
      <p:ext uri="{BB962C8B-B14F-4D97-AF65-F5344CB8AC3E}">
        <p14:creationId xmlns:p14="http://schemas.microsoft.com/office/powerpoint/2010/main" val="3682638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18</a:t>
            </a:fld>
            <a:endParaRPr lang="en-US"/>
          </a:p>
        </p:txBody>
      </p:sp>
    </p:spTree>
    <p:extLst>
      <p:ext uri="{BB962C8B-B14F-4D97-AF65-F5344CB8AC3E}">
        <p14:creationId xmlns:p14="http://schemas.microsoft.com/office/powerpoint/2010/main" val="3994381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19</a:t>
            </a:fld>
            <a:endParaRPr lang="en-US"/>
          </a:p>
        </p:txBody>
      </p:sp>
    </p:spTree>
    <p:extLst>
      <p:ext uri="{BB962C8B-B14F-4D97-AF65-F5344CB8AC3E}">
        <p14:creationId xmlns:p14="http://schemas.microsoft.com/office/powerpoint/2010/main" val="256120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20</a:t>
            </a:fld>
            <a:endParaRPr lang="en-US"/>
          </a:p>
        </p:txBody>
      </p:sp>
    </p:spTree>
    <p:extLst>
      <p:ext uri="{BB962C8B-B14F-4D97-AF65-F5344CB8AC3E}">
        <p14:creationId xmlns:p14="http://schemas.microsoft.com/office/powerpoint/2010/main" val="313379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21</a:t>
            </a:fld>
            <a:endParaRPr lang="en-US"/>
          </a:p>
        </p:txBody>
      </p:sp>
    </p:spTree>
    <p:extLst>
      <p:ext uri="{BB962C8B-B14F-4D97-AF65-F5344CB8AC3E}">
        <p14:creationId xmlns:p14="http://schemas.microsoft.com/office/powerpoint/2010/main" val="533540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22</a:t>
            </a:fld>
            <a:endParaRPr lang="en-US"/>
          </a:p>
        </p:txBody>
      </p:sp>
    </p:spTree>
    <p:extLst>
      <p:ext uri="{BB962C8B-B14F-4D97-AF65-F5344CB8AC3E}">
        <p14:creationId xmlns:p14="http://schemas.microsoft.com/office/powerpoint/2010/main" val="565314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23</a:t>
            </a:fld>
            <a:endParaRPr lang="en-US"/>
          </a:p>
        </p:txBody>
      </p:sp>
    </p:spTree>
    <p:extLst>
      <p:ext uri="{BB962C8B-B14F-4D97-AF65-F5344CB8AC3E}">
        <p14:creationId xmlns:p14="http://schemas.microsoft.com/office/powerpoint/2010/main" val="4217849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2C04F3-56DD-C94D-B36C-0A7EC976256C}" type="slidenum">
              <a:rPr lang="en-US" smtClean="0"/>
              <a:t>24</a:t>
            </a:fld>
            <a:endParaRPr lang="en-US"/>
          </a:p>
        </p:txBody>
      </p:sp>
    </p:spTree>
    <p:extLst>
      <p:ext uri="{BB962C8B-B14F-4D97-AF65-F5344CB8AC3E}">
        <p14:creationId xmlns:p14="http://schemas.microsoft.com/office/powerpoint/2010/main" val="27330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994394A-E95D-49DE-8614-F37E1FCF0AC3}" type="datetime2">
              <a:rPr lang="en-US" smtClean="0"/>
              <a:pPr/>
              <a:t>Wednesday, November 10,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688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82CC3-100B-41FC-9DB0-99A6D4849F72}" type="datetime2">
              <a:rPr lang="en-US" smtClean="0"/>
              <a:pPr/>
              <a:t>Wednesday, November 10,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716017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Wednesday, November 10,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46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Wednesday, November 10, 2021</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39599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Wednesday, November 10, 2021</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85632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685C8A-A1A1-423D-82D7-1ACC187CCA77}" type="datetime2">
              <a:rPr lang="en-US" smtClean="0"/>
              <a:pPr/>
              <a:t>Wednesday, November 10, 2021</a:t>
            </a:fld>
            <a:endParaRPr lang="en-US" dirty="0">
              <a:latin typeface="+mn-lt"/>
            </a:endParaRPr>
          </a:p>
        </p:txBody>
      </p:sp>
      <p:sp>
        <p:nvSpPr>
          <p:cNvPr id="4"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5"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7652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DF798-D264-4BC9-8824-70A25106E4C6}" type="datetime2">
              <a:rPr lang="en-US" smtClean="0"/>
              <a:pPr/>
              <a:t>Wednesday, November 10, 2021</a:t>
            </a:fld>
            <a:endParaRPr lang="en-US" dirty="0">
              <a:latin typeface="+mn-lt"/>
            </a:endParaRPr>
          </a:p>
        </p:txBody>
      </p:sp>
      <p:sp>
        <p:nvSpPr>
          <p:cNvPr id="3"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4"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1040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ACAD25-C1CF-4F11-8692-066E6505443C}" type="datetime2">
              <a:rPr lang="en-US" smtClean="0"/>
              <a:t>Wednesday, November 10, 2021</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520076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Wednesday, November 10, 2021</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35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Wednesday, November 10,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429455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Wednesday, November 10,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171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C03BBDD-218C-4B2A-98A0-F5F369754705}" type="datetime2">
              <a:rPr lang="en-US" smtClean="0"/>
              <a:pPr/>
              <a:t>Wednesday, November 10, 2021</a:t>
            </a:fld>
            <a:endParaRPr lang="en-US" dirty="0">
              <a:latin typeface="+mn-lt"/>
            </a:endParaRP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3F9D384-533B-4C4E-B660-F861AA07D173}" type="slidenum">
              <a:rPr lang="en-US" smtClean="0"/>
              <a:pPr/>
              <a:t>‹#›</a:t>
            </a:fld>
            <a:endParaRPr lang="en-US" dirty="0">
              <a:latin typeface="+mn-lt"/>
            </a:endParaRP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8690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x_62gx1qYY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atch.formed.org/fatima-1/season:1/videos/the-great-miracle-of-the-su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7233833" y="305068"/>
            <a:ext cx="4422372" cy="2800767"/>
          </a:xfrm>
          <a:prstGeom prst="rect">
            <a:avLst/>
          </a:prstGeom>
        </p:spPr>
        <p:txBody>
          <a:bodyPr wrap="square">
            <a:spAutoFit/>
          </a:bodyPr>
          <a:lstStyle/>
          <a:p>
            <a:pPr algn="ctr"/>
            <a:r>
              <a:rPr lang="en-US" sz="4400" dirty="0">
                <a:solidFill>
                  <a:srgbClr val="050505"/>
                </a:solidFill>
                <a:latin typeface="system-ui"/>
              </a:rPr>
              <a:t>Ninth Grade CCD Class #8</a:t>
            </a:r>
          </a:p>
          <a:p>
            <a:pPr algn="ctr"/>
            <a:endParaRPr lang="en-US" sz="4400" dirty="0">
              <a:solidFill>
                <a:srgbClr val="050505"/>
              </a:solidFill>
              <a:latin typeface="system-ui"/>
            </a:endParaRPr>
          </a:p>
          <a:p>
            <a:pPr algn="ctr"/>
            <a:r>
              <a:rPr lang="en-US" sz="4400" dirty="0">
                <a:solidFill>
                  <a:srgbClr val="050505"/>
                </a:solidFill>
                <a:latin typeface="system-ui"/>
              </a:rPr>
              <a:t>November 7, 2021</a:t>
            </a:r>
            <a:endParaRPr lang="en-US" sz="4400" dirty="0"/>
          </a:p>
        </p:txBody>
      </p:sp>
      <p:pic>
        <p:nvPicPr>
          <p:cNvPr id="1026" name="Picture 2">
            <a:extLst>
              <a:ext uri="{FF2B5EF4-FFF2-40B4-BE49-F238E27FC236}">
                <a16:creationId xmlns:a16="http://schemas.microsoft.com/office/drawing/2014/main" id="{15374A69-82F0-4E44-A9AE-038C77A90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695"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EC14F3-B46E-B641-81A1-1B20A183754F}"/>
              </a:ext>
            </a:extLst>
          </p:cNvPr>
          <p:cNvSpPr>
            <a:spLocks noGrp="1"/>
          </p:cNvSpPr>
          <p:nvPr>
            <p:ph type="title"/>
          </p:nvPr>
        </p:nvSpPr>
        <p:spPr>
          <a:xfrm>
            <a:off x="643467" y="816638"/>
            <a:ext cx="3367359" cy="5224724"/>
          </a:xfrm>
        </p:spPr>
        <p:txBody>
          <a:bodyPr anchor="ctr">
            <a:normAutofit/>
          </a:bodyPr>
          <a:lstStyle/>
          <a:p>
            <a:r>
              <a:rPr lang="en-US" b="1" dirty="0">
                <a:solidFill>
                  <a:schemeClr val="accent2">
                    <a:lumMod val="75000"/>
                  </a:schemeClr>
                </a:solidFill>
              </a:rPr>
              <a:t>Anima Christi</a:t>
            </a:r>
          </a:p>
        </p:txBody>
      </p:sp>
      <p:sp>
        <p:nvSpPr>
          <p:cNvPr id="3" name="Content Placeholder 2">
            <a:extLst>
              <a:ext uri="{FF2B5EF4-FFF2-40B4-BE49-F238E27FC236}">
                <a16:creationId xmlns:a16="http://schemas.microsoft.com/office/drawing/2014/main" id="{9886D027-743A-5F42-8971-D4E1910A8A07}"/>
              </a:ext>
            </a:extLst>
          </p:cNvPr>
          <p:cNvSpPr>
            <a:spLocks noGrp="1"/>
          </p:cNvSpPr>
          <p:nvPr>
            <p:ph idx="1"/>
          </p:nvPr>
        </p:nvSpPr>
        <p:spPr>
          <a:xfrm>
            <a:off x="4654295" y="816638"/>
            <a:ext cx="4619706" cy="5224724"/>
          </a:xfrm>
        </p:spPr>
        <p:txBody>
          <a:bodyPr anchor="ctr">
            <a:normAutofit/>
          </a:bodyPr>
          <a:lstStyle/>
          <a:p>
            <a:pPr marL="0" indent="0">
              <a:buNone/>
            </a:pPr>
            <a:r>
              <a:rPr lang="en-US" sz="2000" dirty="0"/>
              <a:t>Soul of Christ, sanctify me.</a:t>
            </a:r>
            <a:br>
              <a:rPr lang="en-US" sz="2000" dirty="0"/>
            </a:br>
            <a:r>
              <a:rPr lang="en-US" sz="2000" dirty="0"/>
              <a:t>Body of Christ, save me.</a:t>
            </a:r>
            <a:br>
              <a:rPr lang="en-US" sz="2000" dirty="0"/>
            </a:br>
            <a:r>
              <a:rPr lang="en-US" sz="2000" dirty="0"/>
              <a:t>Blood of Christ, inebriate me.</a:t>
            </a:r>
            <a:br>
              <a:rPr lang="en-US" sz="2000" dirty="0"/>
            </a:br>
            <a:r>
              <a:rPr lang="en-US" sz="2000" dirty="0"/>
              <a:t>Water from the side of Christ, wash me.</a:t>
            </a:r>
            <a:br>
              <a:rPr lang="en-US" sz="2000" dirty="0"/>
            </a:br>
            <a:r>
              <a:rPr lang="en-US" sz="2000" dirty="0"/>
              <a:t>Passion of Christ, strengthen me.</a:t>
            </a:r>
            <a:br>
              <a:rPr lang="en-US" sz="2000" dirty="0"/>
            </a:br>
            <a:r>
              <a:rPr lang="en-US" sz="2000" dirty="0"/>
              <a:t>O Good Jesus, hear me.</a:t>
            </a:r>
            <a:br>
              <a:rPr lang="en-US" sz="2000" dirty="0"/>
            </a:br>
            <a:r>
              <a:rPr lang="en-US" sz="2000" dirty="0"/>
              <a:t>Within your wounds hide me.</a:t>
            </a:r>
            <a:br>
              <a:rPr lang="en-US" sz="2000" dirty="0"/>
            </a:br>
            <a:r>
              <a:rPr lang="en-US" sz="2000" dirty="0"/>
              <a:t>Permit me not to be separated from you.</a:t>
            </a:r>
            <a:br>
              <a:rPr lang="en-US" sz="2000" dirty="0"/>
            </a:br>
            <a:r>
              <a:rPr lang="en-US" sz="2000" dirty="0"/>
              <a:t>From the wicked foe, defend me.</a:t>
            </a:r>
            <a:br>
              <a:rPr lang="en-US" sz="2000" dirty="0"/>
            </a:br>
            <a:r>
              <a:rPr lang="en-US" sz="2000" dirty="0"/>
              <a:t>At the hour of my death, call me</a:t>
            </a:r>
            <a:br>
              <a:rPr lang="en-US" sz="2000" dirty="0"/>
            </a:br>
            <a:r>
              <a:rPr lang="en-US" sz="2000" dirty="0"/>
              <a:t>and bid me come to you</a:t>
            </a:r>
            <a:br>
              <a:rPr lang="en-US" sz="2000" dirty="0"/>
            </a:br>
            <a:r>
              <a:rPr lang="en-US" sz="2000" dirty="0"/>
              <a:t>That with your saints I may praise you</a:t>
            </a:r>
            <a:br>
              <a:rPr lang="en-US" sz="2000" dirty="0"/>
            </a:br>
            <a:r>
              <a:rPr lang="en-US" sz="2000" dirty="0"/>
              <a:t>For ever and ever. Amen.</a:t>
            </a:r>
          </a:p>
        </p:txBody>
      </p:sp>
    </p:spTree>
    <p:extLst>
      <p:ext uri="{BB962C8B-B14F-4D97-AF65-F5344CB8AC3E}">
        <p14:creationId xmlns:p14="http://schemas.microsoft.com/office/powerpoint/2010/main" val="3151700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9E93-6A07-9A45-8593-F5A066DC7D0E}"/>
              </a:ext>
            </a:extLst>
          </p:cNvPr>
          <p:cNvSpPr>
            <a:spLocks noGrp="1"/>
          </p:cNvSpPr>
          <p:nvPr>
            <p:ph type="title"/>
          </p:nvPr>
        </p:nvSpPr>
        <p:spPr/>
        <p:txBody>
          <a:bodyPr/>
          <a:lstStyle/>
          <a:p>
            <a:pPr algn="ctr"/>
            <a:r>
              <a:rPr lang="en-US" dirty="0"/>
              <a:t>Levels of Happiness Review</a:t>
            </a:r>
          </a:p>
        </p:txBody>
      </p:sp>
      <p:sp>
        <p:nvSpPr>
          <p:cNvPr id="3" name="Content Placeholder 2">
            <a:extLst>
              <a:ext uri="{FF2B5EF4-FFF2-40B4-BE49-F238E27FC236}">
                <a16:creationId xmlns:a16="http://schemas.microsoft.com/office/drawing/2014/main" id="{961F709D-8E70-124D-B9E3-BF023B91DDBC}"/>
              </a:ext>
            </a:extLst>
          </p:cNvPr>
          <p:cNvSpPr>
            <a:spLocks noGrp="1"/>
          </p:cNvSpPr>
          <p:nvPr>
            <p:ph idx="1"/>
          </p:nvPr>
        </p:nvSpPr>
        <p:spPr/>
        <p:txBody>
          <a:bodyPr/>
          <a:lstStyle/>
          <a:p>
            <a:r>
              <a:rPr lang="en-US" dirty="0"/>
              <a:t>Level 1 – Pleasure </a:t>
            </a:r>
          </a:p>
          <a:p>
            <a:r>
              <a:rPr lang="en-US" dirty="0"/>
              <a:t>Level 2 – Ego-comparative</a:t>
            </a:r>
          </a:p>
          <a:p>
            <a:r>
              <a:rPr lang="en-US" dirty="0"/>
              <a:t>Level 3 – Contributive</a:t>
            </a:r>
          </a:p>
          <a:p>
            <a:r>
              <a:rPr lang="en-US" dirty="0"/>
              <a:t>Level 4 – Transcendent</a:t>
            </a:r>
          </a:p>
          <a:p>
            <a:pPr algn="ctr"/>
            <a:r>
              <a:rPr lang="en-US" dirty="0"/>
              <a:t>In Class Exercise</a:t>
            </a:r>
          </a:p>
        </p:txBody>
      </p:sp>
    </p:spTree>
    <p:extLst>
      <p:ext uri="{BB962C8B-B14F-4D97-AF65-F5344CB8AC3E}">
        <p14:creationId xmlns:p14="http://schemas.microsoft.com/office/powerpoint/2010/main" val="3485822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9695D2-9D3D-5B44-BB04-93F2DA637204}"/>
              </a:ext>
            </a:extLst>
          </p:cNvPr>
          <p:cNvSpPr>
            <a:spLocks noGrp="1"/>
          </p:cNvSpPr>
          <p:nvPr>
            <p:ph type="title"/>
          </p:nvPr>
        </p:nvSpPr>
        <p:spPr/>
        <p:txBody>
          <a:bodyPr/>
          <a:lstStyle/>
          <a:p>
            <a:pPr algn="ctr"/>
            <a:r>
              <a:rPr lang="en-US" dirty="0"/>
              <a:t>Levels of Happiness Exercise</a:t>
            </a:r>
          </a:p>
        </p:txBody>
      </p:sp>
      <p:graphicFrame>
        <p:nvGraphicFramePr>
          <p:cNvPr id="4" name="Content Placeholder 3">
            <a:extLst>
              <a:ext uri="{FF2B5EF4-FFF2-40B4-BE49-F238E27FC236}">
                <a16:creationId xmlns:a16="http://schemas.microsoft.com/office/drawing/2014/main" id="{1B543959-94C9-0B4E-BDAA-18923A5F5896}"/>
              </a:ext>
            </a:extLst>
          </p:cNvPr>
          <p:cNvGraphicFramePr>
            <a:graphicFrameLocks noGrp="1"/>
          </p:cNvGraphicFramePr>
          <p:nvPr>
            <p:ph sz="half" idx="1"/>
            <p:extLst>
              <p:ext uri="{D42A27DB-BD31-4B8C-83A1-F6EECF244321}">
                <p14:modId xmlns:p14="http://schemas.microsoft.com/office/powerpoint/2010/main" val="1668447132"/>
              </p:ext>
            </p:extLst>
          </p:nvPr>
        </p:nvGraphicFramePr>
        <p:xfrm>
          <a:off x="4322618" y="2510444"/>
          <a:ext cx="6527942" cy="3283527"/>
        </p:xfrm>
        <a:graphic>
          <a:graphicData uri="http://schemas.openxmlformats.org/drawingml/2006/table">
            <a:tbl>
              <a:tblPr firstRow="1" firstCol="1" bandRow="1">
                <a:tableStyleId>{5C22544A-7EE6-4342-B048-85BDC9FD1C3A}</a:tableStyleId>
              </a:tblPr>
              <a:tblGrid>
                <a:gridCol w="1249462">
                  <a:extLst>
                    <a:ext uri="{9D8B030D-6E8A-4147-A177-3AD203B41FA5}">
                      <a16:colId xmlns:a16="http://schemas.microsoft.com/office/drawing/2014/main" val="69270725"/>
                    </a:ext>
                  </a:extLst>
                </a:gridCol>
                <a:gridCol w="1740862">
                  <a:extLst>
                    <a:ext uri="{9D8B030D-6E8A-4147-A177-3AD203B41FA5}">
                      <a16:colId xmlns:a16="http://schemas.microsoft.com/office/drawing/2014/main" val="3126065940"/>
                    </a:ext>
                  </a:extLst>
                </a:gridCol>
                <a:gridCol w="1703599">
                  <a:extLst>
                    <a:ext uri="{9D8B030D-6E8A-4147-A177-3AD203B41FA5}">
                      <a16:colId xmlns:a16="http://schemas.microsoft.com/office/drawing/2014/main" val="383804032"/>
                    </a:ext>
                  </a:extLst>
                </a:gridCol>
                <a:gridCol w="1834019">
                  <a:extLst>
                    <a:ext uri="{9D8B030D-6E8A-4147-A177-3AD203B41FA5}">
                      <a16:colId xmlns:a16="http://schemas.microsoft.com/office/drawing/2014/main" val="1447707319"/>
                    </a:ext>
                  </a:extLst>
                </a:gridCol>
              </a:tblGrid>
              <a:tr h="1262895">
                <a:tc>
                  <a:txBody>
                    <a:bodyPr/>
                    <a:lstStyle/>
                    <a:p>
                      <a:pPr marL="0" marR="0" algn="ctr">
                        <a:spcBef>
                          <a:spcPts val="0"/>
                        </a:spcBef>
                        <a:spcAft>
                          <a:spcPts val="0"/>
                        </a:spcAft>
                      </a:pPr>
                      <a:r>
                        <a:rPr lang="en-US" sz="1600" dirty="0">
                          <a:effectLst/>
                        </a:rPr>
                        <a:t>Pleasure (about things)</a:t>
                      </a:r>
                    </a:p>
                    <a:p>
                      <a:pPr marL="0" marR="0" algn="ctr">
                        <a:spcBef>
                          <a:spcPts val="0"/>
                        </a:spcBef>
                        <a:spcAft>
                          <a:spcPts val="0"/>
                        </a:spcAft>
                      </a:pPr>
                      <a:r>
                        <a:rPr lang="en-US" sz="1600" dirty="0">
                          <a:effectLst/>
                        </a:rPr>
                        <a:t>Level 1</a:t>
                      </a: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Ego-Comparative (about me)</a:t>
                      </a:r>
                    </a:p>
                    <a:p>
                      <a:pPr marL="0" marR="0" algn="ctr">
                        <a:spcBef>
                          <a:spcPts val="0"/>
                        </a:spcBef>
                        <a:spcAft>
                          <a:spcPts val="0"/>
                        </a:spcAft>
                      </a:pPr>
                      <a:r>
                        <a:rPr lang="en-US" sz="1600">
                          <a:effectLst/>
                        </a:rPr>
                        <a:t>Level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Contributive (about others)</a:t>
                      </a:r>
                    </a:p>
                    <a:p>
                      <a:pPr marL="0" marR="0" algn="ctr">
                        <a:spcBef>
                          <a:spcPts val="0"/>
                        </a:spcBef>
                        <a:spcAft>
                          <a:spcPts val="0"/>
                        </a:spcAft>
                      </a:pPr>
                      <a:r>
                        <a:rPr lang="en-US" sz="1600">
                          <a:effectLst/>
                        </a:rPr>
                        <a:t>Level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Transcendent (about God)</a:t>
                      </a: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Level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2374552"/>
                  </a:ext>
                </a:extLst>
              </a:tr>
              <a:tr h="505158">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4116338"/>
                  </a:ext>
                </a:extLst>
              </a:tr>
              <a:tr h="505158">
                <a:tc>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9759507"/>
                  </a:ext>
                </a:extLst>
              </a:tr>
              <a:tr h="505158">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8774704"/>
                  </a:ext>
                </a:extLst>
              </a:tr>
              <a:tr h="505158">
                <a:tc>
                  <a:txBody>
                    <a:bodyPr/>
                    <a:lstStyle/>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732506"/>
                  </a:ext>
                </a:extLst>
              </a:tr>
            </a:tbl>
          </a:graphicData>
        </a:graphic>
      </p:graphicFrame>
      <p:sp>
        <p:nvSpPr>
          <p:cNvPr id="7" name="Content Placeholder 6">
            <a:extLst>
              <a:ext uri="{FF2B5EF4-FFF2-40B4-BE49-F238E27FC236}">
                <a16:creationId xmlns:a16="http://schemas.microsoft.com/office/drawing/2014/main" id="{2D557CFB-52E0-4C4A-89F7-EC9470B09218}"/>
              </a:ext>
            </a:extLst>
          </p:cNvPr>
          <p:cNvSpPr>
            <a:spLocks noGrp="1"/>
          </p:cNvSpPr>
          <p:nvPr>
            <p:ph sz="half" idx="2"/>
          </p:nvPr>
        </p:nvSpPr>
        <p:spPr>
          <a:xfrm>
            <a:off x="1024128" y="2310938"/>
            <a:ext cx="3148861" cy="3624349"/>
          </a:xfrm>
        </p:spPr>
        <p:txBody>
          <a:bodyPr/>
          <a:lstStyle/>
          <a:p>
            <a:endParaRPr lang="en-US" dirty="0"/>
          </a:p>
          <a:p>
            <a:endParaRPr lang="en-US" dirty="0"/>
          </a:p>
          <a:p>
            <a:endParaRPr lang="en-US" dirty="0"/>
          </a:p>
          <a:p>
            <a:r>
              <a:rPr lang="en-US" dirty="0"/>
              <a:t>Attending Youth Ministry</a:t>
            </a:r>
          </a:p>
          <a:p>
            <a:r>
              <a:rPr lang="en-US" dirty="0"/>
              <a:t>Raking Leaves at Parish</a:t>
            </a:r>
          </a:p>
          <a:p>
            <a:endParaRPr lang="en-US" dirty="0"/>
          </a:p>
          <a:p>
            <a:endParaRPr lang="en-US" dirty="0"/>
          </a:p>
          <a:p>
            <a:endParaRPr lang="en-US" dirty="0"/>
          </a:p>
        </p:txBody>
      </p:sp>
      <p:sp>
        <p:nvSpPr>
          <p:cNvPr id="5" name="Rectangle 1">
            <a:extLst>
              <a:ext uri="{FF2B5EF4-FFF2-40B4-BE49-F238E27FC236}">
                <a16:creationId xmlns:a16="http://schemas.microsoft.com/office/drawing/2014/main" id="{F6D28312-7380-8B4D-8756-FE4FE2EB70DA}"/>
              </a:ext>
            </a:extLst>
          </p:cNvPr>
          <p:cNvSpPr>
            <a:spLocks noChangeArrowheads="1"/>
          </p:cNvSpPr>
          <p:nvPr/>
        </p:nvSpPr>
        <p:spPr bwMode="auto">
          <a:xfrm>
            <a:off x="2517695" y="-13550"/>
            <a:ext cx="1691134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704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3C099F-2423-B841-94EC-A33667F75B6A}"/>
              </a:ext>
            </a:extLst>
          </p:cNvPr>
          <p:cNvSpPr>
            <a:spLocks noGrp="1"/>
          </p:cNvSpPr>
          <p:nvPr>
            <p:ph type="title"/>
          </p:nvPr>
        </p:nvSpPr>
        <p:spPr>
          <a:xfrm>
            <a:off x="964788" y="804333"/>
            <a:ext cx="3302412" cy="5249334"/>
          </a:xfrm>
        </p:spPr>
        <p:txBody>
          <a:bodyPr>
            <a:normAutofit/>
          </a:bodyPr>
          <a:lstStyle/>
          <a:p>
            <a:pPr algn="r"/>
            <a:r>
              <a:rPr lang="en-US" sz="4300">
                <a:solidFill>
                  <a:srgbClr val="FFFFFF"/>
                </a:solidFill>
              </a:rPr>
              <a:t>Saint/Beatitude Exercise</a:t>
            </a:r>
          </a:p>
        </p:txBody>
      </p:sp>
      <p:sp>
        <p:nvSpPr>
          <p:cNvPr id="3" name="Content Placeholder 2">
            <a:extLst>
              <a:ext uri="{FF2B5EF4-FFF2-40B4-BE49-F238E27FC236}">
                <a16:creationId xmlns:a16="http://schemas.microsoft.com/office/drawing/2014/main" id="{A558A52F-522F-714D-BFC7-67594E1AAD2F}"/>
              </a:ext>
            </a:extLst>
          </p:cNvPr>
          <p:cNvSpPr>
            <a:spLocks noGrp="1"/>
          </p:cNvSpPr>
          <p:nvPr>
            <p:ph idx="1"/>
          </p:nvPr>
        </p:nvSpPr>
        <p:spPr>
          <a:xfrm>
            <a:off x="5109882" y="446567"/>
            <a:ext cx="6147169" cy="5607100"/>
          </a:xfrm>
        </p:spPr>
        <p:txBody>
          <a:bodyPr anchor="ctr">
            <a:normAutofit lnSpcReduction="10000"/>
          </a:bodyPr>
          <a:lstStyle/>
          <a:p>
            <a:pPr marL="0" indent="0">
              <a:buNone/>
            </a:pPr>
            <a:r>
              <a:rPr lang="en-US" sz="1800"/>
              <a:t>The Nine Beatitudes</a:t>
            </a:r>
          </a:p>
          <a:p>
            <a:pPr marL="457200" indent="-457200">
              <a:buAutoNum type="arabicPeriod"/>
            </a:pPr>
            <a:r>
              <a:rPr lang="en-US" sz="1800"/>
              <a:t>Blessed are the poor in spirit; for theirs is the kingdom of heaven.</a:t>
            </a:r>
          </a:p>
          <a:p>
            <a:pPr marL="457200" indent="-457200">
              <a:buAutoNum type="arabicPeriod"/>
            </a:pPr>
            <a:r>
              <a:rPr lang="en-US" sz="1800"/>
              <a:t>Blessed are those who mourn, for they shall be comforted.</a:t>
            </a:r>
          </a:p>
          <a:p>
            <a:pPr marL="457200" indent="-457200">
              <a:buAutoNum type="arabicPeriod"/>
            </a:pPr>
            <a:r>
              <a:rPr lang="en-US" sz="1800"/>
              <a:t>Blessed are the meek, for they shall inherit the earth.</a:t>
            </a:r>
          </a:p>
          <a:p>
            <a:pPr marL="457200" indent="-457200">
              <a:buAutoNum type="arabicPeriod"/>
            </a:pPr>
            <a:r>
              <a:rPr lang="en-US" sz="1800"/>
              <a:t>Blessed are those who hunger and thirst for righteousness, for they shall be satisfied.</a:t>
            </a:r>
          </a:p>
          <a:p>
            <a:pPr marL="457200" indent="-457200">
              <a:buAutoNum type="arabicPeriod"/>
            </a:pPr>
            <a:r>
              <a:rPr lang="en-US" sz="1800"/>
              <a:t>Blessed are the merciful, for they shall obtain mercy.</a:t>
            </a:r>
          </a:p>
          <a:p>
            <a:pPr marL="457200" indent="-457200">
              <a:buAutoNum type="arabicPeriod"/>
            </a:pPr>
            <a:r>
              <a:rPr lang="en-US" sz="1800"/>
              <a:t>Blessed are the pure in heart, for they shall see God.</a:t>
            </a:r>
          </a:p>
          <a:p>
            <a:pPr marL="457200" indent="-457200">
              <a:buAutoNum type="arabicPeriod"/>
            </a:pPr>
            <a:r>
              <a:rPr lang="en-US" sz="1800"/>
              <a:t>Blessed are the peacemakers, for they shall be called sons of God.</a:t>
            </a:r>
          </a:p>
          <a:p>
            <a:pPr marL="457200" indent="-457200">
              <a:buAutoNum type="arabicPeriod"/>
            </a:pPr>
            <a:r>
              <a:rPr lang="en-US" sz="1800"/>
              <a:t>Blessed are those who are persecuted for righteousness’ sake, for theirs is the kingdom of heaven.</a:t>
            </a:r>
          </a:p>
          <a:p>
            <a:pPr marL="457200" indent="-457200">
              <a:buAutoNum type="arabicPeriod"/>
            </a:pPr>
            <a:r>
              <a:rPr lang="en-US" sz="1800"/>
              <a:t>Blessed are you when men revile you and persecute you and utter all kinds of evil against you falsely on my account. Rejoice and be glad, for your reward is great in Heaven.</a:t>
            </a:r>
          </a:p>
          <a:p>
            <a:pPr marL="457200" indent="-457200">
              <a:buAutoNum type="arabicPeriod"/>
            </a:pPr>
            <a:endParaRPr lang="en-US" sz="1500" dirty="0"/>
          </a:p>
        </p:txBody>
      </p:sp>
    </p:spTree>
    <p:extLst>
      <p:ext uri="{BB962C8B-B14F-4D97-AF65-F5344CB8AC3E}">
        <p14:creationId xmlns:p14="http://schemas.microsoft.com/office/powerpoint/2010/main" val="601848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F10351-4981-7941-8566-99B0B0996FE6}"/>
              </a:ext>
            </a:extLst>
          </p:cNvPr>
          <p:cNvSpPr>
            <a:spLocks noGrp="1"/>
          </p:cNvSpPr>
          <p:nvPr>
            <p:ph type="title"/>
          </p:nvPr>
        </p:nvSpPr>
        <p:spPr>
          <a:xfrm>
            <a:off x="643468" y="643467"/>
            <a:ext cx="3415612" cy="5571066"/>
          </a:xfrm>
        </p:spPr>
        <p:txBody>
          <a:bodyPr>
            <a:normAutofit/>
          </a:bodyPr>
          <a:lstStyle/>
          <a:p>
            <a:r>
              <a:rPr lang="en-US">
                <a:solidFill>
                  <a:srgbClr val="FFFFFF"/>
                </a:solidFill>
              </a:rPr>
              <a:t>The Holy Spirit</a:t>
            </a:r>
          </a:p>
        </p:txBody>
      </p:sp>
      <p:graphicFrame>
        <p:nvGraphicFramePr>
          <p:cNvPr id="10" name="Content Placeholder 2">
            <a:extLst>
              <a:ext uri="{FF2B5EF4-FFF2-40B4-BE49-F238E27FC236}">
                <a16:creationId xmlns:a16="http://schemas.microsoft.com/office/drawing/2014/main" id="{1B453B21-5512-4AB9-A21E-349BD2B1A65A}"/>
              </a:ext>
            </a:extLst>
          </p:cNvPr>
          <p:cNvGraphicFramePr>
            <a:graphicFrameLocks noGrp="1"/>
          </p:cNvGraphicFramePr>
          <p:nvPr>
            <p:ph idx="1"/>
            <p:extLst>
              <p:ext uri="{D42A27DB-BD31-4B8C-83A1-F6EECF244321}">
                <p14:modId xmlns:p14="http://schemas.microsoft.com/office/powerpoint/2010/main" val="3305277042"/>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03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068B1C-1A28-475A-A0E0-4C23200D8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9EFE6-DB29-AF48-8647-4A9950D6504C}"/>
              </a:ext>
            </a:extLst>
          </p:cNvPr>
          <p:cNvSpPr>
            <a:spLocks noGrp="1"/>
          </p:cNvSpPr>
          <p:nvPr>
            <p:ph type="title"/>
          </p:nvPr>
        </p:nvSpPr>
        <p:spPr>
          <a:xfrm>
            <a:off x="643467" y="804333"/>
            <a:ext cx="4958290" cy="5249334"/>
          </a:xfrm>
        </p:spPr>
        <p:txBody>
          <a:bodyPr>
            <a:normAutofit/>
          </a:bodyPr>
          <a:lstStyle/>
          <a:p>
            <a:pPr algn="ctr"/>
            <a:r>
              <a:rPr lang="en-US" dirty="0">
                <a:solidFill>
                  <a:srgbClr val="404040"/>
                </a:solidFill>
              </a:rPr>
              <a:t>The Holy Spirit</a:t>
            </a:r>
            <a:br>
              <a:rPr lang="en-US" dirty="0">
                <a:solidFill>
                  <a:srgbClr val="404040"/>
                </a:solidFill>
              </a:rPr>
            </a:br>
            <a:r>
              <a:rPr lang="en-US" dirty="0">
                <a:solidFill>
                  <a:srgbClr val="404040"/>
                </a:solidFill>
              </a:rPr>
              <a:t> in the Nicene Creed</a:t>
            </a:r>
          </a:p>
        </p:txBody>
      </p:sp>
      <p:sp>
        <p:nvSpPr>
          <p:cNvPr id="10" name="Rectangle 9">
            <a:extLst>
              <a:ext uri="{FF2B5EF4-FFF2-40B4-BE49-F238E27FC236}">
                <a16:creationId xmlns:a16="http://schemas.microsoft.com/office/drawing/2014/main" id="{6D428773-F789-43B7-B5FD-AE49E5BD2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E5C73D-C26F-E640-8DBC-02E1140AE313}"/>
              </a:ext>
            </a:extLst>
          </p:cNvPr>
          <p:cNvSpPr>
            <a:spLocks noGrp="1"/>
          </p:cNvSpPr>
          <p:nvPr>
            <p:ph idx="1"/>
          </p:nvPr>
        </p:nvSpPr>
        <p:spPr>
          <a:xfrm>
            <a:off x="6578600" y="804333"/>
            <a:ext cx="5130800" cy="5249334"/>
          </a:xfrm>
        </p:spPr>
        <p:txBody>
          <a:bodyPr anchor="ctr">
            <a:normAutofit lnSpcReduction="10000"/>
          </a:bodyPr>
          <a:lstStyle/>
          <a:p>
            <a:pPr marL="0" indent="0">
              <a:buNone/>
            </a:pPr>
            <a:endParaRPr lang="en-US" dirty="0">
              <a:solidFill>
                <a:srgbClr val="FFFFFF"/>
              </a:solidFill>
            </a:endParaRPr>
          </a:p>
          <a:p>
            <a:pPr marL="0" indent="0">
              <a:buNone/>
            </a:pPr>
            <a:r>
              <a:rPr lang="en-US" sz="4000" dirty="0">
                <a:solidFill>
                  <a:srgbClr val="FFFFFF"/>
                </a:solidFill>
              </a:rPr>
              <a:t>I believe in the Holy Spirit, the Lord, the giver of life, who proceeds from the Father and the Son, who with the Father and the Son is adored and glorified, and </a:t>
            </a:r>
            <a:r>
              <a:rPr lang="en-US" sz="4000">
                <a:solidFill>
                  <a:srgbClr val="FFFFFF"/>
                </a:solidFill>
              </a:rPr>
              <a:t>who has spoken </a:t>
            </a:r>
            <a:r>
              <a:rPr lang="en-US" sz="4000" dirty="0">
                <a:solidFill>
                  <a:srgbClr val="FFFFFF"/>
                </a:solidFill>
              </a:rPr>
              <a:t>through the prophets.</a:t>
            </a:r>
          </a:p>
        </p:txBody>
      </p:sp>
    </p:spTree>
    <p:extLst>
      <p:ext uri="{BB962C8B-B14F-4D97-AF65-F5344CB8AC3E}">
        <p14:creationId xmlns:p14="http://schemas.microsoft.com/office/powerpoint/2010/main" val="106083382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208747-A9F2-6547-80C6-A3E13A8E2DC5}"/>
              </a:ext>
            </a:extLst>
          </p:cNvPr>
          <p:cNvSpPr>
            <a:spLocks noGrp="1"/>
          </p:cNvSpPr>
          <p:nvPr>
            <p:ph type="title"/>
          </p:nvPr>
        </p:nvSpPr>
        <p:spPr>
          <a:xfrm>
            <a:off x="643468" y="643467"/>
            <a:ext cx="3415612" cy="5571066"/>
          </a:xfrm>
        </p:spPr>
        <p:txBody>
          <a:bodyPr>
            <a:normAutofit/>
          </a:bodyPr>
          <a:lstStyle/>
          <a:p>
            <a:r>
              <a:rPr lang="en-US">
                <a:solidFill>
                  <a:srgbClr val="FFFFFF"/>
                </a:solidFill>
              </a:rPr>
              <a:t>Holy Spirit in the Church Today</a:t>
            </a:r>
          </a:p>
        </p:txBody>
      </p:sp>
      <p:graphicFrame>
        <p:nvGraphicFramePr>
          <p:cNvPr id="5" name="Content Placeholder 2">
            <a:extLst>
              <a:ext uri="{FF2B5EF4-FFF2-40B4-BE49-F238E27FC236}">
                <a16:creationId xmlns:a16="http://schemas.microsoft.com/office/drawing/2014/main" id="{87F015B0-5C2F-4352-8596-7BE6805FC008}"/>
              </a:ext>
            </a:extLst>
          </p:cNvPr>
          <p:cNvGraphicFramePr>
            <a:graphicFrameLocks noGrp="1"/>
          </p:cNvGraphicFramePr>
          <p:nvPr>
            <p:ph idx="1"/>
            <p:extLst>
              <p:ext uri="{D42A27DB-BD31-4B8C-83A1-F6EECF244321}">
                <p14:modId xmlns:p14="http://schemas.microsoft.com/office/powerpoint/2010/main" val="1354024653"/>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0748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BC82E0D7-37D0-4C31-B2DA-233C8F10C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9097524" cy="614897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82E9D6-42E3-494F-9665-2AD741B248AC}"/>
              </a:ext>
            </a:extLst>
          </p:cNvPr>
          <p:cNvSpPr>
            <a:spLocks noGrp="1"/>
          </p:cNvSpPr>
          <p:nvPr>
            <p:ph type="title"/>
          </p:nvPr>
        </p:nvSpPr>
        <p:spPr>
          <a:xfrm>
            <a:off x="1024129" y="585216"/>
            <a:ext cx="8069094" cy="1499616"/>
          </a:xfrm>
        </p:spPr>
        <p:txBody>
          <a:bodyPr>
            <a:normAutofit/>
          </a:bodyPr>
          <a:lstStyle/>
          <a:p>
            <a:r>
              <a:rPr lang="en-US">
                <a:solidFill>
                  <a:srgbClr val="FFFFFF"/>
                </a:solidFill>
              </a:rPr>
              <a:t>CCC 689</a:t>
            </a:r>
          </a:p>
        </p:txBody>
      </p:sp>
      <p:cxnSp>
        <p:nvCxnSpPr>
          <p:cNvPr id="14" name="Straight Connector 9">
            <a:extLst>
              <a:ext uri="{FF2B5EF4-FFF2-40B4-BE49-F238E27FC236}">
                <a16:creationId xmlns:a16="http://schemas.microsoft.com/office/drawing/2014/main" id="{1AD3A364-FD48-4C42-B623-DAD0C3ED6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4C75EA1-211A-2C49-BF4A-7AFBEED84357}"/>
              </a:ext>
            </a:extLst>
          </p:cNvPr>
          <p:cNvSpPr>
            <a:spLocks noGrp="1"/>
          </p:cNvSpPr>
          <p:nvPr>
            <p:ph idx="1"/>
          </p:nvPr>
        </p:nvSpPr>
        <p:spPr>
          <a:xfrm>
            <a:off x="1105786" y="1648048"/>
            <a:ext cx="7992494" cy="4624736"/>
          </a:xfrm>
        </p:spPr>
        <p:txBody>
          <a:bodyPr>
            <a:noAutofit/>
          </a:bodyPr>
          <a:lstStyle/>
          <a:p>
            <a:pPr marL="0" indent="0">
              <a:buNone/>
            </a:pPr>
            <a:r>
              <a:rPr lang="en-US" sz="2800" dirty="0">
                <a:solidFill>
                  <a:srgbClr val="FFFFFF"/>
                </a:solidFill>
              </a:rPr>
              <a:t>“The One whom the Father has sent into our hearts, the Spirit of his Son, is truly God. Consubstantial with the Father and the Son, the Spirit is inseparable from them, in both the inner life of the Trinity and his gift of love for the world. In adoring the Holy Trinity, life-giving, consubstantial, and indivisible, the Church’s faith also professes the distinction in persons. When the Father sends his Word, he always sends his Breath. In their joint mission, the Son and the Holy Spirit are distinct but inseparable. To be sure, it is Christ who is seen, the visible image of the invisible God, but it is the Spirit who reveals him.”</a:t>
            </a:r>
          </a:p>
        </p:txBody>
      </p:sp>
      <p:sp>
        <p:nvSpPr>
          <p:cNvPr id="12" name="Rectangle 11">
            <a:extLst>
              <a:ext uri="{FF2B5EF4-FFF2-40B4-BE49-F238E27FC236}">
                <a16:creationId xmlns:a16="http://schemas.microsoft.com/office/drawing/2014/main" id="{F9F40211-4307-4706-AE59-83AC153FB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614510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2302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EC733-01DC-49B8-8B20-C3524BFFC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4CFFEC7-E77E-419D-B1B5-335DA4C74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1"/>
            <a:ext cx="7058307" cy="6214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75C10F-5FA1-48E0-9E3A-852A33AFD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3CE3CC-FDBA-2141-A265-7077CF5F97F7}"/>
              </a:ext>
            </a:extLst>
          </p:cNvPr>
          <p:cNvSpPr>
            <a:spLocks noGrp="1"/>
          </p:cNvSpPr>
          <p:nvPr>
            <p:ph type="title"/>
          </p:nvPr>
        </p:nvSpPr>
        <p:spPr>
          <a:xfrm>
            <a:off x="8029320" y="965200"/>
            <a:ext cx="3337180" cy="4815596"/>
          </a:xfrm>
        </p:spPr>
        <p:txBody>
          <a:bodyPr>
            <a:normAutofit/>
          </a:bodyPr>
          <a:lstStyle/>
          <a:p>
            <a:r>
              <a:rPr lang="en-US">
                <a:solidFill>
                  <a:srgbClr val="FFFFFF"/>
                </a:solidFill>
              </a:rPr>
              <a:t>How the Holy Spirit is Active in the Church Today (from CCC 688)</a:t>
            </a:r>
          </a:p>
        </p:txBody>
      </p:sp>
      <p:sp>
        <p:nvSpPr>
          <p:cNvPr id="3" name="Content Placeholder 2">
            <a:extLst>
              <a:ext uri="{FF2B5EF4-FFF2-40B4-BE49-F238E27FC236}">
                <a16:creationId xmlns:a16="http://schemas.microsoft.com/office/drawing/2014/main" id="{C9660E67-F60D-144F-B35C-D380F14E8152}"/>
              </a:ext>
            </a:extLst>
          </p:cNvPr>
          <p:cNvSpPr>
            <a:spLocks noGrp="1"/>
          </p:cNvSpPr>
          <p:nvPr>
            <p:ph idx="1"/>
          </p:nvPr>
        </p:nvSpPr>
        <p:spPr>
          <a:xfrm>
            <a:off x="971013" y="974875"/>
            <a:ext cx="5827233" cy="4852362"/>
          </a:xfrm>
        </p:spPr>
        <p:txBody>
          <a:bodyPr anchor="ctr">
            <a:normAutofit fontScale="92500" lnSpcReduction="20000"/>
          </a:bodyPr>
          <a:lstStyle/>
          <a:p>
            <a:pPr marL="457200" indent="-457200">
              <a:buAutoNum type="arabicPeriod"/>
            </a:pPr>
            <a:r>
              <a:rPr lang="en-US" sz="2600" dirty="0"/>
              <a:t>When we listen to, read, and study the scriptures, and see his presence in the sacred writings;</a:t>
            </a:r>
          </a:p>
          <a:p>
            <a:pPr marL="457200" indent="-457200">
              <a:buAutoNum type="arabicPeriod"/>
            </a:pPr>
            <a:r>
              <a:rPr lang="en-US" sz="2600" dirty="0"/>
              <a:t>When we read the lives of the saints and are inspired to holiness by their example, with the Holy Spirit’s help;</a:t>
            </a:r>
          </a:p>
          <a:p>
            <a:pPr marL="457200" indent="-457200">
              <a:buAutoNum type="arabicPeriod"/>
            </a:pPr>
            <a:r>
              <a:rPr lang="en-US" sz="2600" dirty="0"/>
              <a:t>When we obediently accept the teaching authority of the Church, which we recognize is guided by the Holy Spirit;</a:t>
            </a:r>
          </a:p>
          <a:p>
            <a:pPr marL="457200" indent="-457200">
              <a:buAutoNum type="arabicPeriod"/>
            </a:pPr>
            <a:r>
              <a:rPr lang="en-US" sz="2600" dirty="0"/>
              <a:t>When we receive the Sacraments, especially the Eucharist, and the Holy Spirit deepens our experience of God;</a:t>
            </a:r>
          </a:p>
          <a:p>
            <a:pPr marL="457200" indent="-457200">
              <a:buAutoNum type="arabicPeriod"/>
            </a:pPr>
            <a:r>
              <a:rPr lang="en-US" sz="2600" dirty="0"/>
              <a:t>Whenever we pray, and the Holy Spirit prays with us and for us.</a:t>
            </a:r>
          </a:p>
          <a:p>
            <a:pPr marL="0" indent="0">
              <a:buNone/>
            </a:pPr>
            <a:r>
              <a:rPr lang="en-US" sz="2000" dirty="0"/>
              <a:t>		</a:t>
            </a:r>
          </a:p>
        </p:txBody>
      </p:sp>
    </p:spTree>
    <p:extLst>
      <p:ext uri="{BB962C8B-B14F-4D97-AF65-F5344CB8AC3E}">
        <p14:creationId xmlns:p14="http://schemas.microsoft.com/office/powerpoint/2010/main" val="369071319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EC733-01DC-49B8-8B20-C3524BFFC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4CFFEC7-E77E-419D-B1B5-335DA4C74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1"/>
            <a:ext cx="7058307" cy="6214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75C10F-5FA1-48E0-9E3A-852A33AFD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570E47-B9A0-BF47-B06B-DE760AA8F2A2}"/>
              </a:ext>
            </a:extLst>
          </p:cNvPr>
          <p:cNvSpPr>
            <a:spLocks noGrp="1"/>
          </p:cNvSpPr>
          <p:nvPr>
            <p:ph type="title"/>
          </p:nvPr>
        </p:nvSpPr>
        <p:spPr>
          <a:xfrm>
            <a:off x="8029320" y="965200"/>
            <a:ext cx="3337180" cy="4815596"/>
          </a:xfrm>
        </p:spPr>
        <p:txBody>
          <a:bodyPr>
            <a:normAutofit/>
          </a:bodyPr>
          <a:lstStyle/>
          <a:p>
            <a:r>
              <a:rPr lang="en-US" dirty="0">
                <a:solidFill>
                  <a:srgbClr val="FFFFFF"/>
                </a:solidFill>
              </a:rPr>
              <a:t>How the Holy Spirit is Active in the Church Today (from CCC 688)</a:t>
            </a:r>
          </a:p>
        </p:txBody>
      </p:sp>
      <p:sp>
        <p:nvSpPr>
          <p:cNvPr id="3" name="Content Placeholder 2">
            <a:extLst>
              <a:ext uri="{FF2B5EF4-FFF2-40B4-BE49-F238E27FC236}">
                <a16:creationId xmlns:a16="http://schemas.microsoft.com/office/drawing/2014/main" id="{67E783C7-0EE3-FC44-B83D-0A85817F00CC}"/>
              </a:ext>
            </a:extLst>
          </p:cNvPr>
          <p:cNvSpPr>
            <a:spLocks noGrp="1"/>
          </p:cNvSpPr>
          <p:nvPr>
            <p:ph idx="1"/>
          </p:nvPr>
        </p:nvSpPr>
        <p:spPr>
          <a:xfrm>
            <a:off x="971013" y="974875"/>
            <a:ext cx="5827233" cy="4852362"/>
          </a:xfrm>
        </p:spPr>
        <p:txBody>
          <a:bodyPr anchor="ctr">
            <a:normAutofit lnSpcReduction="10000"/>
          </a:bodyPr>
          <a:lstStyle/>
          <a:p>
            <a:pPr marL="0" indent="0">
              <a:buNone/>
            </a:pPr>
            <a:r>
              <a:rPr lang="en-US" dirty="0"/>
              <a:t>6</a:t>
            </a:r>
            <a:r>
              <a:rPr lang="en-US" sz="2800" dirty="0"/>
              <a:t>. When we support the missions and apostolates of the Church, which are aided by the work of the Holy Spirit;</a:t>
            </a:r>
          </a:p>
          <a:p>
            <a:pPr marL="0" indent="0">
              <a:buNone/>
            </a:pPr>
            <a:r>
              <a:rPr lang="en-US" sz="2800" dirty="0"/>
              <a:t>7. When we recognize the gifts and charisms of the Holy Spirit that help build up the Church; and </a:t>
            </a:r>
          </a:p>
          <a:p>
            <a:pPr marL="0" indent="0">
              <a:buNone/>
            </a:pPr>
            <a:r>
              <a:rPr lang="en-US" sz="2800" dirty="0"/>
              <a:t>8. When we consider Sacred Tradition, Church history, and its many holy witnesses, and realize the sustaining power of the Holy Spirit, who keeps the Church faithful and free of error in her teachings. </a:t>
            </a:r>
          </a:p>
        </p:txBody>
      </p:sp>
    </p:spTree>
    <p:extLst>
      <p:ext uri="{BB962C8B-B14F-4D97-AF65-F5344CB8AC3E}">
        <p14:creationId xmlns:p14="http://schemas.microsoft.com/office/powerpoint/2010/main" val="226438498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553FC-DC68-EE4A-8DC4-73261EBE8572}"/>
              </a:ext>
            </a:extLst>
          </p:cNvPr>
          <p:cNvSpPr>
            <a:spLocks noGrp="1"/>
          </p:cNvSpPr>
          <p:nvPr>
            <p:ph type="title"/>
          </p:nvPr>
        </p:nvSpPr>
        <p:spPr>
          <a:xfrm>
            <a:off x="1024128" y="585216"/>
            <a:ext cx="9720072" cy="1499616"/>
          </a:xfrm>
        </p:spPr>
        <p:txBody>
          <a:bodyPr>
            <a:normAutofit/>
          </a:bodyPr>
          <a:lstStyle/>
          <a:p>
            <a:pPr algn="ctr"/>
            <a:r>
              <a:rPr lang="en-US" sz="6000" dirty="0"/>
              <a:t>Gifts of the Holy Spirit</a:t>
            </a:r>
          </a:p>
        </p:txBody>
      </p:sp>
      <p:graphicFrame>
        <p:nvGraphicFramePr>
          <p:cNvPr id="5" name="Content Placeholder 2">
            <a:extLst>
              <a:ext uri="{FF2B5EF4-FFF2-40B4-BE49-F238E27FC236}">
                <a16:creationId xmlns:a16="http://schemas.microsoft.com/office/drawing/2014/main" id="{55B91B3A-355B-4708-8FD3-C701175FE51A}"/>
              </a:ext>
            </a:extLst>
          </p:cNvPr>
          <p:cNvGraphicFramePr>
            <a:graphicFrameLocks noGrp="1"/>
          </p:cNvGraphicFramePr>
          <p:nvPr>
            <p:ph idx="1"/>
            <p:extLst>
              <p:ext uri="{D42A27DB-BD31-4B8C-83A1-F6EECF244321}">
                <p14:modId xmlns:p14="http://schemas.microsoft.com/office/powerpoint/2010/main" val="1305562036"/>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8694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CFB5-B16D-F141-8B64-22A874E7FDC7}"/>
              </a:ext>
            </a:extLst>
          </p:cNvPr>
          <p:cNvSpPr>
            <a:spLocks noGrp="1"/>
          </p:cNvSpPr>
          <p:nvPr>
            <p:ph type="title"/>
          </p:nvPr>
        </p:nvSpPr>
        <p:spPr>
          <a:xfrm>
            <a:off x="1024128" y="585216"/>
            <a:ext cx="9720072" cy="1499616"/>
          </a:xfrm>
        </p:spPr>
        <p:txBody>
          <a:bodyPr>
            <a:normAutofit/>
          </a:bodyPr>
          <a:lstStyle/>
          <a:p>
            <a:pPr algn="ctr"/>
            <a:r>
              <a:rPr lang="en-US" dirty="0"/>
              <a:t>The Fruits of the Holy Spirit</a:t>
            </a:r>
          </a:p>
        </p:txBody>
      </p:sp>
      <p:graphicFrame>
        <p:nvGraphicFramePr>
          <p:cNvPr id="13" name="Content Placeholder 2">
            <a:extLst>
              <a:ext uri="{FF2B5EF4-FFF2-40B4-BE49-F238E27FC236}">
                <a16:creationId xmlns:a16="http://schemas.microsoft.com/office/drawing/2014/main" id="{BC253C41-CEB9-446E-8B62-C6B314D19B04}"/>
              </a:ext>
            </a:extLst>
          </p:cNvPr>
          <p:cNvGraphicFramePr>
            <a:graphicFrameLocks noGrp="1"/>
          </p:cNvGraphicFramePr>
          <p:nvPr>
            <p:ph idx="1"/>
            <p:extLst>
              <p:ext uri="{D42A27DB-BD31-4B8C-83A1-F6EECF244321}">
                <p14:modId xmlns:p14="http://schemas.microsoft.com/office/powerpoint/2010/main" val="3905232203"/>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389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2A1016-34C3-4BE4-94F4-F4215EA1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473148-ECCA-7B45-835D-2D60D2962578}"/>
              </a:ext>
            </a:extLst>
          </p:cNvPr>
          <p:cNvSpPr>
            <a:spLocks noGrp="1"/>
          </p:cNvSpPr>
          <p:nvPr>
            <p:ph type="title"/>
          </p:nvPr>
        </p:nvSpPr>
        <p:spPr>
          <a:xfrm>
            <a:off x="1024129" y="585216"/>
            <a:ext cx="10329671" cy="1499616"/>
          </a:xfrm>
        </p:spPr>
        <p:txBody>
          <a:bodyPr>
            <a:normAutofit/>
          </a:bodyPr>
          <a:lstStyle/>
          <a:p>
            <a:pPr algn="ctr"/>
            <a:r>
              <a:rPr lang="en-US" dirty="0">
                <a:solidFill>
                  <a:srgbClr val="FFFFFF"/>
                </a:solidFill>
              </a:rPr>
              <a:t>Prayer to the Holy Spirit</a:t>
            </a:r>
          </a:p>
        </p:txBody>
      </p:sp>
      <p:cxnSp>
        <p:nvCxnSpPr>
          <p:cNvPr id="12" name="Straight Connector 11">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33BDCF-3C54-774F-8112-713F19C6DB1D}"/>
              </a:ext>
            </a:extLst>
          </p:cNvPr>
          <p:cNvSpPr>
            <a:spLocks noGrp="1"/>
          </p:cNvSpPr>
          <p:nvPr>
            <p:ph idx="1"/>
          </p:nvPr>
        </p:nvSpPr>
        <p:spPr>
          <a:xfrm>
            <a:off x="1024129" y="2286000"/>
            <a:ext cx="10329671" cy="3862971"/>
          </a:xfrm>
        </p:spPr>
        <p:txBody>
          <a:bodyPr>
            <a:normAutofit/>
          </a:bodyPr>
          <a:lstStyle/>
          <a:p>
            <a:pPr marL="0" indent="0" algn="ctr">
              <a:buNone/>
            </a:pPr>
            <a:r>
              <a:rPr lang="en-US" altLang="en-US" b="1" dirty="0">
                <a:solidFill>
                  <a:srgbClr val="FFFFFF"/>
                </a:solidFill>
                <a:latin typeface="Lora"/>
              </a:rPr>
              <a:t>Come, Holy Spirit, fill the hearts of your faithful.</a:t>
            </a:r>
            <a:br>
              <a:rPr lang="en-US" altLang="en-US" b="1" dirty="0">
                <a:solidFill>
                  <a:srgbClr val="FFFFFF"/>
                </a:solidFill>
                <a:latin typeface="Lora"/>
              </a:rPr>
            </a:br>
            <a:r>
              <a:rPr lang="en-US" altLang="en-US" b="1" dirty="0">
                <a:solidFill>
                  <a:srgbClr val="FFFFFF"/>
                </a:solidFill>
                <a:latin typeface="Lora"/>
              </a:rPr>
              <a:t>And kindle in them the fire of your love.</a:t>
            </a:r>
            <a:br>
              <a:rPr lang="en-US" altLang="en-US" b="1" dirty="0">
                <a:solidFill>
                  <a:srgbClr val="FFFFFF"/>
                </a:solidFill>
                <a:latin typeface="Lora"/>
              </a:rPr>
            </a:br>
            <a:r>
              <a:rPr lang="en-US" altLang="en-US" b="1" dirty="0">
                <a:solidFill>
                  <a:srgbClr val="FFFFFF"/>
                </a:solidFill>
                <a:latin typeface="Lora"/>
              </a:rPr>
              <a:t>Send forth your Spirit and they shall be created.</a:t>
            </a:r>
            <a:br>
              <a:rPr lang="en-US" altLang="en-US" b="1" dirty="0">
                <a:solidFill>
                  <a:srgbClr val="FFFFFF"/>
                </a:solidFill>
                <a:latin typeface="Lora"/>
              </a:rPr>
            </a:br>
            <a:r>
              <a:rPr lang="en-US" altLang="en-US" b="1" dirty="0">
                <a:solidFill>
                  <a:srgbClr val="FFFFFF"/>
                </a:solidFill>
                <a:latin typeface="Lora"/>
              </a:rPr>
              <a:t>And you will renew the face of the earth. </a:t>
            </a:r>
            <a:br>
              <a:rPr lang="en-US" altLang="en-US" b="1" dirty="0">
                <a:solidFill>
                  <a:srgbClr val="FFFFFF"/>
                </a:solidFill>
                <a:latin typeface="Lora"/>
              </a:rPr>
            </a:br>
            <a:br>
              <a:rPr lang="en-US" altLang="en-US" b="1" dirty="0">
                <a:solidFill>
                  <a:srgbClr val="FFFFFF"/>
                </a:solidFill>
                <a:latin typeface="Lora"/>
              </a:rPr>
            </a:br>
            <a:r>
              <a:rPr lang="en-US" altLang="en-US" b="1" dirty="0">
                <a:solidFill>
                  <a:srgbClr val="FFFFFF"/>
                </a:solidFill>
                <a:latin typeface="Lora"/>
              </a:rPr>
              <a:t>Lord, by the light of the Holy Spirit </a:t>
            </a:r>
            <a:br>
              <a:rPr lang="en-US" altLang="en-US" b="1" dirty="0">
                <a:solidFill>
                  <a:srgbClr val="FFFFFF"/>
                </a:solidFill>
                <a:latin typeface="Lora"/>
              </a:rPr>
            </a:br>
            <a:r>
              <a:rPr lang="en-US" altLang="en-US" b="1" dirty="0">
                <a:solidFill>
                  <a:srgbClr val="FFFFFF"/>
                </a:solidFill>
                <a:latin typeface="Lora"/>
              </a:rPr>
              <a:t>you have taught the hearts of your faithful.</a:t>
            </a:r>
            <a:br>
              <a:rPr lang="en-US" altLang="en-US" b="1" dirty="0">
                <a:solidFill>
                  <a:srgbClr val="FFFFFF"/>
                </a:solidFill>
                <a:latin typeface="Lora"/>
              </a:rPr>
            </a:br>
            <a:r>
              <a:rPr lang="en-US" altLang="en-US" b="1" dirty="0">
                <a:solidFill>
                  <a:srgbClr val="FFFFFF"/>
                </a:solidFill>
                <a:latin typeface="Lora"/>
              </a:rPr>
              <a:t>In the same Spirit </a:t>
            </a:r>
            <a:br>
              <a:rPr lang="en-US" altLang="en-US" b="1" dirty="0">
                <a:solidFill>
                  <a:srgbClr val="FFFFFF"/>
                </a:solidFill>
                <a:latin typeface="Lora"/>
              </a:rPr>
            </a:br>
            <a:r>
              <a:rPr lang="en-US" altLang="en-US" b="1" dirty="0">
                <a:solidFill>
                  <a:srgbClr val="FFFFFF"/>
                </a:solidFill>
                <a:latin typeface="Lora"/>
              </a:rPr>
              <a:t>help us to relish what is right </a:t>
            </a:r>
            <a:br>
              <a:rPr lang="en-US" altLang="en-US" b="1" dirty="0">
                <a:solidFill>
                  <a:srgbClr val="FFFFFF"/>
                </a:solidFill>
                <a:latin typeface="Lora"/>
              </a:rPr>
            </a:br>
            <a:r>
              <a:rPr lang="en-US" altLang="en-US" b="1" dirty="0">
                <a:solidFill>
                  <a:srgbClr val="FFFFFF"/>
                </a:solidFill>
                <a:latin typeface="Lora"/>
              </a:rPr>
              <a:t>and always rejoice in your consolation.</a:t>
            </a:r>
            <a:br>
              <a:rPr lang="en-US" altLang="en-US" b="1" dirty="0">
                <a:solidFill>
                  <a:srgbClr val="FFFFFF"/>
                </a:solidFill>
                <a:latin typeface="Lora"/>
              </a:rPr>
            </a:br>
            <a:r>
              <a:rPr lang="en-US" altLang="en-US" b="1" dirty="0">
                <a:solidFill>
                  <a:srgbClr val="FFFFFF"/>
                </a:solidFill>
                <a:latin typeface="Lora"/>
              </a:rPr>
              <a:t>We ask this through Christ our Lord.</a:t>
            </a:r>
            <a:br>
              <a:rPr lang="en-US" altLang="en-US" b="1" dirty="0">
                <a:solidFill>
                  <a:srgbClr val="FFFFFF"/>
                </a:solidFill>
                <a:latin typeface="Lora"/>
              </a:rPr>
            </a:br>
            <a:r>
              <a:rPr lang="en-US" altLang="en-US" b="1" dirty="0">
                <a:solidFill>
                  <a:srgbClr val="FFFFFF"/>
                </a:solidFill>
                <a:latin typeface="Lora"/>
              </a:rPr>
              <a:t>Amen.</a:t>
            </a:r>
            <a:endParaRPr lang="en-US" altLang="en-US" b="1" dirty="0">
              <a:solidFill>
                <a:srgbClr val="FFFFFF"/>
              </a:solidFill>
              <a:latin typeface="Arial" panose="020B0604020202020204" pitchFamily="34" charset="0"/>
            </a:endParaRPr>
          </a:p>
          <a:p>
            <a:endParaRPr lang="en-US" dirty="0">
              <a:solidFill>
                <a:srgbClr val="FFFFFF"/>
              </a:solidFill>
            </a:endParaRPr>
          </a:p>
        </p:txBody>
      </p:sp>
    </p:spTree>
    <p:extLst>
      <p:ext uri="{BB962C8B-B14F-4D97-AF65-F5344CB8AC3E}">
        <p14:creationId xmlns:p14="http://schemas.microsoft.com/office/powerpoint/2010/main" val="146537262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7233833" y="305068"/>
            <a:ext cx="4422372" cy="1446550"/>
          </a:xfrm>
          <a:prstGeom prst="rect">
            <a:avLst/>
          </a:prstGeom>
        </p:spPr>
        <p:txBody>
          <a:bodyPr wrap="square">
            <a:spAutoFit/>
          </a:bodyPr>
          <a:lstStyle/>
          <a:p>
            <a:pPr algn="ctr"/>
            <a:r>
              <a:rPr lang="en-US" sz="4400" dirty="0">
                <a:solidFill>
                  <a:srgbClr val="050505"/>
                </a:solidFill>
                <a:latin typeface="system-ui"/>
              </a:rPr>
              <a:t>The Blessed Mother</a:t>
            </a:r>
            <a:endParaRPr lang="en-US" sz="4400" dirty="0"/>
          </a:p>
        </p:txBody>
      </p:sp>
      <p:pic>
        <p:nvPicPr>
          <p:cNvPr id="1026" name="Picture 2">
            <a:extLst>
              <a:ext uri="{FF2B5EF4-FFF2-40B4-BE49-F238E27FC236}">
                <a16:creationId xmlns:a16="http://schemas.microsoft.com/office/drawing/2014/main" id="{15374A69-82F0-4E44-A9AE-038C77A90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695"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869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028CE-5BCF-234C-9E68-29F8BA00BF27}"/>
              </a:ext>
            </a:extLst>
          </p:cNvPr>
          <p:cNvSpPr>
            <a:spLocks noGrp="1"/>
          </p:cNvSpPr>
          <p:nvPr>
            <p:ph type="title"/>
          </p:nvPr>
        </p:nvSpPr>
        <p:spPr/>
        <p:txBody>
          <a:bodyPr>
            <a:normAutofit/>
          </a:bodyPr>
          <a:lstStyle/>
          <a:p>
            <a:pPr algn="ctr"/>
            <a:r>
              <a:rPr lang="en-US" dirty="0"/>
              <a:t>The Blessed Mother in Christ’s Life</a:t>
            </a:r>
          </a:p>
        </p:txBody>
      </p:sp>
      <p:sp>
        <p:nvSpPr>
          <p:cNvPr id="3" name="Content Placeholder 2">
            <a:extLst>
              <a:ext uri="{FF2B5EF4-FFF2-40B4-BE49-F238E27FC236}">
                <a16:creationId xmlns:a16="http://schemas.microsoft.com/office/drawing/2014/main" id="{4368E913-41C0-1B48-9387-AB40BD2EB7FF}"/>
              </a:ext>
            </a:extLst>
          </p:cNvPr>
          <p:cNvSpPr>
            <a:spLocks noGrp="1"/>
          </p:cNvSpPr>
          <p:nvPr>
            <p:ph idx="1"/>
          </p:nvPr>
        </p:nvSpPr>
        <p:spPr/>
        <p:txBody>
          <a:bodyPr numCol="2">
            <a:normAutofit fontScale="40000" lnSpcReduction="20000"/>
          </a:bodyPr>
          <a:lstStyle/>
          <a:p>
            <a:pPr>
              <a:buFont typeface="Arial" panose="020B0604020202020204" pitchFamily="34" charset="0"/>
              <a:buChar char="•"/>
            </a:pPr>
            <a:r>
              <a:rPr lang="en-US" sz="7200" dirty="0"/>
              <a:t>Conceived of the Holy Spirit (Nazareth)</a:t>
            </a:r>
          </a:p>
          <a:p>
            <a:pPr>
              <a:buFont typeface="Arial" panose="020B0604020202020204" pitchFamily="34" charset="0"/>
              <a:buChar char="•"/>
            </a:pPr>
            <a:r>
              <a:rPr lang="en-US" sz="7200" dirty="0"/>
              <a:t>Born of the Virgin Mary  (Bethlehem)</a:t>
            </a:r>
          </a:p>
          <a:p>
            <a:pPr>
              <a:buFont typeface="Arial" panose="020B0604020202020204" pitchFamily="34" charset="0"/>
              <a:buChar char="•"/>
            </a:pPr>
            <a:r>
              <a:rPr lang="en-US" sz="7200" dirty="0"/>
              <a:t>Fled into Egypt</a:t>
            </a:r>
          </a:p>
          <a:p>
            <a:pPr>
              <a:buFont typeface="Arial" panose="020B0604020202020204" pitchFamily="34" charset="0"/>
              <a:buChar char="•"/>
            </a:pPr>
            <a:r>
              <a:rPr lang="en-US" sz="7200" dirty="0"/>
              <a:t>Lost and found in the Temple  age 12 (Jerusalem)</a:t>
            </a:r>
          </a:p>
          <a:p>
            <a:pPr>
              <a:buFont typeface="Arial" panose="020B0604020202020204" pitchFamily="34" charset="0"/>
              <a:buChar char="•"/>
            </a:pPr>
            <a:r>
              <a:rPr lang="en-US" sz="7200" dirty="0"/>
              <a:t>Public Life of Jesus begins – age 30 (Galilee)</a:t>
            </a:r>
          </a:p>
          <a:p>
            <a:pPr>
              <a:buFont typeface="Arial" panose="020B0604020202020204" pitchFamily="34" charset="0"/>
              <a:buChar char="•"/>
            </a:pPr>
            <a:r>
              <a:rPr lang="en-US" sz="7200" dirty="0"/>
              <a:t>Selects Apostles</a:t>
            </a:r>
          </a:p>
          <a:p>
            <a:pPr>
              <a:buFont typeface="Arial" panose="020B0604020202020204" pitchFamily="34" charset="0"/>
              <a:buChar char="•"/>
            </a:pPr>
            <a:r>
              <a:rPr lang="en-US" sz="7200" dirty="0"/>
              <a:t>Performs Miracles</a:t>
            </a:r>
          </a:p>
          <a:p>
            <a:pPr>
              <a:buFont typeface="Arial" panose="020B0604020202020204" pitchFamily="34" charset="0"/>
              <a:buChar char="•"/>
            </a:pPr>
            <a:r>
              <a:rPr lang="en-US" sz="7200" dirty="0"/>
              <a:t>Institution of the Eucharist</a:t>
            </a:r>
          </a:p>
          <a:p>
            <a:pPr>
              <a:buFont typeface="Arial" panose="020B0604020202020204" pitchFamily="34" charset="0"/>
              <a:buChar char="•"/>
            </a:pPr>
            <a:r>
              <a:rPr lang="en-US" sz="7200" dirty="0"/>
              <a:t>Crucifixion and Death on the Cross – age 33</a:t>
            </a:r>
          </a:p>
          <a:p>
            <a:pPr>
              <a:buFont typeface="Arial" panose="020B0604020202020204" pitchFamily="34" charset="0"/>
              <a:buChar char="•"/>
            </a:pPr>
            <a:r>
              <a:rPr lang="en-US" sz="7200" dirty="0"/>
              <a:t>Resurrection from the dead</a:t>
            </a:r>
          </a:p>
          <a:p>
            <a:pPr>
              <a:buFont typeface="Arial" panose="020B0604020202020204" pitchFamily="34" charset="0"/>
              <a:buChar char="•"/>
            </a:pPr>
            <a:r>
              <a:rPr lang="en-US" sz="7200" dirty="0"/>
              <a:t>Ascension into heaven</a:t>
            </a:r>
          </a:p>
          <a:p>
            <a:pPr marL="0" indent="0">
              <a:buNone/>
            </a:pPr>
            <a:endParaRPr lang="en-US" dirty="0"/>
          </a:p>
        </p:txBody>
      </p:sp>
    </p:spTree>
    <p:extLst>
      <p:ext uri="{BB962C8B-B14F-4D97-AF65-F5344CB8AC3E}">
        <p14:creationId xmlns:p14="http://schemas.microsoft.com/office/powerpoint/2010/main" val="273696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0AC1A-165A-BD47-85C9-128B348E1EF5}"/>
              </a:ext>
            </a:extLst>
          </p:cNvPr>
          <p:cNvSpPr>
            <a:spLocks noGrp="1"/>
          </p:cNvSpPr>
          <p:nvPr>
            <p:ph type="title"/>
          </p:nvPr>
        </p:nvSpPr>
        <p:spPr>
          <a:xfrm>
            <a:off x="964788" y="804333"/>
            <a:ext cx="3302412" cy="5249334"/>
          </a:xfrm>
        </p:spPr>
        <p:txBody>
          <a:bodyPr>
            <a:normAutofit/>
          </a:bodyPr>
          <a:lstStyle/>
          <a:p>
            <a:pPr algn="r"/>
            <a:r>
              <a:rPr lang="en-US" sz="2400">
                <a:solidFill>
                  <a:srgbClr val="FFFFFF"/>
                </a:solidFill>
              </a:rPr>
              <a:t>Annunciation/Immaculate Conception</a:t>
            </a:r>
          </a:p>
        </p:txBody>
      </p:sp>
      <p:sp>
        <p:nvSpPr>
          <p:cNvPr id="3" name="Content Placeholder 2">
            <a:extLst>
              <a:ext uri="{FF2B5EF4-FFF2-40B4-BE49-F238E27FC236}">
                <a16:creationId xmlns:a16="http://schemas.microsoft.com/office/drawing/2014/main" id="{9A3C7B92-DB4A-124B-96F4-59E6C0615F59}"/>
              </a:ext>
            </a:extLst>
          </p:cNvPr>
          <p:cNvSpPr>
            <a:spLocks noGrp="1"/>
          </p:cNvSpPr>
          <p:nvPr>
            <p:ph idx="1"/>
          </p:nvPr>
        </p:nvSpPr>
        <p:spPr>
          <a:xfrm>
            <a:off x="5109882" y="804333"/>
            <a:ext cx="6147169" cy="5249334"/>
          </a:xfrm>
        </p:spPr>
        <p:txBody>
          <a:bodyPr anchor="ctr">
            <a:normAutofit/>
          </a:bodyPr>
          <a:lstStyle/>
          <a:p>
            <a:pPr marL="0" indent="0">
              <a:buNone/>
            </a:pPr>
            <a:r>
              <a:rPr lang="en-US" dirty="0"/>
              <a:t>Luke 1-26 – 38</a:t>
            </a:r>
          </a:p>
          <a:p>
            <a:pPr marL="0" indent="0">
              <a:buNone/>
            </a:pPr>
            <a:r>
              <a:rPr lang="en-US" dirty="0"/>
              <a:t>What’s the significance of the angel Gabriel’s salutation that Mary is “full of grace”? (LG 56)</a:t>
            </a:r>
          </a:p>
          <a:p>
            <a:pPr marL="0" indent="0">
              <a:buNone/>
            </a:pPr>
            <a:r>
              <a:rPr lang="en-US" dirty="0"/>
              <a:t>What does this announcement have to do with the celebration of the “Immaculate Conception?” (CCC 490-492)</a:t>
            </a:r>
          </a:p>
          <a:p>
            <a:pPr marL="0" indent="0">
              <a:buNone/>
            </a:pPr>
            <a:r>
              <a:rPr lang="en-US" dirty="0"/>
              <a:t>When was the feast of the Immaculate Conception proclaimed?</a:t>
            </a:r>
          </a:p>
          <a:p>
            <a:pPr marL="0" indent="0">
              <a:buNone/>
            </a:pPr>
            <a:r>
              <a:rPr lang="en-US" dirty="0"/>
              <a:t>Did Mary know at that time what she was getting into?</a:t>
            </a:r>
          </a:p>
          <a:p>
            <a:pPr marL="720000" lvl="2" indent="0">
              <a:buNone/>
            </a:pPr>
            <a:r>
              <a:rPr lang="en-US" dirty="0"/>
              <a:t>	“Behold, I am the handmaid of the Lord; let it be [done] to me according to your word.”</a:t>
            </a:r>
          </a:p>
          <a:p>
            <a:pPr marL="0" indent="0">
              <a:buNone/>
            </a:pPr>
            <a:endParaRPr lang="en-US" dirty="0"/>
          </a:p>
        </p:txBody>
      </p:sp>
    </p:spTree>
    <p:extLst>
      <p:ext uri="{BB962C8B-B14F-4D97-AF65-F5344CB8AC3E}">
        <p14:creationId xmlns:p14="http://schemas.microsoft.com/office/powerpoint/2010/main" val="375743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CC26-CCC3-6E44-86D5-0961F5D623F5}"/>
              </a:ext>
            </a:extLst>
          </p:cNvPr>
          <p:cNvSpPr>
            <a:spLocks noGrp="1"/>
          </p:cNvSpPr>
          <p:nvPr>
            <p:ph type="title"/>
          </p:nvPr>
        </p:nvSpPr>
        <p:spPr>
          <a:xfrm>
            <a:off x="1024128" y="457200"/>
            <a:ext cx="9720072" cy="702310"/>
          </a:xfrm>
        </p:spPr>
        <p:txBody>
          <a:bodyPr>
            <a:normAutofit fontScale="90000"/>
          </a:bodyPr>
          <a:lstStyle/>
          <a:p>
            <a:pPr algn="ctr"/>
            <a:r>
              <a:rPr lang="en-US" dirty="0"/>
              <a:t>Life of Blessed Mother</a:t>
            </a:r>
          </a:p>
        </p:txBody>
      </p:sp>
      <p:sp>
        <p:nvSpPr>
          <p:cNvPr id="3" name="Content Placeholder 2">
            <a:extLst>
              <a:ext uri="{FF2B5EF4-FFF2-40B4-BE49-F238E27FC236}">
                <a16:creationId xmlns:a16="http://schemas.microsoft.com/office/drawing/2014/main" id="{910748CA-A188-8548-B7C5-8F1F61C5FB87}"/>
              </a:ext>
            </a:extLst>
          </p:cNvPr>
          <p:cNvSpPr>
            <a:spLocks noGrp="1"/>
          </p:cNvSpPr>
          <p:nvPr>
            <p:ph idx="1"/>
          </p:nvPr>
        </p:nvSpPr>
        <p:spPr>
          <a:xfrm>
            <a:off x="1219039" y="1159510"/>
            <a:ext cx="10406063" cy="5241290"/>
          </a:xfr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p:spPr>
        <p:txBody>
          <a:bodyPr>
            <a:normAutofit/>
          </a:bodyPr>
          <a:lstStyle/>
          <a:p>
            <a:r>
              <a:rPr lang="en-US" sz="3600" dirty="0"/>
              <a:t>Immaculate Conception (CCC 491-492)</a:t>
            </a:r>
          </a:p>
          <a:p>
            <a:r>
              <a:rPr lang="en-US" sz="3600" dirty="0"/>
              <a:t>Annunciation (Luke 1:26-38)</a:t>
            </a:r>
          </a:p>
          <a:p>
            <a:r>
              <a:rPr lang="en-US" sz="3600" dirty="0"/>
              <a:t>Visitation (Luke 1:39-56)</a:t>
            </a:r>
          </a:p>
          <a:p>
            <a:r>
              <a:rPr lang="en-US" sz="3600" dirty="0"/>
              <a:t>Birth of Jesus (Matt 1:18-25, 2:1, Luke 2:1-14)</a:t>
            </a:r>
          </a:p>
          <a:p>
            <a:r>
              <a:rPr lang="en-US" sz="3600" dirty="0"/>
              <a:t>Presentation in the Temple (Luke 2:21-38)</a:t>
            </a:r>
          </a:p>
          <a:p>
            <a:r>
              <a:rPr lang="en-US" sz="3600" dirty="0"/>
              <a:t>Flight into Egypt (Matt 2:13-18)</a:t>
            </a:r>
          </a:p>
          <a:p>
            <a:endParaRPr lang="en-US" dirty="0"/>
          </a:p>
        </p:txBody>
      </p:sp>
    </p:spTree>
    <p:extLst>
      <p:ext uri="{BB962C8B-B14F-4D97-AF65-F5344CB8AC3E}">
        <p14:creationId xmlns:p14="http://schemas.microsoft.com/office/powerpoint/2010/main" val="172681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CC26-CCC3-6E44-86D5-0961F5D623F5}"/>
              </a:ext>
            </a:extLst>
          </p:cNvPr>
          <p:cNvSpPr>
            <a:spLocks noGrp="1"/>
          </p:cNvSpPr>
          <p:nvPr>
            <p:ph type="title"/>
          </p:nvPr>
        </p:nvSpPr>
        <p:spPr>
          <a:xfrm>
            <a:off x="1024128" y="457200"/>
            <a:ext cx="9720072" cy="702310"/>
          </a:xfrm>
        </p:spPr>
        <p:txBody>
          <a:bodyPr>
            <a:normAutofit fontScale="90000"/>
          </a:bodyPr>
          <a:lstStyle/>
          <a:p>
            <a:pPr algn="ctr"/>
            <a:r>
              <a:rPr lang="en-US" dirty="0"/>
              <a:t>Life of Blessed Mother</a:t>
            </a:r>
          </a:p>
        </p:txBody>
      </p:sp>
      <p:sp>
        <p:nvSpPr>
          <p:cNvPr id="3" name="Content Placeholder 2">
            <a:extLst>
              <a:ext uri="{FF2B5EF4-FFF2-40B4-BE49-F238E27FC236}">
                <a16:creationId xmlns:a16="http://schemas.microsoft.com/office/drawing/2014/main" id="{910748CA-A188-8548-B7C5-8F1F61C5FB87}"/>
              </a:ext>
            </a:extLst>
          </p:cNvPr>
          <p:cNvSpPr>
            <a:spLocks noGrp="1"/>
          </p:cNvSpPr>
          <p:nvPr>
            <p:ph idx="1"/>
          </p:nvPr>
        </p:nvSpPr>
        <p:spPr>
          <a:xfrm>
            <a:off x="1219039" y="1159510"/>
            <a:ext cx="10406063" cy="5241290"/>
          </a:xfr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p:spPr>
        <p:txBody>
          <a:bodyPr>
            <a:normAutofit fontScale="92500" lnSpcReduction="10000"/>
          </a:bodyPr>
          <a:lstStyle/>
          <a:p>
            <a:r>
              <a:rPr lang="en-US" sz="3900" dirty="0"/>
              <a:t>Return to Nazareth (Matt 2:19-23)</a:t>
            </a:r>
          </a:p>
          <a:p>
            <a:r>
              <a:rPr lang="en-US" sz="3900" dirty="0"/>
              <a:t>Finding of Jesus in the Temple (Luke 2:41-50) (Chosen Video clip)</a:t>
            </a:r>
          </a:p>
          <a:p>
            <a:r>
              <a:rPr lang="en-US" sz="3900" dirty="0"/>
              <a:t>Hidden Life of Jesus (Luke 2:51-52)</a:t>
            </a:r>
          </a:p>
          <a:p>
            <a:r>
              <a:rPr lang="en-US" sz="3900" dirty="0"/>
              <a:t>Beginning of Jesus’ Public Ministry (Wedding Feast at Cana) (John 2:3-5,7-11) (Chosen Video Clip)</a:t>
            </a:r>
          </a:p>
          <a:p>
            <a:r>
              <a:rPr lang="en-US" sz="3900" dirty="0"/>
              <a:t>Passion, Crucifixion and Resurrection of Christ (John 19:25-27)</a:t>
            </a:r>
          </a:p>
          <a:p>
            <a:r>
              <a:rPr lang="en-US" sz="3900" dirty="0"/>
              <a:t>Descent of the Holy Spirit (Pentecost) (Acts 1:14) </a:t>
            </a:r>
          </a:p>
          <a:p>
            <a:endParaRPr lang="en-US" dirty="0"/>
          </a:p>
        </p:txBody>
      </p:sp>
    </p:spTree>
    <p:extLst>
      <p:ext uri="{BB962C8B-B14F-4D97-AF65-F5344CB8AC3E}">
        <p14:creationId xmlns:p14="http://schemas.microsoft.com/office/powerpoint/2010/main" val="55406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DB98-915D-6843-AA69-8B36CF92B67B}"/>
              </a:ext>
            </a:extLst>
          </p:cNvPr>
          <p:cNvSpPr>
            <a:spLocks noGrp="1"/>
          </p:cNvSpPr>
          <p:nvPr>
            <p:ph type="title"/>
          </p:nvPr>
        </p:nvSpPr>
        <p:spPr/>
        <p:txBody>
          <a:bodyPr/>
          <a:lstStyle/>
          <a:p>
            <a:pPr algn="ctr"/>
            <a:r>
              <a:rPr lang="en-US" dirty="0"/>
              <a:t>Finding of Jesus in the Temple</a:t>
            </a:r>
          </a:p>
        </p:txBody>
      </p:sp>
      <p:sp>
        <p:nvSpPr>
          <p:cNvPr id="3" name="Content Placeholder 2">
            <a:extLst>
              <a:ext uri="{FF2B5EF4-FFF2-40B4-BE49-F238E27FC236}">
                <a16:creationId xmlns:a16="http://schemas.microsoft.com/office/drawing/2014/main" id="{6F092C05-5DD8-4844-B1EB-BF6F164CBB08}"/>
              </a:ext>
            </a:extLst>
          </p:cNvPr>
          <p:cNvSpPr>
            <a:spLocks noGrp="1"/>
          </p:cNvSpPr>
          <p:nvPr>
            <p:ph idx="1"/>
          </p:nvPr>
        </p:nvSpPr>
        <p:spPr/>
        <p:txBody>
          <a:bodyPr/>
          <a:lstStyle/>
          <a:p>
            <a:pPr marL="0" indent="0">
              <a:buNone/>
            </a:pPr>
            <a:r>
              <a:rPr lang="en-US" dirty="0"/>
              <a:t>Finding in the Temple</a:t>
            </a:r>
          </a:p>
          <a:p>
            <a:pPr marL="0" indent="0">
              <a:buNone/>
            </a:pPr>
            <a:r>
              <a:rPr lang="en-US" dirty="0">
                <a:hlinkClick r:id="rId3"/>
              </a:rPr>
              <a:t>The Chosen : The Finding AT The Temple Scene – YouTube</a:t>
            </a:r>
            <a:endParaRPr lang="en-US" dirty="0"/>
          </a:p>
          <a:p>
            <a:pPr marL="0" indent="0">
              <a:buNone/>
            </a:pPr>
            <a:r>
              <a:rPr lang="en-US" dirty="0">
                <a:hlinkClick r:id="rId3"/>
              </a:rPr>
              <a:t>https://www.youtube.com/watch?v=x_62gx1qYYE</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48254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BDA8-B5BA-BA41-B5D4-DD0B738194B0}"/>
              </a:ext>
            </a:extLst>
          </p:cNvPr>
          <p:cNvSpPr>
            <a:spLocks noGrp="1"/>
          </p:cNvSpPr>
          <p:nvPr>
            <p:ph type="title"/>
          </p:nvPr>
        </p:nvSpPr>
        <p:spPr/>
        <p:txBody>
          <a:bodyPr>
            <a:normAutofit/>
          </a:bodyPr>
          <a:lstStyle/>
          <a:p>
            <a:pPr algn="ctr"/>
            <a:r>
              <a:rPr lang="en-US" dirty="0"/>
              <a:t>Selected Apparitions of the Blessed Mother</a:t>
            </a:r>
          </a:p>
        </p:txBody>
      </p:sp>
      <p:sp>
        <p:nvSpPr>
          <p:cNvPr id="3" name="Content Placeholder 2">
            <a:extLst>
              <a:ext uri="{FF2B5EF4-FFF2-40B4-BE49-F238E27FC236}">
                <a16:creationId xmlns:a16="http://schemas.microsoft.com/office/drawing/2014/main" id="{AB7ADB88-785B-8645-AA2C-80256C44349D}"/>
              </a:ext>
            </a:extLst>
          </p:cNvPr>
          <p:cNvSpPr>
            <a:spLocks noGrp="1"/>
          </p:cNvSpPr>
          <p:nvPr>
            <p:ph idx="1"/>
          </p:nvPr>
        </p:nvSpPr>
        <p:spPr>
          <a:xfrm>
            <a:off x="1159121" y="1644198"/>
            <a:ext cx="10406063" cy="4809548"/>
          </a:xfrm>
        </p:spPr>
        <p:txBody>
          <a:bodyPr>
            <a:normAutofit/>
          </a:bodyPr>
          <a:lstStyle/>
          <a:p>
            <a:pPr marL="0" indent="0">
              <a:buNone/>
            </a:pPr>
            <a:r>
              <a:rPr lang="en-US" b="1" u="sng" dirty="0"/>
              <a:t>August 4, 400</a:t>
            </a:r>
            <a:r>
              <a:rPr lang="en-US" dirty="0"/>
              <a:t>	Our Lady appeared to a couple and asked that a basilica be built on Mount Esquiline in Rome. She outlined the area with snow and became known as </a:t>
            </a:r>
            <a:r>
              <a:rPr lang="en-US" b="1" dirty="0">
                <a:solidFill>
                  <a:srgbClr val="002060">
                    <a:alpha val="77000"/>
                  </a:srgbClr>
                </a:solidFill>
              </a:rPr>
              <a:t>Our Lady of the Snow</a:t>
            </a:r>
            <a:r>
              <a:rPr lang="en-US" dirty="0"/>
              <a:t>. (Today the basilica is called St. Mary Major)</a:t>
            </a:r>
          </a:p>
          <a:p>
            <a:pPr marL="0" indent="0">
              <a:buNone/>
            </a:pPr>
            <a:r>
              <a:rPr lang="en-US" b="1" u="sng" dirty="0"/>
              <a:t>1208</a:t>
            </a:r>
            <a:r>
              <a:rPr lang="en-US" dirty="0"/>
              <a:t> Our Lady appeared to St Dominic de Guzman, the founder of the Dominicans and introduced him to the rosary. She became known as </a:t>
            </a:r>
            <a:r>
              <a:rPr lang="en-US" b="1" dirty="0">
                <a:solidFill>
                  <a:srgbClr val="002060">
                    <a:alpha val="77000"/>
                  </a:srgbClr>
                </a:solidFill>
              </a:rPr>
              <a:t>Our Lady of the Rosary</a:t>
            </a:r>
            <a:r>
              <a:rPr lang="en-US" dirty="0"/>
              <a:t>.</a:t>
            </a:r>
          </a:p>
          <a:p>
            <a:pPr marL="0" indent="0">
              <a:buNone/>
            </a:pPr>
            <a:r>
              <a:rPr lang="en-US" b="1" u="sng" dirty="0"/>
              <a:t>1226</a:t>
            </a:r>
            <a:r>
              <a:rPr lang="en-US" dirty="0"/>
              <a:t> Our Lady appeared to St Simon Stock on Mount Carmel and gave him the devotion to the brown scapular. She became known as </a:t>
            </a:r>
            <a:r>
              <a:rPr lang="en-US" b="1" dirty="0">
                <a:solidFill>
                  <a:srgbClr val="002060">
                    <a:alpha val="77000"/>
                  </a:srgbClr>
                </a:solidFill>
              </a:rPr>
              <a:t>Our Lady of Mount Carmel</a:t>
            </a:r>
            <a:r>
              <a:rPr lang="en-US" dirty="0"/>
              <a:t>.</a:t>
            </a:r>
          </a:p>
          <a:p>
            <a:pPr marL="0" indent="0">
              <a:buNone/>
            </a:pPr>
            <a:r>
              <a:rPr lang="en-US" b="1" u="sng" dirty="0"/>
              <a:t>March 27, 1499 </a:t>
            </a:r>
            <a:r>
              <a:rPr lang="en-US" b="1" dirty="0">
                <a:solidFill>
                  <a:srgbClr val="002060">
                    <a:alpha val="77000"/>
                  </a:srgbClr>
                </a:solidFill>
              </a:rPr>
              <a:t>Our Lady of Perpetual Help </a:t>
            </a:r>
            <a:r>
              <a:rPr lang="en-US" dirty="0"/>
              <a:t>was a copy of a painting attributed to St. Luke.  Attributed with many miracles and is currently in St. Matthew’s Church in Rome (located between St. Mary Major and the church of St. John Lateran).</a:t>
            </a:r>
          </a:p>
          <a:p>
            <a:pPr marL="0" indent="0">
              <a:buNone/>
            </a:pPr>
            <a:r>
              <a:rPr lang="en-US" b="1" u="sng" dirty="0"/>
              <a:t>December 9, 1531 </a:t>
            </a:r>
            <a:r>
              <a:rPr lang="en-US" dirty="0"/>
              <a:t>The Blessed Mother appeared to Juan Diego at Guadalupe, Mexico and became known </a:t>
            </a:r>
            <a:r>
              <a:rPr lang="en-US" b="1" dirty="0">
                <a:solidFill>
                  <a:srgbClr val="002060">
                    <a:alpha val="77000"/>
                  </a:srgbClr>
                </a:solidFill>
              </a:rPr>
              <a:t>Our Lady of Guadalupe</a:t>
            </a:r>
            <a:r>
              <a:rPr lang="en-US" dirty="0">
                <a:solidFill>
                  <a:srgbClr val="0070C0">
                    <a:alpha val="77000"/>
                  </a:srgbClr>
                </a:solidFill>
              </a:rPr>
              <a:t> </a:t>
            </a:r>
            <a:r>
              <a:rPr lang="en-US" dirty="0">
                <a:solidFill>
                  <a:schemeClr val="tx1">
                    <a:alpha val="77000"/>
                  </a:schemeClr>
                </a:solidFill>
              </a:rPr>
              <a:t>and</a:t>
            </a:r>
            <a:r>
              <a:rPr lang="en-US" dirty="0">
                <a:solidFill>
                  <a:srgbClr val="0070C0">
                    <a:alpha val="77000"/>
                  </a:srgbClr>
                </a:solidFill>
              </a:rPr>
              <a:t> </a:t>
            </a:r>
            <a:r>
              <a:rPr lang="en-US" b="1" dirty="0">
                <a:solidFill>
                  <a:srgbClr val="002060">
                    <a:alpha val="77000"/>
                  </a:srgbClr>
                </a:solidFill>
              </a:rPr>
              <a:t>Patroness of the Americas</a:t>
            </a:r>
            <a:r>
              <a:rPr lang="en-US" dirty="0">
                <a:solidFill>
                  <a:srgbClr val="0070C0">
                    <a:alpha val="77000"/>
                  </a:srgbClr>
                </a:solidFill>
              </a:rPr>
              <a:t>.</a:t>
            </a:r>
          </a:p>
          <a:p>
            <a:pPr marL="0" indent="0">
              <a:buNone/>
            </a:pPr>
            <a:endParaRPr lang="en-US" dirty="0"/>
          </a:p>
        </p:txBody>
      </p:sp>
    </p:spTree>
    <p:extLst>
      <p:ext uri="{BB962C8B-B14F-4D97-AF65-F5344CB8AC3E}">
        <p14:creationId xmlns:p14="http://schemas.microsoft.com/office/powerpoint/2010/main" val="199212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916F-2517-8040-8767-E825A907C146}"/>
              </a:ext>
            </a:extLst>
          </p:cNvPr>
          <p:cNvSpPr>
            <a:spLocks noGrp="1"/>
          </p:cNvSpPr>
          <p:nvPr>
            <p:ph type="title"/>
          </p:nvPr>
        </p:nvSpPr>
        <p:spPr/>
        <p:txBody>
          <a:bodyPr>
            <a:normAutofit/>
          </a:bodyPr>
          <a:lstStyle/>
          <a:p>
            <a:pPr algn="ctr"/>
            <a:r>
              <a:rPr lang="en-US" dirty="0"/>
              <a:t>Selected Apparitions of the Blessed Mother</a:t>
            </a:r>
          </a:p>
        </p:txBody>
      </p:sp>
      <p:sp>
        <p:nvSpPr>
          <p:cNvPr id="3" name="Content Placeholder 2">
            <a:extLst>
              <a:ext uri="{FF2B5EF4-FFF2-40B4-BE49-F238E27FC236}">
                <a16:creationId xmlns:a16="http://schemas.microsoft.com/office/drawing/2014/main" id="{C243CCE8-4111-8C4C-919E-071151595520}"/>
              </a:ext>
            </a:extLst>
          </p:cNvPr>
          <p:cNvSpPr>
            <a:spLocks noGrp="1"/>
          </p:cNvSpPr>
          <p:nvPr>
            <p:ph idx="1"/>
          </p:nvPr>
        </p:nvSpPr>
        <p:spPr/>
        <p:txBody>
          <a:bodyPr/>
          <a:lstStyle/>
          <a:p>
            <a:pPr marL="0" indent="0">
              <a:buNone/>
            </a:pPr>
            <a:r>
              <a:rPr lang="en-US" b="1" u="sng" dirty="0"/>
              <a:t>September 17, 1569 </a:t>
            </a:r>
            <a:r>
              <a:rPr lang="en-US" dirty="0"/>
              <a:t>Pope asked Christians to pray the rosary for the success of the Christians against the Turks at Lepanto, Greece. The triumph of the fleet was attributed to </a:t>
            </a:r>
            <a:r>
              <a:rPr lang="en-US" b="1" dirty="0">
                <a:solidFill>
                  <a:srgbClr val="002060">
                    <a:alpha val="77000"/>
                  </a:srgbClr>
                </a:solidFill>
              </a:rPr>
              <a:t>Our Lady of the Rosary</a:t>
            </a:r>
            <a:r>
              <a:rPr lang="en-US" dirty="0"/>
              <a:t>.</a:t>
            </a:r>
          </a:p>
          <a:p>
            <a:pPr marL="0" indent="0">
              <a:buNone/>
            </a:pPr>
            <a:r>
              <a:rPr lang="en-US" b="1" u="sng" dirty="0"/>
              <a:t>July 18, 1830</a:t>
            </a:r>
            <a:r>
              <a:rPr lang="en-US" dirty="0"/>
              <a:t> The Blessed Mother appeared to St. Catherine Laboure in a convent in France and asked her to strike a metal made after a model that she provided with the words, “Oh Mary, conceived without original sin, pray for us who have recourse to thee. She became known as </a:t>
            </a:r>
            <a:r>
              <a:rPr lang="en-US" b="1" dirty="0">
                <a:solidFill>
                  <a:srgbClr val="002060">
                    <a:alpha val="77000"/>
                  </a:srgbClr>
                </a:solidFill>
              </a:rPr>
              <a:t>Our Lady of the Miraculous Medal</a:t>
            </a:r>
            <a:r>
              <a:rPr lang="en-US" dirty="0">
                <a:solidFill>
                  <a:srgbClr val="0070C0">
                    <a:alpha val="77000"/>
                  </a:srgbClr>
                </a:solidFill>
              </a:rPr>
              <a:t>.</a:t>
            </a:r>
            <a:endParaRPr lang="en-US" dirty="0"/>
          </a:p>
          <a:p>
            <a:pPr marL="0" indent="0">
              <a:buNone/>
            </a:pPr>
            <a:r>
              <a:rPr lang="en-US" b="1" u="sng" dirty="0"/>
              <a:t>September 17, 1846 </a:t>
            </a:r>
            <a:r>
              <a:rPr lang="en-US" dirty="0"/>
              <a:t>The Blessed Mother appeared to Melanie Mathieu in La </a:t>
            </a:r>
            <a:r>
              <a:rPr lang="en-US" dirty="0" err="1"/>
              <a:t>Salette</a:t>
            </a:r>
            <a:r>
              <a:rPr lang="en-US" dirty="0"/>
              <a:t>, France. She became known as </a:t>
            </a:r>
            <a:r>
              <a:rPr lang="en-US" b="1" dirty="0">
                <a:solidFill>
                  <a:srgbClr val="002060">
                    <a:alpha val="77000"/>
                  </a:srgbClr>
                </a:solidFill>
              </a:rPr>
              <a:t>Our Lady of La </a:t>
            </a:r>
            <a:r>
              <a:rPr lang="en-US" b="1" dirty="0" err="1">
                <a:solidFill>
                  <a:srgbClr val="002060">
                    <a:alpha val="77000"/>
                  </a:srgbClr>
                </a:solidFill>
              </a:rPr>
              <a:t>Salette</a:t>
            </a:r>
            <a:r>
              <a:rPr lang="en-US" dirty="0"/>
              <a:t>.</a:t>
            </a:r>
          </a:p>
          <a:p>
            <a:pPr marL="0" indent="0">
              <a:buNone/>
            </a:pPr>
            <a:r>
              <a:rPr lang="en-US" b="1" u="sng" dirty="0"/>
              <a:t>December 8, 1858 </a:t>
            </a:r>
            <a:r>
              <a:rPr lang="en-US" dirty="0"/>
              <a:t>The Blessed Mother appeared to Bernadette Soubirous stating, “I am the </a:t>
            </a:r>
            <a:r>
              <a:rPr lang="en-US" b="1" dirty="0">
                <a:solidFill>
                  <a:srgbClr val="002060">
                    <a:alpha val="77000"/>
                  </a:srgbClr>
                </a:solidFill>
              </a:rPr>
              <a:t>Immaculate Conception</a:t>
            </a:r>
            <a:r>
              <a:rPr lang="en-US" dirty="0"/>
              <a:t>.”</a:t>
            </a:r>
          </a:p>
          <a:p>
            <a:endParaRPr lang="en-US" dirty="0"/>
          </a:p>
        </p:txBody>
      </p:sp>
    </p:spTree>
    <p:extLst>
      <p:ext uri="{BB962C8B-B14F-4D97-AF65-F5344CB8AC3E}">
        <p14:creationId xmlns:p14="http://schemas.microsoft.com/office/powerpoint/2010/main" val="68327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7054-2300-C84D-AB3E-2AD39EAA7FB0}"/>
              </a:ext>
            </a:extLst>
          </p:cNvPr>
          <p:cNvSpPr>
            <a:spLocks noGrp="1"/>
          </p:cNvSpPr>
          <p:nvPr>
            <p:ph type="title"/>
          </p:nvPr>
        </p:nvSpPr>
        <p:spPr/>
        <p:txBody>
          <a:bodyPr>
            <a:normAutofit/>
          </a:bodyPr>
          <a:lstStyle/>
          <a:p>
            <a:pPr algn="ctr"/>
            <a:r>
              <a:rPr lang="en-US" dirty="0"/>
              <a:t>Selected Apparitions of the Blessed Mother</a:t>
            </a:r>
          </a:p>
        </p:txBody>
      </p:sp>
      <p:sp>
        <p:nvSpPr>
          <p:cNvPr id="3" name="Content Placeholder 2">
            <a:extLst>
              <a:ext uri="{FF2B5EF4-FFF2-40B4-BE49-F238E27FC236}">
                <a16:creationId xmlns:a16="http://schemas.microsoft.com/office/drawing/2014/main" id="{26D18E46-82B4-804F-9331-3C78937D56A9}"/>
              </a:ext>
            </a:extLst>
          </p:cNvPr>
          <p:cNvSpPr>
            <a:spLocks noGrp="1"/>
          </p:cNvSpPr>
          <p:nvPr>
            <p:ph idx="1"/>
          </p:nvPr>
        </p:nvSpPr>
        <p:spPr/>
        <p:txBody>
          <a:bodyPr/>
          <a:lstStyle/>
          <a:p>
            <a:pPr marL="0" indent="0">
              <a:buNone/>
            </a:pPr>
            <a:r>
              <a:rPr lang="en-US" b="1" u="sng" dirty="0"/>
              <a:t>October 13, 1916 </a:t>
            </a:r>
            <a:r>
              <a:rPr lang="en-US" dirty="0"/>
              <a:t>The Blessed Mother appeared to three children at Fatima, Portugal. On that day to prove to the world that she was meeting the children, she caused the “Sun to Dance.” She is known as Our Lady of Fatima.</a:t>
            </a:r>
          </a:p>
          <a:p>
            <a:pPr marL="0" indent="0">
              <a:buNone/>
            </a:pPr>
            <a:r>
              <a:rPr lang="en-US" dirty="0">
                <a:hlinkClick r:id="rId3"/>
              </a:rPr>
              <a:t>https://watch.formed.org/fatima-1/season:1/videos/the-great-miracle-of-the-sun</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0454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82E0D7-37D0-4C31-B2DA-233C8F10C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9097524" cy="614897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FDAFD-7B6E-5A4F-BE2C-2A473F8A78BA}"/>
              </a:ext>
            </a:extLst>
          </p:cNvPr>
          <p:cNvSpPr>
            <a:spLocks noGrp="1"/>
          </p:cNvSpPr>
          <p:nvPr>
            <p:ph type="title"/>
          </p:nvPr>
        </p:nvSpPr>
        <p:spPr>
          <a:xfrm>
            <a:off x="1024129" y="585216"/>
            <a:ext cx="8069094" cy="1499616"/>
          </a:xfrm>
        </p:spPr>
        <p:txBody>
          <a:bodyPr>
            <a:normAutofit/>
          </a:bodyPr>
          <a:lstStyle/>
          <a:p>
            <a:r>
              <a:rPr lang="en-US">
                <a:solidFill>
                  <a:srgbClr val="FFFFFF"/>
                </a:solidFill>
              </a:rPr>
              <a:t>Grace</a:t>
            </a:r>
          </a:p>
        </p:txBody>
      </p:sp>
      <p:cxnSp>
        <p:nvCxnSpPr>
          <p:cNvPr id="10" name="Straight Connector 9">
            <a:extLst>
              <a:ext uri="{FF2B5EF4-FFF2-40B4-BE49-F238E27FC236}">
                <a16:creationId xmlns:a16="http://schemas.microsoft.com/office/drawing/2014/main" id="{1AD3A364-FD48-4C42-B623-DAD0C3ED6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E518A4-6CDA-D142-AAA4-DBACFCEC669A}"/>
              </a:ext>
            </a:extLst>
          </p:cNvPr>
          <p:cNvSpPr>
            <a:spLocks noGrp="1"/>
          </p:cNvSpPr>
          <p:nvPr>
            <p:ph idx="1"/>
          </p:nvPr>
        </p:nvSpPr>
        <p:spPr>
          <a:xfrm>
            <a:off x="1024129" y="2084832"/>
            <a:ext cx="8074151" cy="4064139"/>
          </a:xfrm>
        </p:spPr>
        <p:txBody>
          <a:bodyPr>
            <a:normAutofit/>
          </a:bodyPr>
          <a:lstStyle/>
          <a:p>
            <a:r>
              <a:rPr lang="en-US" sz="2800" dirty="0">
                <a:solidFill>
                  <a:srgbClr val="FFFFFF"/>
                </a:solidFill>
              </a:rPr>
              <a:t>Grace is a totally gratuitous gift from God to the human race on which man has absolutely no claim. It is a supernatural gift that God, of his free benevolence, bestows on rational creatures for their eternal salvation. The gifts of grace are essentially supernatural.</a:t>
            </a:r>
          </a:p>
          <a:p>
            <a:r>
              <a:rPr lang="en-US" sz="2800" dirty="0">
                <a:solidFill>
                  <a:srgbClr val="FFFFFF"/>
                </a:solidFill>
              </a:rPr>
              <a:t>Mary had extra graces to stay without sin.</a:t>
            </a:r>
          </a:p>
          <a:p>
            <a:r>
              <a:rPr lang="en-US" sz="2800" dirty="0">
                <a:solidFill>
                  <a:srgbClr val="FFFFFF"/>
                </a:solidFill>
              </a:rPr>
              <a:t>At baptism we are made members of the Church – remove original sin and gain sanctifying grace.</a:t>
            </a:r>
          </a:p>
          <a:p>
            <a:endParaRPr lang="en-US" dirty="0">
              <a:solidFill>
                <a:srgbClr val="FFFFFF"/>
              </a:solidFill>
            </a:endParaRPr>
          </a:p>
          <a:p>
            <a:endParaRPr lang="en-US" dirty="0">
              <a:solidFill>
                <a:srgbClr val="FFFFFF"/>
              </a:solidFill>
            </a:endParaRPr>
          </a:p>
        </p:txBody>
      </p:sp>
      <p:sp>
        <p:nvSpPr>
          <p:cNvPr id="12" name="Rectangle 11">
            <a:extLst>
              <a:ext uri="{FF2B5EF4-FFF2-40B4-BE49-F238E27FC236}">
                <a16:creationId xmlns:a16="http://schemas.microsoft.com/office/drawing/2014/main" id="{F9F40211-4307-4706-AE59-83AC153FB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614510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0682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09F80-72EF-6D40-B4AF-036B7E1F2EFF}"/>
              </a:ext>
            </a:extLst>
          </p:cNvPr>
          <p:cNvSpPr>
            <a:spLocks noGrp="1"/>
          </p:cNvSpPr>
          <p:nvPr>
            <p:ph type="title"/>
          </p:nvPr>
        </p:nvSpPr>
        <p:spPr/>
        <p:txBody>
          <a:bodyPr/>
          <a:lstStyle/>
          <a:p>
            <a:pPr algn="ctr"/>
            <a:r>
              <a:rPr lang="en-US" dirty="0"/>
              <a:t>Next Week</a:t>
            </a:r>
          </a:p>
        </p:txBody>
      </p:sp>
      <p:sp>
        <p:nvSpPr>
          <p:cNvPr id="3" name="Content Placeholder 2">
            <a:extLst>
              <a:ext uri="{FF2B5EF4-FFF2-40B4-BE49-F238E27FC236}">
                <a16:creationId xmlns:a16="http://schemas.microsoft.com/office/drawing/2014/main" id="{EF5AD8B4-2FC1-A942-8F4A-DC9E3A41BD67}"/>
              </a:ext>
            </a:extLst>
          </p:cNvPr>
          <p:cNvSpPr>
            <a:spLocks noGrp="1"/>
          </p:cNvSpPr>
          <p:nvPr>
            <p:ph idx="1"/>
          </p:nvPr>
        </p:nvSpPr>
        <p:spPr/>
        <p:txBody>
          <a:bodyPr>
            <a:normAutofit/>
          </a:bodyPr>
          <a:lstStyle/>
          <a:p>
            <a:pPr marL="0" indent="0" algn="ctr">
              <a:buNone/>
            </a:pPr>
            <a:r>
              <a:rPr lang="en-US" sz="4800" dirty="0">
                <a:latin typeface="+mj-lt"/>
                <a:cs typeface="Times New Roman" panose="02020603050405020304" pitchFamily="18" charset="0"/>
              </a:rPr>
              <a:t>Father De </a:t>
            </a:r>
            <a:r>
              <a:rPr lang="en-US" sz="4800" dirty="0" err="1">
                <a:latin typeface="+mj-lt"/>
                <a:cs typeface="Times New Roman" panose="02020603050405020304" pitchFamily="18" charset="0"/>
              </a:rPr>
              <a:t>Celles</a:t>
            </a:r>
            <a:r>
              <a:rPr lang="en-US" sz="4800" dirty="0">
                <a:latin typeface="+mj-lt"/>
                <a:cs typeface="Times New Roman" panose="02020603050405020304" pitchFamily="18" charset="0"/>
              </a:rPr>
              <a:t> takes questions from high school students. </a:t>
            </a:r>
          </a:p>
          <a:p>
            <a:pPr marL="0" indent="0" algn="ctr">
              <a:buNone/>
            </a:pPr>
            <a:r>
              <a:rPr lang="en-US" sz="4800" dirty="0">
                <a:latin typeface="+mj-lt"/>
                <a:cs typeface="Times New Roman" panose="02020603050405020304" pitchFamily="18" charset="0"/>
              </a:rPr>
              <a:t>Submit questions to the Lairds (blaird48@gmail.com) by November 11, 2021</a:t>
            </a:r>
          </a:p>
        </p:txBody>
      </p:sp>
    </p:spTree>
    <p:extLst>
      <p:ext uri="{BB962C8B-B14F-4D97-AF65-F5344CB8AC3E}">
        <p14:creationId xmlns:p14="http://schemas.microsoft.com/office/powerpoint/2010/main" val="42878953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2277</TotalTime>
  <Words>1982</Words>
  <Application>Microsoft Office PowerPoint</Application>
  <PresentationFormat>Widescreen</PresentationFormat>
  <Paragraphs>199</Paragraphs>
  <Slides>25</Slides>
  <Notes>16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Lora</vt:lpstr>
      <vt:lpstr>system-ui</vt:lpstr>
      <vt:lpstr>Tw Cen MT</vt:lpstr>
      <vt:lpstr>Tw Cen MT Condensed</vt:lpstr>
      <vt:lpstr>Wingdings 3</vt:lpstr>
      <vt:lpstr>Integral</vt:lpstr>
      <vt:lpstr>PowerPoint Presentation</vt:lpstr>
      <vt:lpstr>Anima Christi</vt:lpstr>
      <vt:lpstr>Levels of Happiness Review</vt:lpstr>
      <vt:lpstr>Levels of Happiness Exercise</vt:lpstr>
      <vt:lpstr>Saint/Beatitude Exercise</vt:lpstr>
      <vt:lpstr>The Holy Spirit</vt:lpstr>
      <vt:lpstr>The Holy Spirit  in the Nicene Creed</vt:lpstr>
      <vt:lpstr>Holy Spirit in the Church Today</vt:lpstr>
      <vt:lpstr>CCC 689</vt:lpstr>
      <vt:lpstr>How the Holy Spirit is Active in the Church Today (from CCC 688)</vt:lpstr>
      <vt:lpstr>How the Holy Spirit is Active in the Church Today (from CCC 688)</vt:lpstr>
      <vt:lpstr>Gifts of the Holy Spirit</vt:lpstr>
      <vt:lpstr>The Fruits of the Holy Spirit</vt:lpstr>
      <vt:lpstr>Prayer to the Holy Spirit</vt:lpstr>
      <vt:lpstr>PowerPoint Presentation</vt:lpstr>
      <vt:lpstr>The Blessed Mother in Christ’s Life</vt:lpstr>
      <vt:lpstr>Annunciation/Immaculate Conception</vt:lpstr>
      <vt:lpstr>Life of Blessed Mother</vt:lpstr>
      <vt:lpstr>Life of Blessed Mother</vt:lpstr>
      <vt:lpstr>Finding of Jesus in the Temple</vt:lpstr>
      <vt:lpstr>Selected Apparitions of the Blessed Mother</vt:lpstr>
      <vt:lpstr>Selected Apparitions of the Blessed Mother</vt:lpstr>
      <vt:lpstr>Selected Apparitions of the Blessed Mother</vt:lpstr>
      <vt:lpstr>Grace</vt:lpstr>
      <vt:lpstr>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Ninth Grade CCD Class #5</dc:title>
  <dc:creator>Bob Laird</dc:creator>
  <cp:lastModifiedBy>Gerri Laird</cp:lastModifiedBy>
  <cp:revision>49</cp:revision>
  <dcterms:created xsi:type="dcterms:W3CDTF">2020-10-12T15:17:25Z</dcterms:created>
  <dcterms:modified xsi:type="dcterms:W3CDTF">2021-11-10T18:09:42Z</dcterms:modified>
</cp:coreProperties>
</file>