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13"/>
  </p:notesMasterIdLst>
  <p:sldIdLst>
    <p:sldId id="371" r:id="rId2"/>
    <p:sldId id="340" r:id="rId3"/>
    <p:sldId id="372" r:id="rId4"/>
    <p:sldId id="373" r:id="rId5"/>
    <p:sldId id="271" r:id="rId6"/>
    <p:sldId id="374" r:id="rId7"/>
    <p:sldId id="273" r:id="rId8"/>
    <p:sldId id="375" r:id="rId9"/>
    <p:sldId id="344" r:id="rId10"/>
    <p:sldId id="341" r:id="rId11"/>
    <p:sldId id="34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2"/>
    <p:restoredTop sz="94788"/>
  </p:normalViewPr>
  <p:slideViewPr>
    <p:cSldViewPr snapToGrid="0" snapToObjects="1">
      <p:cViewPr varScale="1">
        <p:scale>
          <a:sx n="81" d="100"/>
          <a:sy n="81" d="100"/>
        </p:scale>
        <p:origin x="51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 Laird" userId="424f5dd1d4d5a467" providerId="LiveId" clId="{59FD2089-B908-43C4-843A-EB20B2D29405}"/>
    <pc:docChg chg="modSld">
      <pc:chgData name="Gerri Laird" userId="424f5dd1d4d5a467" providerId="LiveId" clId="{59FD2089-B908-43C4-843A-EB20B2D29405}" dt="2021-11-02T13:12:10.307" v="0" actId="6549"/>
      <pc:docMkLst>
        <pc:docMk/>
      </pc:docMkLst>
      <pc:sldChg chg="modSp mod">
        <pc:chgData name="Gerri Laird" userId="424f5dd1d4d5a467" providerId="LiveId" clId="{59FD2089-B908-43C4-843A-EB20B2D29405}" dt="2021-11-02T13:12:10.307" v="0" actId="6549"/>
        <pc:sldMkLst>
          <pc:docMk/>
          <pc:sldMk cId="3967964610" sldId="342"/>
        </pc:sldMkLst>
        <pc:spChg chg="mod">
          <ac:chgData name="Gerri Laird" userId="424f5dd1d4d5a467" providerId="LiveId" clId="{59FD2089-B908-43C4-843A-EB20B2D29405}" dt="2021-11-02T13:12:10.307" v="0" actId="6549"/>
          <ac:spMkLst>
            <pc:docMk/>
            <pc:sldMk cId="3967964610" sldId="342"/>
            <ac:spMk id="3" creationId="{A301824E-A8B7-4F07-AB08-467B532A26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9BA73-BE28-EE4D-856E-602A8B1DD09B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CF3CB-2BE0-9F42-B6EC-F5327797D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5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B87E-4591-47A1-9046-CF63F17215EF}" type="datetime2">
              <a:rPr lang="en-US" smtClean="0"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5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DE70B-B772-416E-A790-995760B1742E}" type="datetime2">
              <a:rPr lang="en-US" smtClean="0"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6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45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9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9161-23B8-4738-9069-73EBE8884FDD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3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8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2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162C-A7C1-4263-9453-1BAFF8C39559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2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6793-3458-4587-8168-65F0C37A92D2}" type="datetime2">
              <a:rPr lang="en-US" smtClean="0"/>
              <a:t>Tuesday, November 2,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4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700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61064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0908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8828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503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33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Tuesday, November 2,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6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Tuesday, November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9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ediblecatholic.com/12ppt/7E-P6-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6" name="Group 70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353ECB6A-1973-474A-BB4B-3DF9D8D42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r="13631" b="9090"/>
          <a:stretch/>
        </p:blipFill>
        <p:spPr bwMode="auto">
          <a:xfrm>
            <a:off x="2710661" y="-64294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695" y="1678666"/>
            <a:ext cx="4609707" cy="3810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Ninth Grade CCD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Class 7</a:t>
            </a: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October 31, 2021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St. Raymond of </a:t>
            </a:r>
            <a:r>
              <a:rPr lang="en-US" sz="2400" b="1" dirty="0" err="1">
                <a:solidFill>
                  <a:srgbClr val="0070C0"/>
                </a:solidFill>
              </a:rPr>
              <a:t>Peñafort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Catholic Church</a:t>
            </a: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5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9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917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8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DEC14F3-B46E-B641-81A1-1B20A183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Anima Christi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D027-743A-5F42-8971-D4E1910A8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Soul of Christ, sanctify me.</a:t>
            </a:r>
            <a:br>
              <a:rPr lang="en-US" sz="2000" dirty="0"/>
            </a:br>
            <a:r>
              <a:rPr lang="en-US" sz="2000" dirty="0"/>
              <a:t>Body of Christ, save me.</a:t>
            </a:r>
            <a:br>
              <a:rPr lang="en-US" sz="2000" dirty="0"/>
            </a:br>
            <a:r>
              <a:rPr lang="en-US" sz="2000" dirty="0"/>
              <a:t>Blood of Christ, inebriate me.</a:t>
            </a:r>
            <a:br>
              <a:rPr lang="en-US" sz="2000" dirty="0"/>
            </a:br>
            <a:r>
              <a:rPr lang="en-US" sz="2000" dirty="0"/>
              <a:t>Water from the side of Christ, wash me.</a:t>
            </a:r>
            <a:br>
              <a:rPr lang="en-US" sz="2000" dirty="0"/>
            </a:br>
            <a:r>
              <a:rPr lang="en-US" sz="2000" dirty="0"/>
              <a:t>Passion of Christ, strengthen me.</a:t>
            </a:r>
            <a:br>
              <a:rPr lang="en-US" sz="2000" dirty="0"/>
            </a:br>
            <a:r>
              <a:rPr lang="en-US" sz="2000" dirty="0"/>
              <a:t>O Good Jesus, hear me.</a:t>
            </a:r>
            <a:br>
              <a:rPr lang="en-US" sz="2000" dirty="0"/>
            </a:br>
            <a:r>
              <a:rPr lang="en-US" sz="2000" dirty="0"/>
              <a:t>Within your wounds hide me.</a:t>
            </a:r>
            <a:br>
              <a:rPr lang="en-US" sz="2000" dirty="0"/>
            </a:br>
            <a:r>
              <a:rPr lang="en-US" sz="2000" dirty="0"/>
              <a:t>Permit me not to be separated from you.</a:t>
            </a:r>
            <a:br>
              <a:rPr lang="en-US" sz="2000" dirty="0"/>
            </a:br>
            <a:r>
              <a:rPr lang="en-US" sz="2000" dirty="0"/>
              <a:t>From the wicked foe, defend me.</a:t>
            </a:r>
            <a:br>
              <a:rPr lang="en-US" sz="2000" dirty="0"/>
            </a:br>
            <a:r>
              <a:rPr lang="en-US" sz="2000" dirty="0"/>
              <a:t>At the hour of my death, call me</a:t>
            </a:r>
            <a:br>
              <a:rPr lang="en-US" sz="2000" dirty="0"/>
            </a:br>
            <a:r>
              <a:rPr lang="en-US" sz="2000" dirty="0"/>
              <a:t>and bid me come to you</a:t>
            </a:r>
            <a:br>
              <a:rPr lang="en-US" sz="2000" dirty="0"/>
            </a:br>
            <a:r>
              <a:rPr lang="en-US" sz="2000" dirty="0"/>
              <a:t>That with your saints I may praise you</a:t>
            </a:r>
            <a:br>
              <a:rPr lang="en-US" sz="2000" dirty="0"/>
            </a:br>
            <a:r>
              <a:rPr lang="en-US" sz="2000" dirty="0"/>
              <a:t>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315170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53ECB6A-1973-474A-BB4B-3DF9D8D42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r="13631" b="9090"/>
          <a:stretch/>
        </p:blipFill>
        <p:spPr bwMode="auto">
          <a:xfrm>
            <a:off x="2710661" y="-64294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695" y="1678666"/>
            <a:ext cx="4609707" cy="3810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What is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All Saints Day?</a:t>
            </a:r>
            <a:br>
              <a:rPr lang="en-US" sz="4000" b="1" dirty="0">
                <a:solidFill>
                  <a:srgbClr val="0070C0"/>
                </a:solidFill>
              </a:rPr>
            </a:br>
            <a:br>
              <a:rPr lang="en-US" sz="4400" b="1" dirty="0">
                <a:solidFill>
                  <a:srgbClr val="0070C0"/>
                </a:solidFill>
              </a:rPr>
            </a:b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2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70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819373"/>
            <a:ext cx="3497565" cy="41666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4000" b="1" dirty="0"/>
            </a:br>
            <a:br>
              <a:rPr lang="en-US" sz="4000" b="1" dirty="0"/>
            </a:br>
            <a:r>
              <a:rPr lang="en-US" sz="4900" b="1" dirty="0">
                <a:solidFill>
                  <a:schemeClr val="tx1"/>
                </a:solidFill>
              </a:rPr>
              <a:t>What is</a:t>
            </a:r>
            <a:br>
              <a:rPr lang="en-US" sz="4900" b="1" dirty="0">
                <a:solidFill>
                  <a:schemeClr val="tx1"/>
                </a:solidFill>
              </a:rPr>
            </a:br>
            <a:r>
              <a:rPr lang="en-US" sz="4900" b="1" dirty="0">
                <a:solidFill>
                  <a:schemeClr val="tx1"/>
                </a:solidFill>
              </a:rPr>
              <a:t>All Souls Day?</a:t>
            </a:r>
            <a:br>
              <a:rPr lang="en-US" sz="4900" b="1" dirty="0">
                <a:solidFill>
                  <a:schemeClr val="tx1"/>
                </a:solidFill>
              </a:rPr>
            </a:br>
            <a:br>
              <a:rPr lang="en-US" sz="4900" b="1" dirty="0"/>
            </a:br>
            <a:br>
              <a:rPr lang="en-US" sz="2800" b="1" dirty="0"/>
            </a:br>
            <a:br>
              <a:rPr lang="en-US" sz="2800" b="1" dirty="0"/>
            </a:br>
            <a:br>
              <a:rPr lang="en-US" sz="2800" b="1" dirty="0"/>
            </a:br>
            <a:endParaRPr lang="en-US" sz="2800" b="1" dirty="0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F6E918B1-FA59-42EF-8A8E-B0F3D1E54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Let's Pray For Our Departed Loved Ones On All Souls Day">
            <a:extLst>
              <a:ext uri="{FF2B5EF4-FFF2-40B4-BE49-F238E27FC236}">
                <a16:creationId xmlns:a16="http://schemas.microsoft.com/office/drawing/2014/main" id="{03A6082B-6D9D-4FB5-BDFE-B96003C8E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973" y="835214"/>
            <a:ext cx="3687107" cy="548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6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1D1B-284C-0640-982C-AE2299DD2FB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You were born into a culture in which…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22F1C-DAE5-7540-A82F-A42E7C55B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09946"/>
            <a:ext cx="8596668" cy="4609708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You can define your own reality! </a:t>
            </a:r>
          </a:p>
          <a:p>
            <a:r>
              <a:rPr lang="en-US" sz="4400" dirty="0"/>
              <a:t>You can decide for yourself whether certain behaviors are good or bad. </a:t>
            </a:r>
          </a:p>
          <a:p>
            <a:r>
              <a:rPr lang="en-US" sz="4400" dirty="0"/>
              <a:t>You can decide for yourself when life begins, or what gender you want to be. </a:t>
            </a:r>
          </a:p>
          <a:p>
            <a:r>
              <a:rPr lang="en-US" sz="4400" dirty="0"/>
              <a:t>You can decide what is sin and what isn’t! </a:t>
            </a:r>
          </a:p>
          <a:p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1D1B-284C-0640-982C-AE2299DD2FB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22F1C-DAE5-7540-A82F-A42E7C55B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9753"/>
            <a:ext cx="8596668" cy="47216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We no longer accept that we are made in the image and likeness of God, so there is great confusion about… </a:t>
            </a:r>
          </a:p>
          <a:p>
            <a:r>
              <a:rPr lang="en-US" sz="3200" dirty="0"/>
              <a:t>what it means to be a human person</a:t>
            </a:r>
          </a:p>
          <a:p>
            <a:r>
              <a:rPr lang="en-US" sz="3200" dirty="0"/>
              <a:t>what it means to be male and female</a:t>
            </a:r>
          </a:p>
          <a:p>
            <a:r>
              <a:rPr lang="en-US" sz="3200" dirty="0"/>
              <a:t>what it means to be a family (father/mother/children)…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BUT..</a:t>
            </a:r>
          </a:p>
        </p:txBody>
      </p:sp>
    </p:spTree>
    <p:extLst>
      <p:ext uri="{BB962C8B-B14F-4D97-AF65-F5344CB8AC3E}">
        <p14:creationId xmlns:p14="http://schemas.microsoft.com/office/powerpoint/2010/main" val="36676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CE3DD1-037F-DE4A-979D-E769CC96E2DB}"/>
              </a:ext>
            </a:extLst>
          </p:cNvPr>
          <p:cNvSpPr/>
          <p:nvPr/>
        </p:nvSpPr>
        <p:spPr>
          <a:xfrm>
            <a:off x="1799494" y="1228397"/>
            <a:ext cx="68967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God placed you here for a reason…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at this time in history,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>
                <a:solidFill>
                  <a:srgbClr val="7030A0"/>
                </a:solidFill>
              </a:rPr>
              <a:t>in your particular family.</a:t>
            </a:r>
          </a:p>
          <a:p>
            <a:pPr lvl="1"/>
            <a:endParaRPr lang="en-US" sz="4000" dirty="0"/>
          </a:p>
          <a:p>
            <a:pPr lvl="1" algn="ctr"/>
            <a:r>
              <a:rPr lang="en-US" sz="4000" dirty="0">
                <a:solidFill>
                  <a:srgbClr val="C00000"/>
                </a:solidFill>
              </a:rPr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198998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AD41-13BC-5946-B1BD-4B0EB1C2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How do we keep from getting trapped into believing that we can define our own existence…our own reality?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D213A-FC4A-2C4C-ABBE-BD0AB513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14920"/>
            <a:ext cx="8596668" cy="33264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What are we seeking? What do we want?</a:t>
            </a:r>
          </a:p>
          <a:p>
            <a:pPr marL="0" indent="0" algn="ctr">
              <a:buNone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691F0C-DB28-4F76-9AA0-442667D0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07" y="1930400"/>
            <a:ext cx="5599522" cy="33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34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AD41-13BC-5946-B1BD-4B0EB1C2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 matter what we 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think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” we desire, what are we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really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desiring?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D213A-FC4A-2C4C-ABBE-BD0AB513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14920"/>
            <a:ext cx="8596668" cy="332644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600" dirty="0">
                <a:solidFill>
                  <a:srgbClr val="002060"/>
                </a:solidFill>
              </a:rPr>
              <a:t>What is the one thing we desire…</a:t>
            </a:r>
          </a:p>
          <a:p>
            <a:pPr marL="0" indent="0" algn="ctr">
              <a:buNone/>
            </a:pPr>
            <a:r>
              <a:rPr lang="en-US" sz="4600" dirty="0">
                <a:solidFill>
                  <a:srgbClr val="002060"/>
                </a:solidFill>
              </a:rPr>
              <a:t> only for itself?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691F0C-DB28-4F76-9AA0-442667D0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335" y="1695427"/>
            <a:ext cx="5599522" cy="33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22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86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5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6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7" name="Isosceles Triangle 96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AAF5DE-7486-4A8D-8011-56EABD2E8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261331"/>
            <a:ext cx="3179146" cy="413363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HAPPINESS</a:t>
            </a:r>
            <a:b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“It is Jesus that you seek when you dream of happiness…He is waiting for you when nothing else you find satisfies you; He is the beauty to which you are so attracted…It is He who reads in your hearts your most genuine choices, the choices that others try to stifle.”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369524-716C-463B-91EB-1E9C98A3F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00" b="2"/>
          <a:stretch/>
        </p:blipFill>
        <p:spPr bwMode="auto">
          <a:xfrm>
            <a:off x="888603" y="1128328"/>
            <a:ext cx="4973212" cy="4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740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41B6-0AF6-44CB-B812-1CD0072E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Levels of Happiness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1824E-A8B7-4F07-AB08-467B532A2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7E-P6-A_032020 (crediblecatholic.com)</a:t>
            </a:r>
            <a:endParaRPr lang="en-US" dirty="0"/>
          </a:p>
          <a:p>
            <a:r>
              <a:rPr lang="en-US" dirty="0">
                <a:hlinkClick r:id="rId2"/>
              </a:rPr>
              <a:t>https://www.crediblecatholic.com/12ppt/7E-P6-A/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646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4322</TotalTime>
  <Words>439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Facet</vt:lpstr>
      <vt:lpstr>Ninth Grade CCD Class 7  October 31, 2021 St. Raymond of Peñafort Catholic Church   </vt:lpstr>
      <vt:lpstr>Anima Christi</vt:lpstr>
      <vt:lpstr>What is All Saints Day?     </vt:lpstr>
      <vt:lpstr>  What is All Souls Day?     </vt:lpstr>
      <vt:lpstr>You were born into a culture in which…</vt:lpstr>
      <vt:lpstr>PowerPoint Presentation</vt:lpstr>
      <vt:lpstr>PowerPoint Presentation</vt:lpstr>
      <vt:lpstr>How do we keep from getting trapped into believing that we can define our own existence…our own reality? </vt:lpstr>
      <vt:lpstr>No matter what we “think” we desire, what are we really desiring? </vt:lpstr>
      <vt:lpstr>HAPPINESS  “It is Jesus that you seek when you dream of happiness…He is waiting for you when nothing else you find satisfies you; He is the beauty to which you are so attracted…It is He who reads in your hearts your most genuine choices, the choices that others try to stifle.”</vt:lpstr>
      <vt:lpstr>Levels of Happiness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Grade CCD Class 4</dc:title>
  <dc:creator>Bob Laird</dc:creator>
  <cp:lastModifiedBy>Gerri Laird</cp:lastModifiedBy>
  <cp:revision>29</cp:revision>
  <cp:lastPrinted>2020-10-04T12:04:23Z</cp:lastPrinted>
  <dcterms:created xsi:type="dcterms:W3CDTF">2020-10-03T10:42:20Z</dcterms:created>
  <dcterms:modified xsi:type="dcterms:W3CDTF">2021-11-02T13:12:36Z</dcterms:modified>
</cp:coreProperties>
</file>