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1"/>
  </p:sldMasterIdLst>
  <p:notesMasterIdLst>
    <p:notesMasterId r:id="rId22"/>
  </p:notesMasterIdLst>
  <p:sldIdLst>
    <p:sldId id="256" r:id="rId2"/>
    <p:sldId id="340" r:id="rId3"/>
    <p:sldId id="366" r:id="rId4"/>
    <p:sldId id="367" r:id="rId5"/>
    <p:sldId id="368" r:id="rId6"/>
    <p:sldId id="265" r:id="rId7"/>
    <p:sldId id="266" r:id="rId8"/>
    <p:sldId id="263" r:id="rId9"/>
    <p:sldId id="346" r:id="rId10"/>
    <p:sldId id="347" r:id="rId11"/>
    <p:sldId id="348" r:id="rId12"/>
    <p:sldId id="345" r:id="rId13"/>
    <p:sldId id="267" r:id="rId14"/>
    <p:sldId id="350" r:id="rId15"/>
    <p:sldId id="351" r:id="rId16"/>
    <p:sldId id="269" r:id="rId17"/>
    <p:sldId id="270" r:id="rId18"/>
    <p:sldId id="363" r:id="rId19"/>
    <p:sldId id="365" r:id="rId20"/>
    <p:sldId id="34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D7C259-E976-479C-BAB6-16715CA02D3E}" v="27" dt="2021-10-24T21:31:10.8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1" autoAdjust="0"/>
    <p:restoredTop sz="94788"/>
  </p:normalViewPr>
  <p:slideViewPr>
    <p:cSldViewPr snapToGrid="0" snapToObjects="1">
      <p:cViewPr>
        <p:scale>
          <a:sx n="100" d="100"/>
          <a:sy n="100" d="100"/>
        </p:scale>
        <p:origin x="58" y="-42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02D7C259-E976-479C-BAB6-16715CA02D3E}"/>
    <pc:docChg chg="undo custSel delSld modSld sldOrd">
      <pc:chgData name="Gerri Laird" userId="424f5dd1d4d5a467" providerId="LiveId" clId="{02D7C259-E976-479C-BAB6-16715CA02D3E}" dt="2021-10-25T15:39:15.011" v="84" actId="47"/>
      <pc:docMkLst>
        <pc:docMk/>
      </pc:docMkLst>
      <pc:sldChg chg="modSp mod">
        <pc:chgData name="Gerri Laird" userId="424f5dd1d4d5a467" providerId="LiveId" clId="{02D7C259-E976-479C-BAB6-16715CA02D3E}" dt="2021-10-24T21:12:16.011" v="12" actId="27636"/>
        <pc:sldMkLst>
          <pc:docMk/>
          <pc:sldMk cId="1076836511" sldId="263"/>
        </pc:sldMkLst>
        <pc:spChg chg="mod">
          <ac:chgData name="Gerri Laird" userId="424f5dd1d4d5a467" providerId="LiveId" clId="{02D7C259-E976-479C-BAB6-16715CA02D3E}" dt="2021-10-24T21:12:16.011" v="12" actId="27636"/>
          <ac:spMkLst>
            <pc:docMk/>
            <pc:sldMk cId="1076836511" sldId="263"/>
            <ac:spMk id="3" creationId="{CB694D9E-D599-5C46-8DFF-45F646BA87A4}"/>
          </ac:spMkLst>
        </pc:spChg>
      </pc:sldChg>
      <pc:sldChg chg="modSp mod">
        <pc:chgData name="Gerri Laird" userId="424f5dd1d4d5a467" providerId="LiveId" clId="{02D7C259-E976-479C-BAB6-16715CA02D3E}" dt="2021-10-24T21:11:47.447" v="10" actId="27636"/>
        <pc:sldMkLst>
          <pc:docMk/>
          <pc:sldMk cId="1787335918" sldId="266"/>
        </pc:sldMkLst>
        <pc:spChg chg="mod">
          <ac:chgData name="Gerri Laird" userId="424f5dd1d4d5a467" providerId="LiveId" clId="{02D7C259-E976-479C-BAB6-16715CA02D3E}" dt="2021-10-24T21:11:47.447" v="10" actId="27636"/>
          <ac:spMkLst>
            <pc:docMk/>
            <pc:sldMk cId="1787335918" sldId="266"/>
            <ac:spMk id="3" creationId="{D215123A-5BC7-A84B-A999-2E4472D0B388}"/>
          </ac:spMkLst>
        </pc:spChg>
      </pc:sldChg>
      <pc:sldChg chg="modSp mod">
        <pc:chgData name="Gerri Laird" userId="424f5dd1d4d5a467" providerId="LiveId" clId="{02D7C259-E976-479C-BAB6-16715CA02D3E}" dt="2021-10-24T21:24:11.088" v="53" actId="14100"/>
        <pc:sldMkLst>
          <pc:docMk/>
          <pc:sldMk cId="2088411869" sldId="269"/>
        </pc:sldMkLst>
        <pc:spChg chg="mod">
          <ac:chgData name="Gerri Laird" userId="424f5dd1d4d5a467" providerId="LiveId" clId="{02D7C259-E976-479C-BAB6-16715CA02D3E}" dt="2021-10-24T21:23:42.250" v="49" actId="255"/>
          <ac:spMkLst>
            <pc:docMk/>
            <pc:sldMk cId="2088411869" sldId="269"/>
            <ac:spMk id="3" creationId="{98FB7536-D955-4141-BA11-ED27DFD0C550}"/>
          </ac:spMkLst>
        </pc:spChg>
        <pc:inkChg chg="mod">
          <ac:chgData name="Gerri Laird" userId="424f5dd1d4d5a467" providerId="LiveId" clId="{02D7C259-E976-479C-BAB6-16715CA02D3E}" dt="2021-10-24T21:24:11.088" v="53" actId="14100"/>
          <ac:inkMkLst>
            <pc:docMk/>
            <pc:sldMk cId="2088411869" sldId="269"/>
            <ac:inkMk id="5" creationId="{26F8A6D6-8077-D444-8C8E-7166AE04EEBC}"/>
          </ac:inkMkLst>
        </pc:inkChg>
      </pc:sldChg>
      <pc:sldChg chg="modSp mod">
        <pc:chgData name="Gerri Laird" userId="424f5dd1d4d5a467" providerId="LiveId" clId="{02D7C259-E976-479C-BAB6-16715CA02D3E}" dt="2021-10-24T21:24:35.268" v="56" actId="14100"/>
        <pc:sldMkLst>
          <pc:docMk/>
          <pc:sldMk cId="2586953857" sldId="270"/>
        </pc:sldMkLst>
        <pc:spChg chg="mod">
          <ac:chgData name="Gerri Laird" userId="424f5dd1d4d5a467" providerId="LiveId" clId="{02D7C259-E976-479C-BAB6-16715CA02D3E}" dt="2021-10-24T21:24:35.268" v="56" actId="14100"/>
          <ac:spMkLst>
            <pc:docMk/>
            <pc:sldMk cId="2586953857" sldId="270"/>
            <ac:spMk id="3" creationId="{4769F677-833D-3E4C-8213-60E5A01E261B}"/>
          </ac:spMkLst>
        </pc:spChg>
      </pc:sldChg>
      <pc:sldChg chg="modSp del mod">
        <pc:chgData name="Gerri Laird" userId="424f5dd1d4d5a467" providerId="LiveId" clId="{02D7C259-E976-479C-BAB6-16715CA02D3E}" dt="2021-10-25T15:39:06.521" v="83" actId="47"/>
        <pc:sldMkLst>
          <pc:docMk/>
          <pc:sldMk cId="1816113346" sldId="271"/>
        </pc:sldMkLst>
        <pc:spChg chg="mod">
          <ac:chgData name="Gerri Laird" userId="424f5dd1d4d5a467" providerId="LiveId" clId="{02D7C259-E976-479C-BAB6-16715CA02D3E}" dt="2021-10-24T21:25:52.315" v="68" actId="27636"/>
          <ac:spMkLst>
            <pc:docMk/>
            <pc:sldMk cId="1816113346" sldId="271"/>
            <ac:spMk id="3" creationId="{FF822F1C-DAE5-7540-A82F-A42E7C55B07A}"/>
          </ac:spMkLst>
        </pc:spChg>
      </pc:sldChg>
      <pc:sldChg chg="modSp del mod">
        <pc:chgData name="Gerri Laird" userId="424f5dd1d4d5a467" providerId="LiveId" clId="{02D7C259-E976-479C-BAB6-16715CA02D3E}" dt="2021-10-25T15:39:06.521" v="83" actId="47"/>
        <pc:sldMkLst>
          <pc:docMk/>
          <pc:sldMk cId="2663191572" sldId="272"/>
        </pc:sldMkLst>
        <pc:spChg chg="mod">
          <ac:chgData name="Gerri Laird" userId="424f5dd1d4d5a467" providerId="LiveId" clId="{02D7C259-E976-479C-BAB6-16715CA02D3E}" dt="2021-10-24T21:26:05.110" v="69" actId="255"/>
          <ac:spMkLst>
            <pc:docMk/>
            <pc:sldMk cId="2663191572" sldId="272"/>
            <ac:spMk id="2" creationId="{2D9AAD41-13BC-5946-B1BD-4B0EB1C2E4D3}"/>
          </ac:spMkLst>
        </pc:spChg>
        <pc:spChg chg="mod">
          <ac:chgData name="Gerri Laird" userId="424f5dd1d4d5a467" providerId="LiveId" clId="{02D7C259-E976-479C-BAB6-16715CA02D3E}" dt="2021-10-24T21:26:21.622" v="71" actId="27636"/>
          <ac:spMkLst>
            <pc:docMk/>
            <pc:sldMk cId="2663191572" sldId="272"/>
            <ac:spMk id="3" creationId="{931D213A-FC4A-2C4C-ABBE-BD0AB5130CFD}"/>
          </ac:spMkLst>
        </pc:spChg>
        <pc:picChg chg="mod">
          <ac:chgData name="Gerri Laird" userId="424f5dd1d4d5a467" providerId="LiveId" clId="{02D7C259-E976-479C-BAB6-16715CA02D3E}" dt="2021-10-24T21:26:32.246" v="72" actId="1076"/>
          <ac:picMkLst>
            <pc:docMk/>
            <pc:sldMk cId="2663191572" sldId="272"/>
            <ac:picMk id="1026" creationId="{A5691F0C-DB28-4F76-9AA0-442667D01A7F}"/>
          </ac:picMkLst>
        </pc:picChg>
      </pc:sldChg>
      <pc:sldChg chg="modSp del mod">
        <pc:chgData name="Gerri Laird" userId="424f5dd1d4d5a467" providerId="LiveId" clId="{02D7C259-E976-479C-BAB6-16715CA02D3E}" dt="2021-10-25T15:39:06.521" v="83" actId="47"/>
        <pc:sldMkLst>
          <pc:docMk/>
          <pc:sldMk cId="1989984516" sldId="273"/>
        </pc:sldMkLst>
        <pc:spChg chg="mod">
          <ac:chgData name="Gerri Laird" userId="424f5dd1d4d5a467" providerId="LiveId" clId="{02D7C259-E976-479C-BAB6-16715CA02D3E}" dt="2021-10-24T20:46:05.596" v="4" actId="20577"/>
          <ac:spMkLst>
            <pc:docMk/>
            <pc:sldMk cId="1989984516" sldId="273"/>
            <ac:spMk id="2" creationId="{C8CE3DD1-037F-DE4A-979D-E769CC96E2DB}"/>
          </ac:spMkLst>
        </pc:spChg>
      </pc:sldChg>
      <pc:sldChg chg="del">
        <pc:chgData name="Gerri Laird" userId="424f5dd1d4d5a467" providerId="LiveId" clId="{02D7C259-E976-479C-BAB6-16715CA02D3E}" dt="2021-10-25T15:39:15.011" v="84" actId="47"/>
        <pc:sldMkLst>
          <pc:docMk/>
          <pc:sldMk cId="2582740792" sldId="341"/>
        </pc:sldMkLst>
      </pc:sldChg>
      <pc:sldChg chg="del">
        <pc:chgData name="Gerri Laird" userId="424f5dd1d4d5a467" providerId="LiveId" clId="{02D7C259-E976-479C-BAB6-16715CA02D3E}" dt="2021-10-25T15:39:15.011" v="84" actId="47"/>
        <pc:sldMkLst>
          <pc:docMk/>
          <pc:sldMk cId="3967964610" sldId="342"/>
        </pc:sldMkLst>
      </pc:sldChg>
      <pc:sldChg chg="del">
        <pc:chgData name="Gerri Laird" userId="424f5dd1d4d5a467" providerId="LiveId" clId="{02D7C259-E976-479C-BAB6-16715CA02D3E}" dt="2021-10-25T15:39:06.521" v="83" actId="47"/>
        <pc:sldMkLst>
          <pc:docMk/>
          <pc:sldMk cId="3628814832" sldId="343"/>
        </pc:sldMkLst>
      </pc:sldChg>
      <pc:sldChg chg="modSp del mod">
        <pc:chgData name="Gerri Laird" userId="424f5dd1d4d5a467" providerId="LiveId" clId="{02D7C259-E976-479C-BAB6-16715CA02D3E}" dt="2021-10-25T15:39:15.011" v="84" actId="47"/>
        <pc:sldMkLst>
          <pc:docMk/>
          <pc:sldMk cId="2807225963" sldId="344"/>
        </pc:sldMkLst>
        <pc:spChg chg="mod">
          <ac:chgData name="Gerri Laird" userId="424f5dd1d4d5a467" providerId="LiveId" clId="{02D7C259-E976-479C-BAB6-16715CA02D3E}" dt="2021-10-24T21:27:09.247" v="74" actId="27636"/>
          <ac:spMkLst>
            <pc:docMk/>
            <pc:sldMk cId="2807225963" sldId="344"/>
            <ac:spMk id="3" creationId="{931D213A-FC4A-2C4C-ABBE-BD0AB5130CFD}"/>
          </ac:spMkLst>
        </pc:spChg>
        <pc:picChg chg="mod">
          <ac:chgData name="Gerri Laird" userId="424f5dd1d4d5a467" providerId="LiveId" clId="{02D7C259-E976-479C-BAB6-16715CA02D3E}" dt="2021-10-24T21:27:13.071" v="75" actId="1076"/>
          <ac:picMkLst>
            <pc:docMk/>
            <pc:sldMk cId="2807225963" sldId="344"/>
            <ac:picMk id="1026" creationId="{A5691F0C-DB28-4F76-9AA0-442667D01A7F}"/>
          </ac:picMkLst>
        </pc:picChg>
      </pc:sldChg>
      <pc:sldChg chg="modSp">
        <pc:chgData name="Gerri Laird" userId="424f5dd1d4d5a467" providerId="LiveId" clId="{02D7C259-E976-479C-BAB6-16715CA02D3E}" dt="2021-10-24T21:31:10.853" v="76" actId="255"/>
        <pc:sldMkLst>
          <pc:docMk/>
          <pc:sldMk cId="3504006550" sldId="345"/>
        </pc:sldMkLst>
        <pc:spChg chg="mod">
          <ac:chgData name="Gerri Laird" userId="424f5dd1d4d5a467" providerId="LiveId" clId="{02D7C259-E976-479C-BAB6-16715CA02D3E}" dt="2021-10-24T21:31:10.853" v="76" actId="255"/>
          <ac:spMkLst>
            <pc:docMk/>
            <pc:sldMk cId="3504006550" sldId="345"/>
            <ac:spMk id="3" creationId="{D215123A-5BC7-A84B-A999-2E4472D0B388}"/>
          </ac:spMkLst>
        </pc:spChg>
      </pc:sldChg>
      <pc:sldChg chg="modSp mod">
        <pc:chgData name="Gerri Laird" userId="424f5dd1d4d5a467" providerId="LiveId" clId="{02D7C259-E976-479C-BAB6-16715CA02D3E}" dt="2021-10-24T21:21:09.563" v="32" actId="14100"/>
        <pc:sldMkLst>
          <pc:docMk/>
          <pc:sldMk cId="2202279864" sldId="346"/>
        </pc:sldMkLst>
        <pc:spChg chg="mod">
          <ac:chgData name="Gerri Laird" userId="424f5dd1d4d5a467" providerId="LiveId" clId="{02D7C259-E976-479C-BAB6-16715CA02D3E}" dt="2021-10-24T21:21:09.563" v="32" actId="14100"/>
          <ac:spMkLst>
            <pc:docMk/>
            <pc:sldMk cId="2202279864" sldId="346"/>
            <ac:spMk id="3" creationId="{2F8A5B69-1C89-4142-B301-58E5B9F606C1}"/>
          </ac:spMkLst>
        </pc:spChg>
      </pc:sldChg>
      <pc:sldChg chg="modSp mod">
        <pc:chgData name="Gerri Laird" userId="424f5dd1d4d5a467" providerId="LiveId" clId="{02D7C259-E976-479C-BAB6-16715CA02D3E}" dt="2021-10-24T21:21:28.536" v="36" actId="27636"/>
        <pc:sldMkLst>
          <pc:docMk/>
          <pc:sldMk cId="2787446652" sldId="347"/>
        </pc:sldMkLst>
        <pc:spChg chg="mod">
          <ac:chgData name="Gerri Laird" userId="424f5dd1d4d5a467" providerId="LiveId" clId="{02D7C259-E976-479C-BAB6-16715CA02D3E}" dt="2021-10-24T21:21:28.536" v="36" actId="27636"/>
          <ac:spMkLst>
            <pc:docMk/>
            <pc:sldMk cId="2787446652" sldId="347"/>
            <ac:spMk id="3" creationId="{42D4C019-867D-DE42-AF4A-08DBC3218494}"/>
          </ac:spMkLst>
        </pc:spChg>
      </pc:sldChg>
      <pc:sldChg chg="modSp mod">
        <pc:chgData name="Gerri Laird" userId="424f5dd1d4d5a467" providerId="LiveId" clId="{02D7C259-E976-479C-BAB6-16715CA02D3E}" dt="2021-10-24T21:21:46.260" v="38" actId="27636"/>
        <pc:sldMkLst>
          <pc:docMk/>
          <pc:sldMk cId="3412745986" sldId="348"/>
        </pc:sldMkLst>
        <pc:spChg chg="mod">
          <ac:chgData name="Gerri Laird" userId="424f5dd1d4d5a467" providerId="LiveId" clId="{02D7C259-E976-479C-BAB6-16715CA02D3E}" dt="2021-10-24T21:21:46.260" v="38" actId="27636"/>
          <ac:spMkLst>
            <pc:docMk/>
            <pc:sldMk cId="3412745986" sldId="348"/>
            <ac:spMk id="3" creationId="{2E4933C4-C2A6-BA4D-B309-66491C45F5FD}"/>
          </ac:spMkLst>
        </pc:spChg>
      </pc:sldChg>
      <pc:sldChg chg="ord">
        <pc:chgData name="Gerri Laird" userId="424f5dd1d4d5a467" providerId="LiveId" clId="{02D7C259-E976-479C-BAB6-16715CA02D3E}" dt="2021-10-25T15:38:04.489" v="82" actId="20578"/>
        <pc:sldMkLst>
          <pc:docMk/>
          <pc:sldMk cId="2058751532" sldId="349"/>
        </pc:sldMkLst>
      </pc:sldChg>
      <pc:sldChg chg="modSp mod">
        <pc:chgData name="Gerri Laird" userId="424f5dd1d4d5a467" providerId="LiveId" clId="{02D7C259-E976-479C-BAB6-16715CA02D3E}" dt="2021-10-24T21:22:25.342" v="45" actId="27636"/>
        <pc:sldMkLst>
          <pc:docMk/>
          <pc:sldMk cId="2869131483" sldId="350"/>
        </pc:sldMkLst>
        <pc:spChg chg="mod">
          <ac:chgData name="Gerri Laird" userId="424f5dd1d4d5a467" providerId="LiveId" clId="{02D7C259-E976-479C-BAB6-16715CA02D3E}" dt="2021-10-24T21:22:25.342" v="45" actId="27636"/>
          <ac:spMkLst>
            <pc:docMk/>
            <pc:sldMk cId="2869131483" sldId="350"/>
            <ac:spMk id="3" creationId="{9D61DC8A-2556-874C-9765-FB469337FEDC}"/>
          </ac:spMkLst>
        </pc:spChg>
      </pc:sldChg>
      <pc:sldChg chg="modSp mod">
        <pc:chgData name="Gerri Laird" userId="424f5dd1d4d5a467" providerId="LiveId" clId="{02D7C259-E976-479C-BAB6-16715CA02D3E}" dt="2021-10-24T21:22:37.629" v="47" actId="27636"/>
        <pc:sldMkLst>
          <pc:docMk/>
          <pc:sldMk cId="2785477366" sldId="351"/>
        </pc:sldMkLst>
        <pc:spChg chg="mod">
          <ac:chgData name="Gerri Laird" userId="424f5dd1d4d5a467" providerId="LiveId" clId="{02D7C259-E976-479C-BAB6-16715CA02D3E}" dt="2021-10-24T21:22:37.629" v="47" actId="27636"/>
          <ac:spMkLst>
            <pc:docMk/>
            <pc:sldMk cId="2785477366" sldId="351"/>
            <ac:spMk id="3" creationId="{9D61DC8A-2556-874C-9765-FB469337FEDC}"/>
          </ac:spMkLst>
        </pc:spChg>
      </pc:sldChg>
      <pc:sldChg chg="modSp mod">
        <pc:chgData name="Gerri Laird" userId="424f5dd1d4d5a467" providerId="LiveId" clId="{02D7C259-E976-479C-BAB6-16715CA02D3E}" dt="2021-10-24T21:25:07.624" v="58" actId="255"/>
        <pc:sldMkLst>
          <pc:docMk/>
          <pc:sldMk cId="1458765001" sldId="363"/>
        </pc:sldMkLst>
        <pc:spChg chg="mod">
          <ac:chgData name="Gerri Laird" userId="424f5dd1d4d5a467" providerId="LiveId" clId="{02D7C259-E976-479C-BAB6-16715CA02D3E}" dt="2021-10-24T21:25:07.624" v="58" actId="255"/>
          <ac:spMkLst>
            <pc:docMk/>
            <pc:sldMk cId="1458765001" sldId="363"/>
            <ac:spMk id="5" creationId="{4025F171-5014-0A43-93E0-37E729D831D0}"/>
          </ac:spMkLst>
        </pc:spChg>
      </pc:sldChg>
      <pc:sldChg chg="del">
        <pc:chgData name="Gerri Laird" userId="424f5dd1d4d5a467" providerId="LiveId" clId="{02D7C259-E976-479C-BAB6-16715CA02D3E}" dt="2021-10-25T15:35:58.845" v="77" actId="2696"/>
        <pc:sldMkLst>
          <pc:docMk/>
          <pc:sldMk cId="556107343" sldId="364"/>
        </pc:sldMkLst>
      </pc:sldChg>
      <pc:sldChg chg="ord">
        <pc:chgData name="Gerri Laird" userId="424f5dd1d4d5a467" providerId="LiveId" clId="{02D7C259-E976-479C-BAB6-16715CA02D3E}" dt="2021-10-25T15:36:11.939" v="79"/>
        <pc:sldMkLst>
          <pc:docMk/>
          <pc:sldMk cId="1986201006" sldId="365"/>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2.15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4T15:24:16.61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1678,'28'44,"8"2,1-23,17 7,-7 1,24 9,-4-6,17 15,0-6,-27-16,3 0,7-4,2 1,5 9,2-1,8-11,-2 2,-12 14,-1 0,13-14,2-2,-3 8,1-1,3-7,1-2,4 2,1-1,-6-4,1-1,12 0,0-1,-4 1,-1 0,5-4,0 1,1 3,-1 0,-5-5,1 0,-25-3,1 0,0 0,-3 0,-1 1,1-2,0-1,-1-2,1 1,31 1,0-1,-6-3,0-2,0 2,-1-2,-5-3,-1-1,0 2,-1-5,-6-8,0-5,0 2,0-3,-5-6,-2-1,1 5,-2-1,-8-6,-2-1,-1 8,0 0,-4-7,-1-1,-4 1,-2 1,-3 3,-3 0,25-24,8-7,-6 5,3-16,-33 30,-2-1,16-30,-19 32,-1-1,20-36,-12 30,-3-23,-6 25,-5-13,10 1,-20 1,12 7,-19-15,4 14,-8-6,-4 9,5-9,-7 7,0-15,-7 14,-1-5,-14 7,12 8,-24-25,22 20,-23-23,18 21,-11-1,4 1,-6-1,-1 1,-6 6,-1 2,0 8,2-1,7 2,7 6,-5-5,6 5,-1 6,-5-9,5 22,0-23,1 23,1-16,5 17,-5-10,0 5,5-1,-11 2,11 6,-12 0,12 0,-12 0,5 0,0 0,-5 0,5 7,1 0,-6 1,12 4,-6-5,8 6,-1 1,1-1,-7 7,4 1,-11 15,4-5,0 12,2-13,-15 28,8-9,-16 12,13-7,0-9,7 8,-5 3,11 0,-12 6,13-7,-14 9,13 9,-12-7,3 16,2-16,-6 7,13-9,-5 9,6-7,1 7,-1 0,1 2,-1 1,0 6,2-27,-1 2,5-5,0 0,-5 10,0 0,-1 32,0 0,-8-7,15-36,0 2,-14 43,14-43,2 1,-1 4,0 1,-5 0,1 2,2 3,1 2,-4 5,1 0,3-5,1 1,0 3,-1 2,-4 5,-1 0,1-10,-1 2,-5 20,-1-1,3-19,-1-1,-1 8,1 2,0-6,0-3,0-12,2-1,2 13,0-1,-5-19,-1 1,-1 26,-1 2,1-19,-3-2,-4 11,1-2,5-17,2-4,-23 40,-4-1,25-37,1 0,-3-3,-1-1,0 4,0 0,-25 37,1 0,20-40,0-1,-23 34,1-2,3-8,7-1,-9 9,-7-6,15-11,-20-3,30-24,-20 8,6-8,-17 0,4-6,-3-1,15-8,-1-2,-22 8,1-3,-17-10,-7-1,9-8,1 0,-10 0,-3-16,0-3,50 3,0-3,-1 3,1-2,-39-24,33 20,1-1,9-2,0-1,-5 1,1-2,-30-31,10-2,8-8,9 1,-1-1,8 2,-3-20,19 17,-2-7,13 22,8 9,-6-9,12-2,-5-8,7 0,7-9,3-2,13-1,-5 3,5 17,-7-6,6 15,-5-7,5 9,-2 7,4-6,4 14,2-14,0-2,9-2,3-16,6 13,-13 13,0-2,20-23,13 5,-27 7,3 32,-20-9,27-3,-25 13,28-19,-8 20,2-20,14 18,-5-19,7 13,0 0,0 2,0 7,9-1,2 1,9-1,0 0,1-8,9 14,-17-11,-12 16,0 2,19-5,-23 5,0 1,23 3,1 0,9-8,2 6,-8-6,4 8,-7 0,11 0,1 7,-45-2,0 0,44 5,-8 5,4-6,-26 14,-1 1,-12 1,-8 3,1-5,-9 7,28 21,-29-10,30 20,-27-22,1 6,12-13,-10 13,11-12,-6 5,-1 0,-7 1,-2 0,-7 5,0-7,0 9,0-1,0 0,0 0,0 0,0-7,-7 6,4-7,-10 1,11 6,-6-2,8 5,-1-4,-6 0,4-12,-4 12,0-5,4-1,-10 7,10-6,-4-1,0 7,4-14,-4 13,0-5,5 0,-12-2,11 0,-4-6,6 6,-1-8,1 1,-1-1,0 1,8 0,2 0,36 9,-22-13,30 12,-26-20,-1 6,7-8,-6-6,7-2,1-7,-8 0,6 0,2 0,3-7,6-2,0-8,-7-6,7 12,0-19,-7 20,-2-14,7 8,-13 0,-4 4,3 0,25-14,-30 13,-1 0,31-19,-15 14,6-13,-10 6,1-7,0 7,0-5,2-4,-2 0,-7-5,5 7,-14-7,15 5,-14-12,6 5,2-8,-7 0,-2 9,-2-6,-7 6,1-7,-2 1,-8 0,22-20,-16 7,15-3,-21 10,0 15,0-9,-1 8,-6 2,-3 8,-5-9,-1 7,1-6,-1 0,0 5,1-12,-1 12,-5-5,3 8,-10-8,4 5,1-12,-6-4,19-20,-9 0,4-1,-1 14,-6 1,1 5,5-5,-13 7,12 8,-11-5,11 5,-5-8,7 1,-7 0,6-1,-6 1,13 7,-11-6,9 6,-11 0,0 2,5 8,-12 6,11 2,-29 75,18-32,-19 63,11-40,-2-6,1 12,-5-15,11 9,-12-1,6 0,0 0,-6 1,12-1,-4 0,6-7,0 5,-7-5,5 7,-4 0,-1 1,5-1,-12 8,13-5,-13 5,12-7,-5-1,7-7,0 5,0-5,0 7,0 0,0-7,0 5,0-5,0 7,0 0,0 1,7 19,1-15,7 8,-7-14,5-7,-5 9,7-1,0 0,6-7,-4 5,4-5,-7 0,8 5,-6-5,5 0,1 5,-6-13,5 6,-7-14,0 5,0-6,6 1,1 4,8-10,-2 4,2-6,-1-7,0 6,8-11,-5 4,4-6,-6 0,-1 0,-6 0,5 0,-6 0,15-7,2-1,16-8,1 0,1 1,-3-8,1 6,-7-5,7 0,-9 5,13-18,-10 17,3-16,-15 17,-15-3,6 6,-5-6,6-3,1-13,0 6,9-15,1 6,1-8,5 7,-8-9,1 9,-10 3,-6 3,-9 12,9-14,-7 6,14-14,-13 6,5 0,1-5,-6 5,-1 0,-1-6,-6 6,0-7,5 7,-11-5,10 12,-10-5,4 7,-6 1,-13-1,10 1,-16-1,11 1,-6-1,-7-7,4 5,-10-5,11 8,-12-8,6 12,-8-11,-20-2,9 4,-11-11,9 14,5 0,-8 7,8-5,-5 11,5-4,-8 6,8 0,2 1,0-1,6 1,-6 5,7-3,1 4,-1 0,0-5,1 5,-8 0,5-5,-5 12,8-12,-7-1,-2-9,7 2,-4-1,12 8,-7-6,0 10,8-8,0 10,8-5,0 5,-1-4,1-1,-1-2,1-5,-1 7,1 5,-1-4,1 5,-1-6,1 5,0 2,50 0,-3 12,47-10,-17 11,0-7,0 0,9-8,-7-1,7-7,-9-1,0 1,0 0,-9 7,16-6,-13 6,15-7,-9 7,-9-5,7 12,-15-11,15 11,-14-5,5 7,1-7,-7 5,15-5,-15 7,7 0,-9-6,-7 4,5-5,-13 7,14 7,-7-6,1 6,-2-1,13 9,-8 1,16 5,-19-6,6 0,-7-1,9 1,-1 7,0-5,0 11,1-11,-1 11,0-11,0 11,0-4,1-1,-1 5,0-4,-7-1,7 13,-15-12,7 7,-14 3,11-16,4 37,-5-28,7 22,-17-13,-1-6,6 13,-12-12,6 12,-8-13,1 14,-1-14,1 13,-1-12,1 12,-1-13,1 14,-7-14,5 13,-4-5,-1 7,5-7,-12 5,12-5,-11 7,5 13,-7-17,0 8,0-13,0-6,0 6,0 0,0-6,0 13,6-12,-4 4,4 1,-6-5,6 12,-4-13,11 6,-11-7,4-1,0 0,2 1,6-1,0 1,0-1,0-6,12 10,-2-8,10 4,-6-8,1-6,-1 0,8 1,-6-7,6 5,-7-5,-1 6,-6-1,5-5,-12 4,11-11,-11 5,25-6,-16 0,25 0,-11-6,0 4,-3-17,1 2,-5-12,4 0,-5-7,-2 5,1-5,1 0,-1-2,1-7,8-2,3-8,16 3,-4-14,12 6,-12-15,12 6,-12-6,5 0,-8-2,-7 1,-3 3,-16 17,-1-6,-7 15,-8-27,-1 24,-7-16,0 28,-7-14,5 12,-12-6,6-6,-8 4,-6-8,4-6,-4 6,6-8,-7 9,5-17,-11 14,11-6,-5 10,8 16,0-6,1 14,-1 1,1 2,7 12,-6-6,6 8,-7-6,7 4,-5-5,5 7,-1-1,26 48,-12-24,23 46,-14-41,0 5,5 1,0 0,-4 8,12 7,-6-6,7 6,0-8,-1 1,-6-8,4 6,-11-12,12 5,-12-6,12 0,-12-1,11 1,-4 6,7-4,-1 5,0-7,1 0,-7 0,4 0,-4-1,0-5,4 5,-11-12,12 12,-5-5,6 6,1 0,-1 0,1 0,6 1,-4-1,17 0,-23 0,14-6,-17 4,7-10,-1 10,8-3,-6 5,14-6,-14 4,13-10,-5 11,0-11,5 4,-5-6,0 7,5-6,-13 5,14 1,-7-5,1 4,6 1,-7-5,9 4,19 1,-15-5,15 4,-19-6,7 0,3 0,-1-6,-1 4,-9-5,9 7,1 0,9-7,0 5,0-12,9 5,-7-8,7 1,-17 0,6 7,-15-4,6 4,-7-6,-1 0,0 0,29-7,-22 5,22-6,-29 2,0 4,0-12,1 12,-1-11,0 4,0 1,-7-5,6 11,-21-10,12 11,-20-11,12 11,-5-11,7 5,-1-7,1 1,0-9,-1 7,-4-14,3 14,2-34,-5 29,12-37,-13 32,9-22,-8 6,6-8,-12 0,5 0,-7 8,-1-6,-6 15,-2-7,0 0,-5 14,5-20,-7 20,0-6,0 2,-6 14,4-14,-11 14,5-6,-6 14,-6-11,5 16,-11-16,11 18,-12-12,5 12,-7-12,-7 11,-2-12,-7 4,-1-6,8 7,2 1,8 8,-1 0,1 0,-1-1,0 1,8 6,-6-5,12 12,-6-12,1 12,-2-5,-19 6,9 0,-9 0,19 0,-5 0,12 0,-12 0,12 0,-12 6,12 2,-12 6,5-1,0 8,-5 1,4 14,-6 2,-2 7,-8 17,-3 5,-9 18,20-33,-1 3,0 1,-2 1,-4 11,-2 1,2-2,-2 3,0-6,-2 4,2-3,1 10,-1-1,2-12,-4 2,5-5,2 3,3-4,-1-2,1-2,4-5,2 0,0-1,2-1,-11 28,2-11,4-10,19-9,-10-7,18 5,-10-12,10 12,-4-13,-1 14,5-7,-12 17,12-7,-12 15,12 3,-12 1,12 16,-4-30,-2-1,-1 32,5-32,-1-1,-10 23,13-7,-12 7,12-17,-5-3,7-15,0 5,0-12,0 5,6 0,-4-6,11 13,-5-12,7 4,-8-13,6 5,-5-12,6 12,-1-12,1 5,-1-7,13 6,-10-4,17 5,-18-6,12 0,-12-1,11-5,-11 4,12-5,-5 1,6 4,-6-10,12 11,-10-12,11 6,-6-7,-1 0,1 0,-1 0,1 0,-1 0,-6 0,4 0,-11 0,18 0,-10 0,12 0,-7-6,0-2,1 0,-1-5,1 5,-1-6,0 0,1-1,-1 1,1 6,-8-4,6 4,-5-6,0 0,4 6,-4-4,6 4,1-13,7 5,-6-5,13 6,0-5,-4 3,-4-3,-9 6,-11 6,12-4,-5 4,6 0,8-5,-6 11,6-11,-7 11,-1-10,1 4,-8 0,13-5,-10 5,5-1,5-4,-10 11,5-10,-2 10,-12-4,12 0,7-2,-2-6,16-1,-10 0,7 0,0 0,1 7,-9-6,7 6,-14-6,13-1,-5 0,7 0,1-7,7 5,-6-5,7-1,-9 7,0-6,1 7,-9-6,7 4,-14-4,13 6,15-13,-15 10,13-10,-28 13,1 7,-7-4,4 4,-11 1,12-6,-12 5,12 1,-6-6,1 6,-8-14,-2 6,-10 1,3 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3T17:38:06.86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3696 199,'-50'-18,"9"7,19-6,-3 6,-5-10,-2 12,0-9,1 15,-1-14,-8 5,7 1,-15 1,6 2,-17 5,7-15,-7 16,0-8,7 10,-17 0,18 0,-17 0,15 0,-15 0,6 0,1 0,-7 0,7 0,-1 0,-6 0,16 0,-7 10,-1-8,9 16,-9-16,11 17,-2-8,2 10,-11-1,9 2,-9-1,10 0,0 0,1-1,7 0,-20 18,7-13,-11 23,7-24,9 14,0-14,8 13,-5-14,13 5,-6-7,9 6,-8-3,4 3,-4-6,15-3,-6 11,7-9,-9 9,8-11,-6 2,14-1,-6 9,6-8,-7 8,7 1,-14 1,-2 27,7-15,-13 15,21-17,-13-2,12 12,-11-9,3 20,-6-19,-1 7,2 1,6-9,-7 18,15-16,-14 16,13-17,-6 7,9 1,-2-9,9 9,0 0,1-7,6 16,-7-7,1 10,6 0,-7 18,8-14,0 5,8-12,-7-7,13 1,-12 6,11-17,-10 7,11 1,-5 2,7 1,1 6,-8-18,5 20,-5-20,6 9,2-11,-2 1,0 9,1-7,0 7,0-10,-1 10,15 11,-10 5,17-8,-19-7,5 0,-8-8,8 18,-5-19,14 20,-15-10,7 23,1-9,-7 10,7-13,-2-10,-6 7,6-17,-7 18,7-18,-6 7,5-18,-6 4,-1-4,1 7,6 11,2-8,0 6,-2-17,-7 6,1-6,6 10,-6-11,1 9,3-18,-9 18,11-16,-7 13,-1-14,2 7,6-1,-6-6,6 16,-7-16,0 16,0-16,7 15,-5-16,5 8,0 8,1-13,1 13,5-17,-13 1,14-1,-14-1,14 1,-7 0,9 1,-1 7,1-5,-1 7,1-9,-2-1,10 0,-7 1,7 0,-10 0,10 0,-6 0,13 0,-14 0,-1-1,20 10,-22-9,23 9,-14-9,-5 0,13 1,-14-2,16 2,-16-2,14 2,-5-2,0 2,5 0,-5-2,7 2,2-1,7 2,-6-1,7 0,0 1,-7-1,7-1,-9-9,0 9,14-9,-12 9,12-9,-22 7,5-15,-14 14,16-15,-16 7,6-1,-8-5,9 5,-7-8,6 0,-7 10,-1-9,1 17,7-17,-13 9,11-2,-13-6,7 7,1-9,8 0,-7 8,21-5,-20 6,19-9,-20 8,15-5,-14 5,13-8,-5 9,7-7,1 17,-1-17,2 7,7 1,-5-7,14 6,-5 1,-1-7,7 6,-7-9,10 0,-10 10,6-9,-5 9,8-10,23 0,-26 0,22 0,-28 10,1-8,5 8,-5-10,8 0,-8-10,5 8,-6-7,10 9,-1 0,-9-9,7 6,-7-5,10 8,-1 0,1-11,-1 9,-1-9,2 2,-1 6,10-7,25 10,-17 0,-32-4,-1-1,28 2,0-8,7 11,-7 0,-1-10,9 7,-19-6,8 9,1 0,-9-10,9 7,-11-6,0-1,11 7,-9-6,9 9,-11 0,0 0,1 0,9-11,3 8,-22-1,1-2,39-5,-44 10,-1-1,34-7,-16 9,6 0,1-11,1 8,1-7,-3 10,-10 0,1 0,-1 0,11 0,-9-9,8 6,1-7,1 10,1 0,7 0,-18-9,19 6,-34-3,0 2,43 4,-42 0,-1 0,23 0,0 0,-7-11,7 10,-19-10,7 11,-7 0,20 0,-9 0,9-10,-11 7,0-6,11 9,-9 0,9 0,-11 0,0 0,0 0,-9 0,7-10,-7 7,31-6,-16 9,17 0,-32 0,7 0,-16 0,16 0,-16 0,16 0,-16 0,16 0,-6 0,8 0,0 0,1 0,-11 0,9 0,-18 0,17 0,-16 0,8 0,-1 0,-7-10,16 9,14-9,-15 10,24 0,-40 0,17 0,-16 0,16 0,-15 0,14 0,-14 0,15 0,-7 0,0 0,8 0,-18 0,17 0,-16 0,16 0,-16 0,16-10,-16 7,16-6,-16 9,7 0,31 0,-20 0,22-10,-25 7,-5-5,8 8,11-11,-9 8,8-6,-9-1,-1 7,10-6,-7-2,7 9,-9-18,9 17,-7-17,7 18,-10-8,1 0,-1-2,-1 0,2-8,-1 18,33-29,-25 17,23-19,-41 21,9-7,-17 6,7 2,-10-8,11 6,1-7,0-2,7 0,-7 0,9 0,10-1,-6 0,16 0,-8-11,11 8,-1-16,-8 15,6-17,-8 8,11-11,-32 20,2-1,27-20,-34 20,-1 1,26-17,-9-2,9 1,-11 1,10-2,-7 2,17-3,-6-8,-2 7,8-20,-7 20,-31 15,-1-3,45-23,-3-2,-12 6,-1-2,3 9,1-19,-1 7,-10-10,0 12,-23 6,-1-5,34-27,-42 29,-1-2,15-24,-30 29,6-8,-12 8,5-23,-1 9,-3-19,4 20,-6-21,-10 22,8-22,-14 20,13-20,-12 22,4-22,2-4,-7-2,6-21,-8 22,0-10,0 13,0 0,-8 0,6-1,-21 12,12 3,-13 12,1-2,4 2,-13-1,7 1,-9 0,8 9,-4-7,-4 6,-12-11,-4 10,-2 2,10 12,-6 0,15 10,-15 1,15 11,-7-2,0 0,-16-8,3 6,-30-17,19 15,-26-8,7 10,-10 10,0 2,0 11,1-11,-1 10,0-10,0 11,0 0,10 0,-7 0,7 0,-10 0,1 0,-2 0,-9 0,7 0,-7 0,9 0,23 0,-3 0,16 0,-1 0,-14 0,-1 0,16 0,2 0,-40 0,39 0,0 0,-39 0,39 0,0 0,-50 0,49 0,-2 0,2 0,0 0,-2 0,2 0,0-6,-1 1,0 3,1 1,-1-5,0 1,1 5,-1 0,-47 0,48-6,1 1,-50 2,44-2,-2-1,4 6,2 0,-6 0,0 0,0 0,1 0,6 0,-3 0,-35 2,-1-4,30-3,0-1,-30 5,1-1,36-3,0 1,-10 2,0 4,9-2,2 0,-6 0,1 0,5 0,0 0,-6-6,2-1,2 6,2 0,-12-5,1 1,9 3,1 4,-4-2,-1 0,6-6,2 0,-50 4,4-9,-2 11,9 0,-7 0,0 0,7 0,-7 0,30-6,0 1,15 3,0 1,-23-5,3 1,-28 5,1 0,2-11,7 8,39-2,0-1,-39 6,39 0,0 0,-39 0,39-4,0-3,-39 4,-8-6,1 9,7 0,39-6,0 1,-39 2,-8-8,11 11,1 0,-2 0,12 0,-8 0,33 0,-1 0,-33 0,31 0,-1 0,-23 0,-8 0,-1 0,10 0,-7 0,6 0,2 0,-8 0,17 0,-7 0,-2 0,10 0,-18-11,17 8,-18-7,18 10,-28 0,25 0,-15 0,20 0,1 0,-31 0,21 0,-12 0,24 0,6 0,-8 0,-1-9,1 6,0-7,-1 10,1 0,8 0,-6 0,7 0,-10 0,1 0,-1 0,1 0,-10 0,7 0,-7 0,-2 0,10-11,-9 10,-11-10,16 11,-17 0,32 0,2 0,-1 0,-1 0,0 0,-7 0,6 0,-8 0,0-10,-11 7,8-6,-8 9,11 0,8 0,-6-10,8 7,-2-6,3 9,9-10,8 9,-6-9,-7 10,17-8,-14 6,28-6,-7 8,-1 0,0 0,1 0,-1 0,2-10,-2 9,0-9,1 10,-1 0,1-8,-1 5,2-5,5 8,-4 0,12-8,-13 6,14-6,-7 8,1 0,-1 0,-8-9,8 7,-7-7,6 9,-8 0,1 0,-1 0,0-9,9 7,-6-7,4 9,1 0,2-8,7 5,1-5,-8 8,6 0,-6-7,8 4,-2-5,-4 8,3 0,-5 0,8 0,-8 0,6-8,-6 6,8-6,-1 8,-6 0,4 0,-5 0,8 0,-8 0,6 0,-8 0,2 0,6 0,-6 0,0-10,5 9,-12-9,12 10,-6 0,9 0,0 0,-8 0,5 0,-4 0,6 0,-6 0,4 0,-5 0,8 0,60 10,-31 0,41 1,-50-3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7:00:37.231"/>
    </inkml:context>
    <inkml:brush xml:id="br0">
      <inkml:brushProperty name="width" value="0.05" units="cm"/>
      <inkml:brushProperty name="height" value="0.05" units="cm"/>
      <inkml:brushProperty name="color" value="#E71224"/>
    </inkml:brush>
  </inkml:definitions>
  <inkml:trace contextRef="#ctx0" brushRef="#br0">14 1 24575,'-7'0'0,"1"0"0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2.15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6:44:27.345"/>
    </inkml:context>
    <inkml:brush xml:id="br0">
      <inkml:brushProperty name="width" value="0.1" units="cm"/>
      <inkml:brushProperty name="height" value="0.1" units="cm"/>
      <inkml:brushProperty name="color" value="#004F8B"/>
    </inkml:brush>
  </inkml:definitions>
  <inkml:trace contextRef="#ctx0" brushRef="#br0">27 41 24575,'-6'-14'0,"-1"1"0,-1 5 0,2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3T16:50:42.66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332 525,'51'-21,"-1"7,-35 2,12 4,-12 1,5-6,0 5,-5 1,12-6,-6 5,8-6,7-1,-6 1,6-1,0 1,-6-1,6 1,-8-1,8 1,-6 6,14-6,-14 6,6 0,-8-5,8 5,-5-7,5 7,-1-5,3 5,0-1,14-5,-20 6,28-8,-20 8,6 1,-10 0,0-1,1 0,9-5,-1 4,-7 1,5-6,-5 13,0-6,-3 7,1 0,-5-6,12 4,-13-4,14 6,-14 0,6 0,-8 0,8 0,-6 0,14-7,14 5,-8-4,15 6,-20 0,1 0,-9 0,7 0,-14-7,14 6,-14-6,13 7,-13 0,14 0,2 0,1 0,15 0,-6 0,-1 0,7 0,-6 0,-1 0,7 0,-15 0,7 0,11 0,-22 0,13 0,-20 0,-6 0,14 0,-7 0,9 0,-1 0,0 7,0-5,9 4,-7-6,7 0,-9 7,0-5,-7 4,5-6,-12 6,12 3,3 6,1-7,7-1,-1-7,15 7,-10-5,8 4,-21 1,9-5,-7 4,15-6,-7 7,1-5,6 12,-7-12,1 5,-10-7,6 0,-13 0,15 7,0-6,-7 13,15-13,-15 6,7-7,-1 0,-6 7,15-6,6 13,-10-13,8 13,-29-13,-1 12,-7-5,7 0,-6 4,13-3,-13 5,0 0,4 0,-11 0,13-5,-7 3,7-4,1 7,1-1,5 8,-12-12,5 16,-8-17,1 12,6-7,8 13,4-9,-4 15,-7-17,0 12,-6-12,6 5,-8-7,1 0,-1 0,0 1,-6-2,5 1,-12 0,12 0,-12 6,5-5,-6 5,6-6,-5-1,5 8,-7-6,1 5,-1-7,7 13,-5-3,-1 5,-2-8,-5-7,1 0,4 0,-11 7,5-6,0 6,-5 0,5 1,-6 1,0-2,0-7,0 7,0-5,0 5,0-6,0 5,0-5,0 6,0-7,-6 6,5-4,-5 4,0 1,4-5,-10 5,10-7,-10 1,5-1,-1 0,-4 1,5-1,-7 0,7 0,-5 1,4-1,-5 0,0 1,-1-1,1-6,-1 5,1 1,-1 2,1-2,-1-1,7-4,-5 5,4 0,-5-6,0 5,-1-4,7 5,-11 0,9-5,-11 3,7-3,-1 5,1 0,-7-5,5 4,-6-5,1 7,5-1,-12 1,12-1,-12 1,12 0,-12 0,5 0,0-1,2-5,0 4,5-10,-5 10,0-4,-2 6,-7 0,7-7,-12 6,10-5,-12 1,0 4,6-6,-14 8,14 0,-22 0,19-1,-19-5,14 4,0-12,-5 13,12-13,-12 13,5-6,0 0,-14-1,12 0,-13-6,7 6,1 0,7-6,-6 13,6-13,-7 13,-21-13,23 6,-20 0,25-6,-8 6,1-7,7 0,-6 0,6 0,-7 0,0 0,-1 0,-7 0,5 0,-14 0,15 0,-15 7,14-5,-6 5,1-7,13 0,-12 0,14 0,-7 0,-21 0,23 0,-21 0,26 0,-7 0,0 0,7 0,-6 0,6 0,-7 0,-1 0,1 0,0-7,-1 5,8-4,-5 6,5 0,0 0,-6 0,6 0,0-7,-13 6,18-6,-19 7,-6-6,15 4,-21-5,26 7,-7 0,0-6,7 4,-6-5,20 1,-17 5,24-11,-25 10,18-10,-12 4,7-6,-7-1,-2 7,-7-6,0 13,7-12,-6 11,14-11,-14 12,14-12,-34 12,28-6,-20 7,28 0,-1-6,0 4,-12-4,9 0,-9 4,12-4,1-1,6 6,-5-6,12 1,-12 5,5-11,-6 10,-1-4,7 0,2 4,7-10,-1 11,-12-12,9 12,-16-12,18 5,-12-6,12 7,-12 0,12 1,-5-1,7-1,-1-4,-6 11,5-11,-12 10,12-9,-12 9,12-10,-12 11,5-12,-7 5,1-6,-1 0,1-1,-1 1,0 0,-7 6,12-11,-10 9,18-10,-11 12,12-4,-12 4,12 1,-5-6,0 6,5-1,-6-4,1 4,-2-6,-6 0,6 0,-5 0,5 6,0-11,-5 16,5-16,0 11,2 0,6-4,1 5,-13-7,9 1,-16 5,11-10,0 15,2-16,0 11,5 0,-5-4,6 5,-6-7,5 6,-5-4,6 4,1-5,-1 0,-6 5,5-4,-5 5,6-7,-6 0,5 1,-5 5,7-4,-1 5,1-1,-1-10,1 9,-1-4,0-6,1 10,5-11,-4 6,11 1,-11-1,4 1,1-1,-5 1,10 0,-10-1,11-6,-11 5,4-5,1 6,1 1,0-1,4-5,-10 10,11-15,-5 15,0-10,5-1,-5 5,6-4,0 5,0-5,0 4,0-5,0 7,6-13,-5 9,12-9,-12 13,5-1,6 1,-9-1,9 1,-7-1,3 1,-1-1,11 7,-9-5,10 10,-6-9,0 9,1-10,5 5,-4-1,4 2,-6 6,0-6,13-1,-9-7,15 7,-22-5,8 10,-5-10,2 11,4-5,-5 0,-1-2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9BA73-BE28-EE4D-856E-602A8B1DD09B}"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ACF3CB-2BE0-9F42-B6EC-F5327797D96E}" type="slidenum">
              <a:rPr lang="en-US" smtClean="0"/>
              <a:t>‹#›</a:t>
            </a:fld>
            <a:endParaRPr lang="en-US"/>
          </a:p>
        </p:txBody>
      </p:sp>
    </p:spTree>
    <p:extLst>
      <p:ext uri="{BB962C8B-B14F-4D97-AF65-F5344CB8AC3E}">
        <p14:creationId xmlns:p14="http://schemas.microsoft.com/office/powerpoint/2010/main" val="869952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Chief Justice</a:t>
            </a:r>
          </a:p>
        </p:txBody>
      </p:sp>
      <p:sp>
        <p:nvSpPr>
          <p:cNvPr id="4" name="Slide Number Placeholder 3"/>
          <p:cNvSpPr>
            <a:spLocks noGrp="1"/>
          </p:cNvSpPr>
          <p:nvPr>
            <p:ph type="sldNum" sz="quarter" idx="5"/>
          </p:nvPr>
        </p:nvSpPr>
        <p:spPr/>
        <p:txBody>
          <a:bodyPr/>
          <a:lstStyle/>
          <a:p>
            <a:fld id="{41ACF3CB-2BE0-9F42-B6EC-F5327797D96E}" type="slidenum">
              <a:rPr lang="en-US" smtClean="0"/>
              <a:t>19</a:t>
            </a:fld>
            <a:endParaRPr lang="en-US"/>
          </a:p>
        </p:txBody>
      </p:sp>
    </p:spTree>
    <p:extLst>
      <p:ext uri="{BB962C8B-B14F-4D97-AF65-F5344CB8AC3E}">
        <p14:creationId xmlns:p14="http://schemas.microsoft.com/office/powerpoint/2010/main" val="1778729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3CB87E-4591-47A1-9046-CF63F17215EF}" type="datetime2">
              <a:rPr lang="en-US" smtClean="0"/>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t>‹#›</a:t>
            </a:fld>
            <a:endParaRPr lang="en-US"/>
          </a:p>
        </p:txBody>
      </p:sp>
    </p:spTree>
    <p:extLst>
      <p:ext uri="{BB962C8B-B14F-4D97-AF65-F5344CB8AC3E}">
        <p14:creationId xmlns:p14="http://schemas.microsoft.com/office/powerpoint/2010/main" val="376915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DE70B-B772-416E-A790-995760B1742E}" type="datetime2">
              <a:rPr lang="en-US" smtClean="0"/>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67860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760CDE-A6F1-4138-AF12-ED09E8E5FB6B}" type="datetime2">
              <a:rPr lang="en-US" smtClean="0"/>
              <a:t>Monday, October 25, 2021</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797454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15F8B1-DB7B-4D28-A97D-40FB2DD1EF78}" type="datetime2">
              <a:rPr lang="en-US" smtClean="0"/>
              <a:t>Monday, October 25, 2021</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334592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039161-23B8-4738-9069-73EBE8884FDD}" type="datetime2">
              <a:rPr lang="en-US" smtClean="0"/>
              <a:t>Monday, October 25, 2021</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818432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94D44-7693-499F-AC6C-11696134FE3F}" type="datetime2">
              <a:rPr lang="en-US" smtClean="0"/>
              <a:t>Monday, October 25, 2021</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73698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AF2AE-472C-4EF3-ABB2-24BAA9AE3CF7}" type="datetime2">
              <a:rPr lang="en-US" smtClean="0"/>
              <a:t>Monday, October 25, 2021</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310321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A162C-A7C1-4263-9453-1BAFF8C39559}" type="datetime2">
              <a:rPr lang="en-US" smtClean="0"/>
              <a:t>Monday, October 25, 2021</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79152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
        <p:nvSpPr>
          <p:cNvPr id="5" name="Date Placeholder 4"/>
          <p:cNvSpPr>
            <a:spLocks noGrp="1"/>
          </p:cNvSpPr>
          <p:nvPr>
            <p:ph type="dt" sz="half" idx="10"/>
          </p:nvPr>
        </p:nvSpPr>
        <p:spPr/>
        <p:txBody>
          <a:bodyPr/>
          <a:lstStyle/>
          <a:p>
            <a:fld id="{64DF6793-3458-4587-8168-65F0C37A92D2}" type="datetime2">
              <a:rPr lang="en-US" smtClean="0"/>
              <a:t>Monday, October 25, 2021</a:t>
            </a:fld>
            <a:endParaRPr lang="en-US"/>
          </a:p>
        </p:txBody>
      </p:sp>
    </p:spTree>
    <p:extLst>
      <p:ext uri="{BB962C8B-B14F-4D97-AF65-F5344CB8AC3E}">
        <p14:creationId xmlns:p14="http://schemas.microsoft.com/office/powerpoint/2010/main" val="2786741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3027000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5610641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449090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588289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92105038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A17F0E-8070-4DFE-A821-9A699EDBAD7E}" type="datetime2">
              <a:rPr lang="en-US" smtClean="0"/>
              <a:t>Monday, October 25, 2021</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350633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D34AE-C7BF-46E5-A968-01C6641F6476}" type="datetime2">
              <a:rPr lang="en-US" smtClean="0"/>
              <a:t>Monday, October 25, 2021</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147262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352ED3-3C46-4C9A-9738-67B2D875E7E2}" type="datetime2">
              <a:rPr lang="en-US" smtClean="0"/>
              <a:pPr/>
              <a:t>Monday, October 25, 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1390225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7"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customXml" Target="../ink/ink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ustomXml" Target="../ink/ink6.xml"/><Relationship Id="rId7" Type="http://schemas.openxmlformats.org/officeDocument/2006/relationships/image" Target="NULL"/><Relationship Id="rId2" Type="http://schemas.openxmlformats.org/officeDocument/2006/relationships/customXml" Target="../ink/ink5.xml"/><Relationship Id="rId1" Type="http://schemas.openxmlformats.org/officeDocument/2006/relationships/slideLayout" Target="../slideLayouts/slideLayout2.xml"/><Relationship Id="rId11" Type="http://schemas.openxmlformats.org/officeDocument/2006/relationships/image" Target="../media/image8.png"/><Relationship Id="rId10" Type="http://schemas.openxmlformats.org/officeDocument/2006/relationships/customXml" Target="../ink/ink7.xml"/><Relationship Id="rId9" Type="http://schemas.openxmlformats.org/officeDocument/2006/relationships/image" Target="NUL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Video 3" descr="Clouds in the sky&#10;&#10;Description automatically generated">
            <a:extLst>
              <a:ext uri="{FF2B5EF4-FFF2-40B4-BE49-F238E27FC236}">
                <a16:creationId xmlns:a16="http://schemas.microsoft.com/office/drawing/2014/main" id="{95448A1F-3F74-4838-9505-199651B47D2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59" r="1" b="1"/>
          <a:stretch/>
        </p:blipFill>
        <p:spPr>
          <a:xfrm>
            <a:off x="4565" y="-1"/>
            <a:ext cx="12188952" cy="6858000"/>
          </a:xfrm>
          <a:prstGeom prst="rect">
            <a:avLst/>
          </a:prstGeom>
        </p:spPr>
      </p:pic>
      <p:sp>
        <p:nvSpPr>
          <p:cNvPr id="2" name="Title 1">
            <a:extLst>
              <a:ext uri="{FF2B5EF4-FFF2-40B4-BE49-F238E27FC236}">
                <a16:creationId xmlns:a16="http://schemas.microsoft.com/office/drawing/2014/main" id="{B2F5B95E-5CEF-7044-A6B4-D65D6DAE7A6D}"/>
              </a:ext>
            </a:extLst>
          </p:cNvPr>
          <p:cNvSpPr>
            <a:spLocks noGrp="1"/>
          </p:cNvSpPr>
          <p:nvPr>
            <p:ph type="ctrTitle"/>
          </p:nvPr>
        </p:nvSpPr>
        <p:spPr>
          <a:xfrm>
            <a:off x="422899" y="4476329"/>
            <a:ext cx="6467547" cy="1558680"/>
          </a:xfrm>
        </p:spPr>
        <p:txBody>
          <a:bodyPr anchor="ctr">
            <a:normAutofit/>
          </a:bodyPr>
          <a:lstStyle/>
          <a:p>
            <a:r>
              <a:rPr lang="en-US" sz="2800" b="1" dirty="0">
                <a:solidFill>
                  <a:schemeClr val="tx2"/>
                </a:solidFill>
              </a:rPr>
              <a:t>Ninth Grade CCD</a:t>
            </a:r>
            <a:br>
              <a:rPr lang="en-US" sz="2800" b="1" dirty="0">
                <a:solidFill>
                  <a:schemeClr val="tx2"/>
                </a:solidFill>
              </a:rPr>
            </a:br>
            <a:r>
              <a:rPr lang="en-US" sz="2800" b="1" dirty="0">
                <a:solidFill>
                  <a:schemeClr val="tx2"/>
                </a:solidFill>
              </a:rPr>
              <a:t>Class 6</a:t>
            </a:r>
          </a:p>
        </p:txBody>
      </p:sp>
      <p:sp>
        <p:nvSpPr>
          <p:cNvPr id="3" name="Subtitle 2">
            <a:extLst>
              <a:ext uri="{FF2B5EF4-FFF2-40B4-BE49-F238E27FC236}">
                <a16:creationId xmlns:a16="http://schemas.microsoft.com/office/drawing/2014/main" id="{B4704FFC-957F-5F4C-9625-5314351ED206}"/>
              </a:ext>
            </a:extLst>
          </p:cNvPr>
          <p:cNvSpPr>
            <a:spLocks noGrp="1"/>
          </p:cNvSpPr>
          <p:nvPr>
            <p:ph type="subTitle" idx="1"/>
          </p:nvPr>
        </p:nvSpPr>
        <p:spPr>
          <a:xfrm>
            <a:off x="7096924" y="4476328"/>
            <a:ext cx="4046957" cy="1558673"/>
          </a:xfrm>
        </p:spPr>
        <p:txBody>
          <a:bodyPr anchor="ctr">
            <a:normAutofit fontScale="92500"/>
          </a:bodyPr>
          <a:lstStyle/>
          <a:p>
            <a:r>
              <a:rPr lang="en-US" sz="2800" b="1" dirty="0">
                <a:solidFill>
                  <a:schemeClr val="bg1">
                    <a:lumMod val="95000"/>
                  </a:schemeClr>
                </a:solidFill>
              </a:rPr>
              <a:t>October 24, 2021</a:t>
            </a:r>
          </a:p>
          <a:p>
            <a:r>
              <a:rPr lang="en-US" sz="2800" b="1" dirty="0">
                <a:solidFill>
                  <a:schemeClr val="bg1">
                    <a:lumMod val="95000"/>
                  </a:schemeClr>
                </a:solidFill>
              </a:rPr>
              <a:t>St. Raymond of Peñafort Catholic Church</a:t>
            </a:r>
          </a:p>
        </p:txBody>
      </p:sp>
    </p:spTree>
    <p:extLst>
      <p:ext uri="{BB962C8B-B14F-4D97-AF65-F5344CB8AC3E}">
        <p14:creationId xmlns:p14="http://schemas.microsoft.com/office/powerpoint/2010/main" val="270708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2DEC14F3-B46E-B641-81A1-1B20A183754F}"/>
              </a:ext>
            </a:extLst>
          </p:cNvPr>
          <p:cNvSpPr>
            <a:spLocks noGrp="1"/>
          </p:cNvSpPr>
          <p:nvPr>
            <p:ph type="title"/>
          </p:nvPr>
        </p:nvSpPr>
        <p:spPr>
          <a:xfrm>
            <a:off x="643467" y="816638"/>
            <a:ext cx="3367359" cy="5224724"/>
          </a:xfrm>
        </p:spPr>
        <p:txBody>
          <a:bodyPr anchor="ctr">
            <a:normAutofit/>
          </a:bodyPr>
          <a:lstStyle/>
          <a:p>
            <a:r>
              <a:rPr lang="en-US"/>
              <a:t>Anima Christi</a:t>
            </a:r>
          </a:p>
        </p:txBody>
      </p:sp>
      <p:sp>
        <p:nvSpPr>
          <p:cNvPr id="3" name="Content Placeholder 2">
            <a:extLst>
              <a:ext uri="{FF2B5EF4-FFF2-40B4-BE49-F238E27FC236}">
                <a16:creationId xmlns:a16="http://schemas.microsoft.com/office/drawing/2014/main" id="{9886D027-743A-5F42-8971-D4E1910A8A07}"/>
              </a:ext>
            </a:extLst>
          </p:cNvPr>
          <p:cNvSpPr>
            <a:spLocks noGrp="1"/>
          </p:cNvSpPr>
          <p:nvPr>
            <p:ph idx="1"/>
          </p:nvPr>
        </p:nvSpPr>
        <p:spPr>
          <a:xfrm>
            <a:off x="4654295" y="816638"/>
            <a:ext cx="4619706" cy="5224724"/>
          </a:xfrm>
        </p:spPr>
        <p:txBody>
          <a:bodyPr anchor="ctr">
            <a:normAutofit/>
          </a:bodyPr>
          <a:lstStyle/>
          <a:p>
            <a:pPr marL="0" indent="0">
              <a:buNone/>
            </a:pPr>
            <a:r>
              <a:rPr lang="en-US"/>
              <a:t>Soul of Christ, sanctify me.</a:t>
            </a:r>
            <a:br>
              <a:rPr lang="en-US"/>
            </a:br>
            <a:r>
              <a:rPr lang="en-US"/>
              <a:t>Body of Christ, save me.</a:t>
            </a:r>
            <a:br>
              <a:rPr lang="en-US"/>
            </a:br>
            <a:r>
              <a:rPr lang="en-US"/>
              <a:t>Blood of Christ, inebriate me.</a:t>
            </a:r>
            <a:br>
              <a:rPr lang="en-US"/>
            </a:br>
            <a:r>
              <a:rPr lang="en-US"/>
              <a:t>Water from the side of Christ, wash me.</a:t>
            </a:r>
            <a:br>
              <a:rPr lang="en-US"/>
            </a:br>
            <a:r>
              <a:rPr lang="en-US"/>
              <a:t>Passion of Christ, strengthen me.</a:t>
            </a:r>
            <a:br>
              <a:rPr lang="en-US"/>
            </a:br>
            <a:r>
              <a:rPr lang="en-US"/>
              <a:t>O Good Jesus, hear me.</a:t>
            </a:r>
            <a:br>
              <a:rPr lang="en-US"/>
            </a:br>
            <a:r>
              <a:rPr lang="en-US"/>
              <a:t>Within your wounds hide me.</a:t>
            </a:r>
            <a:br>
              <a:rPr lang="en-US"/>
            </a:br>
            <a:r>
              <a:rPr lang="en-US"/>
              <a:t>Permit me not to be separated from you.</a:t>
            </a:r>
            <a:br>
              <a:rPr lang="en-US"/>
            </a:br>
            <a:r>
              <a:rPr lang="en-US"/>
              <a:t>From the wicked foe, defend me.</a:t>
            </a:r>
            <a:br>
              <a:rPr lang="en-US"/>
            </a:br>
            <a:r>
              <a:rPr lang="en-US"/>
              <a:t>At the hour of my death, call me</a:t>
            </a:r>
            <a:br>
              <a:rPr lang="en-US"/>
            </a:br>
            <a:r>
              <a:rPr lang="en-US"/>
              <a:t>and bid me come to you</a:t>
            </a:r>
            <a:br>
              <a:rPr lang="en-US"/>
            </a:br>
            <a:r>
              <a:rPr lang="en-US"/>
              <a:t>That with your saints I may praise you</a:t>
            </a:r>
            <a:br>
              <a:rPr lang="en-US"/>
            </a:br>
            <a:r>
              <a:rPr lang="en-US"/>
              <a:t>For ever and ever. Amen.</a:t>
            </a:r>
          </a:p>
        </p:txBody>
      </p:sp>
    </p:spTree>
    <p:extLst>
      <p:ext uri="{BB962C8B-B14F-4D97-AF65-F5344CB8AC3E}">
        <p14:creationId xmlns:p14="http://schemas.microsoft.com/office/powerpoint/2010/main" val="3151700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4076A-2538-594C-81E1-D209BB1A27E0}"/>
              </a:ext>
            </a:extLst>
          </p:cNvPr>
          <p:cNvSpPr>
            <a:spLocks noGrp="1"/>
          </p:cNvSpPr>
          <p:nvPr>
            <p:ph type="title"/>
          </p:nvPr>
        </p:nvSpPr>
        <p:spPr/>
        <p:txBody>
          <a:bodyPr/>
          <a:lstStyle/>
          <a:p>
            <a:pPr algn="ctr"/>
            <a:r>
              <a:rPr lang="en-US" dirty="0"/>
              <a:t>Saint of the Week</a:t>
            </a:r>
            <a:br>
              <a:rPr lang="en-US" dirty="0"/>
            </a:br>
            <a:r>
              <a:rPr lang="en-US" dirty="0"/>
              <a:t>Pope Saint John Paul II</a:t>
            </a:r>
          </a:p>
        </p:txBody>
      </p:sp>
      <p:pic>
        <p:nvPicPr>
          <p:cNvPr id="4" name="Picture 2">
            <a:extLst>
              <a:ext uri="{FF2B5EF4-FFF2-40B4-BE49-F238E27FC236}">
                <a16:creationId xmlns:a16="http://schemas.microsoft.com/office/drawing/2014/main" id="{841CE1FC-DDB0-8C44-A5A6-DB482EEA988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0600" b="2"/>
          <a:stretch/>
        </p:blipFill>
        <p:spPr bwMode="auto">
          <a:xfrm>
            <a:off x="2560319" y="1998343"/>
            <a:ext cx="4954385" cy="4312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593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CEA0-F213-A648-BA91-133AED395439}"/>
              </a:ext>
            </a:extLst>
          </p:cNvPr>
          <p:cNvSpPr>
            <a:spLocks noGrp="1"/>
          </p:cNvSpPr>
          <p:nvPr>
            <p:ph type="title"/>
          </p:nvPr>
        </p:nvSpPr>
        <p:spPr/>
        <p:txBody>
          <a:bodyPr/>
          <a:lstStyle/>
          <a:p>
            <a:pPr algn="ctr"/>
            <a:r>
              <a:rPr lang="en-US" dirty="0"/>
              <a:t>Facts about</a:t>
            </a:r>
            <a:br>
              <a:rPr lang="en-US" dirty="0"/>
            </a:br>
            <a:r>
              <a:rPr lang="en-US" dirty="0"/>
              <a:t>Pope Saint John Paul II</a:t>
            </a:r>
          </a:p>
        </p:txBody>
      </p:sp>
      <p:sp>
        <p:nvSpPr>
          <p:cNvPr id="3" name="Content Placeholder 2">
            <a:extLst>
              <a:ext uri="{FF2B5EF4-FFF2-40B4-BE49-F238E27FC236}">
                <a16:creationId xmlns:a16="http://schemas.microsoft.com/office/drawing/2014/main" id="{07900194-E4DB-0F4B-8790-0DFD5E1EC9CE}"/>
              </a:ext>
            </a:extLst>
          </p:cNvPr>
          <p:cNvSpPr>
            <a:spLocks noGrp="1"/>
          </p:cNvSpPr>
          <p:nvPr>
            <p:ph idx="1"/>
          </p:nvPr>
        </p:nvSpPr>
        <p:spPr>
          <a:xfrm>
            <a:off x="1309101" y="2160589"/>
            <a:ext cx="8596668" cy="3880773"/>
          </a:xfrm>
        </p:spPr>
        <p:txBody>
          <a:bodyPr>
            <a:normAutofit lnSpcReduction="10000"/>
          </a:bodyPr>
          <a:lstStyle/>
          <a:p>
            <a:r>
              <a:rPr lang="en-US" dirty="0"/>
              <a:t>Neither he nor John Paul I were expected to be chosen Pope in 1978.</a:t>
            </a:r>
          </a:p>
          <a:p>
            <a:r>
              <a:rPr lang="en-US" dirty="0"/>
              <a:t>Double Name: John Paul II</a:t>
            </a:r>
          </a:p>
          <a:p>
            <a:r>
              <a:rPr lang="en-US" dirty="0"/>
              <a:t>Three Popes in a single year: Not since 1648</a:t>
            </a:r>
          </a:p>
          <a:p>
            <a:r>
              <a:rPr lang="en-US" dirty="0"/>
              <a:t>First non-Italian Pope since 1523</a:t>
            </a:r>
          </a:p>
          <a:p>
            <a:r>
              <a:rPr lang="en-US" dirty="0"/>
              <a:t>From a Communist country</a:t>
            </a:r>
          </a:p>
          <a:p>
            <a:r>
              <a:rPr lang="en-US" dirty="0"/>
              <a:t>Extremely popular; drew upward to 2 million at some of his Masses</a:t>
            </a:r>
          </a:p>
          <a:p>
            <a:r>
              <a:rPr lang="en-US" dirty="0"/>
              <a:t>Most traveled pope</a:t>
            </a:r>
          </a:p>
          <a:p>
            <a:r>
              <a:rPr lang="en-US" dirty="0"/>
              <a:t>Assassination attempt</a:t>
            </a:r>
          </a:p>
          <a:p>
            <a:r>
              <a:rPr lang="en-US" dirty="0"/>
              <a:t>Theologian and philosopher</a:t>
            </a:r>
          </a:p>
          <a:p>
            <a:r>
              <a:rPr lang="en-US" dirty="0"/>
              <a:t>Significant influence on the Second Vatican Council</a:t>
            </a:r>
          </a:p>
        </p:txBody>
      </p:sp>
    </p:spTree>
    <p:extLst>
      <p:ext uri="{BB962C8B-B14F-4D97-AF65-F5344CB8AC3E}">
        <p14:creationId xmlns:p14="http://schemas.microsoft.com/office/powerpoint/2010/main" val="256955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
                                        <p:tgtEl>
                                          <p:spTgt spid="3">
                                            <p:txEl>
                                              <p:pRg st="1" end="1"/>
                                            </p:txEl>
                                          </p:spTgt>
                                        </p:tgtEl>
                                      </p:cBhvr>
                                    </p:animEffect>
                                    <p:anim calcmode="lin" valueType="num">
                                      <p:cBhvr>
                                        <p:cTn id="17"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
                                        <p:tgtEl>
                                          <p:spTgt spid="3">
                                            <p:txEl>
                                              <p:pRg st="2" end="2"/>
                                            </p:txEl>
                                          </p:spTgt>
                                        </p:tgtEl>
                                      </p:cBhvr>
                                    </p:animEffect>
                                    <p:anim calcmode="lin" valueType="num">
                                      <p:cBhvr>
                                        <p:cTn id="26"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
                                        <p:tgtEl>
                                          <p:spTgt spid="3">
                                            <p:txEl>
                                              <p:pRg st="3" end="3"/>
                                            </p:txEl>
                                          </p:spTgt>
                                        </p:tgtEl>
                                      </p:cBhvr>
                                    </p:animEffect>
                                    <p:anim calcmode="lin" valueType="num">
                                      <p:cBhvr>
                                        <p:cTn id="35"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3"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
                                        <p:tgtEl>
                                          <p:spTgt spid="3">
                                            <p:txEl>
                                              <p:pRg st="4" end="4"/>
                                            </p:txEl>
                                          </p:spTgt>
                                        </p:tgtEl>
                                      </p:cBhvr>
                                    </p:animEffect>
                                    <p:anim calcmode="lin" valueType="num">
                                      <p:cBhvr>
                                        <p:cTn id="44"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3" presetClass="entr" presetSubtype="0"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100"/>
                                        <p:tgtEl>
                                          <p:spTgt spid="3">
                                            <p:txEl>
                                              <p:pRg st="5" end="5"/>
                                            </p:txEl>
                                          </p:spTgt>
                                        </p:tgtEl>
                                      </p:cBhvr>
                                    </p:animEffect>
                                    <p:anim calcmode="lin" valueType="num">
                                      <p:cBhvr>
                                        <p:cTn id="53"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4"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3"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100"/>
                                        <p:tgtEl>
                                          <p:spTgt spid="3">
                                            <p:txEl>
                                              <p:pRg st="6" end="6"/>
                                            </p:txEl>
                                          </p:spTgt>
                                        </p:tgtEl>
                                      </p:cBhvr>
                                    </p:animEffect>
                                    <p:anim calcmode="lin" valueType="num">
                                      <p:cBhvr>
                                        <p:cTn id="62" dur="4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3" dur="400" fill="hold"/>
                                        <p:tgtEl>
                                          <p:spTgt spid="3">
                                            <p:txEl>
                                              <p:pRg st="6" end="6"/>
                                            </p:txEl>
                                          </p:spTgt>
                                        </p:tgtEl>
                                        <p:attrNameLst>
                                          <p:attrName>ppt_y</p:attrName>
                                        </p:attrNameLst>
                                      </p:cBhvr>
                                      <p:tavLst>
                                        <p:tav tm="0">
                                          <p:val>
                                            <p:strVal val="#ppt_y+0.31"/>
                                          </p:val>
                                        </p:tav>
                                        <p:tav tm="100000">
                                          <p:val>
                                            <p:strVal val="#ppt_y+0.31"/>
                                          </p:val>
                                        </p:tav>
                                      </p:tavLst>
                                    </p:anim>
                                    <p:anim calcmode="lin" valueType="num">
                                      <p:cBhvr>
                                        <p:cTn id="64" dur="600" decel="50000" fill="hold">
                                          <p:stCondLst>
                                            <p:cond delay="400"/>
                                          </p:stCondLst>
                                        </p:cTn>
                                        <p:tgtEl>
                                          <p:spTgt spid="3">
                                            <p:txEl>
                                              <p:pRg st="6" end="6"/>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5" dur="600" decel="50000" fill="hold">
                                          <p:stCondLst>
                                            <p:cond delay="400"/>
                                          </p:stCondLst>
                                        </p:cTn>
                                        <p:tgtEl>
                                          <p:spTgt spid="3">
                                            <p:txEl>
                                              <p:pRg st="6" end="6"/>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3" presetClass="entr" presetSubtype="0" fill="hold" grpId="0" nodeType="click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Effect transition="in" filter="fade">
                                      <p:cBhvr>
                                        <p:cTn id="70" dur="100"/>
                                        <p:tgtEl>
                                          <p:spTgt spid="3">
                                            <p:txEl>
                                              <p:pRg st="7" end="7"/>
                                            </p:txEl>
                                          </p:spTgt>
                                        </p:tgtEl>
                                      </p:cBhvr>
                                    </p:animEffect>
                                    <p:anim calcmode="lin" valueType="num">
                                      <p:cBhvr>
                                        <p:cTn id="71" dur="4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2" dur="400" fill="hold"/>
                                        <p:tgtEl>
                                          <p:spTgt spid="3">
                                            <p:txEl>
                                              <p:pRg st="7" end="7"/>
                                            </p:txEl>
                                          </p:spTgt>
                                        </p:tgtEl>
                                        <p:attrNameLst>
                                          <p:attrName>ppt_y</p:attrName>
                                        </p:attrNameLst>
                                      </p:cBhvr>
                                      <p:tavLst>
                                        <p:tav tm="0">
                                          <p:val>
                                            <p:strVal val="#ppt_y+0.31"/>
                                          </p:val>
                                        </p:tav>
                                        <p:tav tm="100000">
                                          <p:val>
                                            <p:strVal val="#ppt_y+0.31"/>
                                          </p:val>
                                        </p:tav>
                                      </p:tavLst>
                                    </p:anim>
                                    <p:anim calcmode="lin" valueType="num">
                                      <p:cBhvr>
                                        <p:cTn id="73" dur="600" decel="50000" fill="hold">
                                          <p:stCondLst>
                                            <p:cond delay="400"/>
                                          </p:stCondLst>
                                        </p:cTn>
                                        <p:tgtEl>
                                          <p:spTgt spid="3">
                                            <p:txEl>
                                              <p:pRg st="7" end="7"/>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4" dur="600" decel="50000" fill="hold">
                                          <p:stCondLst>
                                            <p:cond delay="400"/>
                                          </p:stCondLst>
                                        </p:cTn>
                                        <p:tgtEl>
                                          <p:spTgt spid="3">
                                            <p:txEl>
                                              <p:pRg st="7" end="7"/>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3"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Effect transition="in" filter="fade">
                                      <p:cBhvr>
                                        <p:cTn id="79" dur="100"/>
                                        <p:tgtEl>
                                          <p:spTgt spid="3">
                                            <p:txEl>
                                              <p:pRg st="8" end="8"/>
                                            </p:txEl>
                                          </p:spTgt>
                                        </p:tgtEl>
                                      </p:cBhvr>
                                    </p:animEffect>
                                    <p:anim calcmode="lin" valueType="num">
                                      <p:cBhvr>
                                        <p:cTn id="80" dur="4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81" dur="400" fill="hold"/>
                                        <p:tgtEl>
                                          <p:spTgt spid="3">
                                            <p:txEl>
                                              <p:pRg st="8" end="8"/>
                                            </p:txEl>
                                          </p:spTgt>
                                        </p:tgtEl>
                                        <p:attrNameLst>
                                          <p:attrName>ppt_y</p:attrName>
                                        </p:attrNameLst>
                                      </p:cBhvr>
                                      <p:tavLst>
                                        <p:tav tm="0">
                                          <p:val>
                                            <p:strVal val="#ppt_y+0.31"/>
                                          </p:val>
                                        </p:tav>
                                        <p:tav tm="100000">
                                          <p:val>
                                            <p:strVal val="#ppt_y+0.31"/>
                                          </p:val>
                                        </p:tav>
                                      </p:tavLst>
                                    </p:anim>
                                    <p:anim calcmode="lin" valueType="num">
                                      <p:cBhvr>
                                        <p:cTn id="82" dur="600" decel="50000" fill="hold">
                                          <p:stCondLst>
                                            <p:cond delay="400"/>
                                          </p:stCondLst>
                                        </p:cTn>
                                        <p:tgtEl>
                                          <p:spTgt spid="3">
                                            <p:txEl>
                                              <p:pRg st="8" end="8"/>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3" dur="600" decel="50000" fill="hold">
                                          <p:stCondLst>
                                            <p:cond delay="400"/>
                                          </p:stCondLst>
                                        </p:cTn>
                                        <p:tgtEl>
                                          <p:spTgt spid="3">
                                            <p:txEl>
                                              <p:pRg st="8" end="8"/>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3" presetClass="entr" presetSubtype="0" fill="hold" grpId="0" nodeType="clickEffect">
                                  <p:stCondLst>
                                    <p:cond delay="0"/>
                                  </p:stCondLst>
                                  <p:childTnLst>
                                    <p:set>
                                      <p:cBhvr>
                                        <p:cTn id="87" dur="1" fill="hold">
                                          <p:stCondLst>
                                            <p:cond delay="0"/>
                                          </p:stCondLst>
                                        </p:cTn>
                                        <p:tgtEl>
                                          <p:spTgt spid="3">
                                            <p:txEl>
                                              <p:pRg st="9" end="9"/>
                                            </p:txEl>
                                          </p:spTgt>
                                        </p:tgtEl>
                                        <p:attrNameLst>
                                          <p:attrName>style.visibility</p:attrName>
                                        </p:attrNameLst>
                                      </p:cBhvr>
                                      <p:to>
                                        <p:strVal val="visible"/>
                                      </p:to>
                                    </p:set>
                                    <p:animEffect transition="in" filter="fade">
                                      <p:cBhvr>
                                        <p:cTn id="88" dur="100"/>
                                        <p:tgtEl>
                                          <p:spTgt spid="3">
                                            <p:txEl>
                                              <p:pRg st="9" end="9"/>
                                            </p:txEl>
                                          </p:spTgt>
                                        </p:tgtEl>
                                      </p:cBhvr>
                                    </p:animEffect>
                                    <p:anim calcmode="lin" valueType="num">
                                      <p:cBhvr>
                                        <p:cTn id="89" dur="4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0" dur="400" fill="hold"/>
                                        <p:tgtEl>
                                          <p:spTgt spid="3">
                                            <p:txEl>
                                              <p:pRg st="9" end="9"/>
                                            </p:txEl>
                                          </p:spTgt>
                                        </p:tgtEl>
                                        <p:attrNameLst>
                                          <p:attrName>ppt_y</p:attrName>
                                        </p:attrNameLst>
                                      </p:cBhvr>
                                      <p:tavLst>
                                        <p:tav tm="0">
                                          <p:val>
                                            <p:strVal val="#ppt_y+0.31"/>
                                          </p:val>
                                        </p:tav>
                                        <p:tav tm="100000">
                                          <p:val>
                                            <p:strVal val="#ppt_y+0.31"/>
                                          </p:val>
                                        </p:tav>
                                      </p:tavLst>
                                    </p:anim>
                                    <p:anim calcmode="lin" valueType="num">
                                      <p:cBhvr>
                                        <p:cTn id="91" dur="600" decel="50000" fill="hold">
                                          <p:stCondLst>
                                            <p:cond delay="400"/>
                                          </p:stCondLst>
                                        </p:cTn>
                                        <p:tgtEl>
                                          <p:spTgt spid="3">
                                            <p:txEl>
                                              <p:pRg st="9" end="9"/>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2" dur="600" decel="50000" fill="hold">
                                          <p:stCondLst>
                                            <p:cond delay="400"/>
                                          </p:stCondLst>
                                        </p:cTn>
                                        <p:tgtEl>
                                          <p:spTgt spid="3">
                                            <p:txEl>
                                              <p:pRg st="9" end="9"/>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CEA0-F213-A648-BA91-133AED395439}"/>
              </a:ext>
            </a:extLst>
          </p:cNvPr>
          <p:cNvSpPr>
            <a:spLocks noGrp="1"/>
          </p:cNvSpPr>
          <p:nvPr>
            <p:ph type="title"/>
          </p:nvPr>
        </p:nvSpPr>
        <p:spPr/>
        <p:txBody>
          <a:bodyPr/>
          <a:lstStyle/>
          <a:p>
            <a:pPr algn="ctr"/>
            <a:r>
              <a:rPr lang="en-US" dirty="0"/>
              <a:t>Facts about</a:t>
            </a:r>
            <a:br>
              <a:rPr lang="en-US" dirty="0"/>
            </a:br>
            <a:r>
              <a:rPr lang="en-US" dirty="0"/>
              <a:t>Pope Saint John Paul II</a:t>
            </a:r>
          </a:p>
        </p:txBody>
      </p:sp>
      <p:sp>
        <p:nvSpPr>
          <p:cNvPr id="3" name="Content Placeholder 2">
            <a:extLst>
              <a:ext uri="{FF2B5EF4-FFF2-40B4-BE49-F238E27FC236}">
                <a16:creationId xmlns:a16="http://schemas.microsoft.com/office/drawing/2014/main" id="{07900194-E4DB-0F4B-8790-0DFD5E1EC9CE}"/>
              </a:ext>
            </a:extLst>
          </p:cNvPr>
          <p:cNvSpPr>
            <a:spLocks noGrp="1"/>
          </p:cNvSpPr>
          <p:nvPr>
            <p:ph idx="1"/>
          </p:nvPr>
        </p:nvSpPr>
        <p:spPr>
          <a:xfrm>
            <a:off x="1275850" y="2160589"/>
            <a:ext cx="8596668" cy="3880773"/>
          </a:xfrm>
        </p:spPr>
        <p:txBody>
          <a:bodyPr>
            <a:normAutofit/>
          </a:bodyPr>
          <a:lstStyle/>
          <a:p>
            <a:r>
              <a:rPr lang="en-US" dirty="0"/>
              <a:t>Established a new Code of Canon Law</a:t>
            </a:r>
          </a:p>
          <a:p>
            <a:r>
              <a:rPr lang="en-US" dirty="0"/>
              <a:t>Influence and teaching brought down the Communist world in Europe </a:t>
            </a:r>
          </a:p>
          <a:p>
            <a:r>
              <a:rPr lang="en-US" dirty="0"/>
              <a:t>Created the first Catechism of the Catholic Church since the Counter-Reformation (Council of Trent in 1566)</a:t>
            </a:r>
          </a:p>
          <a:p>
            <a:pPr marL="0" indent="0">
              <a:buNone/>
            </a:pPr>
            <a:endParaRPr lang="en-US" dirty="0"/>
          </a:p>
        </p:txBody>
      </p:sp>
    </p:spTree>
    <p:extLst>
      <p:ext uri="{BB962C8B-B14F-4D97-AF65-F5344CB8AC3E}">
        <p14:creationId xmlns:p14="http://schemas.microsoft.com/office/powerpoint/2010/main" val="415010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E5E-832A-EC48-9229-51238A6CFEB2}"/>
              </a:ext>
            </a:extLst>
          </p:cNvPr>
          <p:cNvSpPr>
            <a:spLocks noGrp="1"/>
          </p:cNvSpPr>
          <p:nvPr>
            <p:ph type="title"/>
          </p:nvPr>
        </p:nvSpPr>
        <p:spPr/>
        <p:txBody>
          <a:bodyPr/>
          <a:lstStyle/>
          <a:p>
            <a:pPr algn="ctr"/>
            <a:r>
              <a:rPr lang="en-US" dirty="0"/>
              <a:t>Hierarchy of Being</a:t>
            </a:r>
          </a:p>
        </p:txBody>
      </p:sp>
      <p:graphicFrame>
        <p:nvGraphicFramePr>
          <p:cNvPr id="4" name="Table 4">
            <a:extLst>
              <a:ext uri="{FF2B5EF4-FFF2-40B4-BE49-F238E27FC236}">
                <a16:creationId xmlns:a16="http://schemas.microsoft.com/office/drawing/2014/main" id="{F2E599F8-DC30-4641-9769-A785CF49EF9A}"/>
              </a:ext>
            </a:extLst>
          </p:cNvPr>
          <p:cNvGraphicFramePr>
            <a:graphicFrameLocks noGrp="1"/>
          </p:cNvGraphicFramePr>
          <p:nvPr>
            <p:ph idx="1"/>
            <p:extLst>
              <p:ext uri="{D42A27DB-BD31-4B8C-83A1-F6EECF244321}">
                <p14:modId xmlns:p14="http://schemas.microsoft.com/office/powerpoint/2010/main" val="1503202400"/>
              </p:ext>
            </p:extLst>
          </p:nvPr>
        </p:nvGraphicFramePr>
        <p:xfrm>
          <a:off x="393553" y="1954780"/>
          <a:ext cx="9164229" cy="2972821"/>
        </p:xfrm>
        <a:graphic>
          <a:graphicData uri="http://schemas.openxmlformats.org/drawingml/2006/table">
            <a:tbl>
              <a:tblPr firstRow="1" bandRow="1">
                <a:tableStyleId>{5C22544A-7EE6-4342-B048-85BDC9FD1C3A}</a:tableStyleId>
              </a:tblPr>
              <a:tblGrid>
                <a:gridCol w="2288303">
                  <a:extLst>
                    <a:ext uri="{9D8B030D-6E8A-4147-A177-3AD203B41FA5}">
                      <a16:colId xmlns:a16="http://schemas.microsoft.com/office/drawing/2014/main" val="2430336614"/>
                    </a:ext>
                  </a:extLst>
                </a:gridCol>
                <a:gridCol w="6875926">
                  <a:extLst>
                    <a:ext uri="{9D8B030D-6E8A-4147-A177-3AD203B41FA5}">
                      <a16:colId xmlns:a16="http://schemas.microsoft.com/office/drawing/2014/main" val="213352864"/>
                    </a:ext>
                  </a:extLst>
                </a:gridCol>
              </a:tblGrid>
              <a:tr h="489801">
                <a:tc>
                  <a:txBody>
                    <a:bodyPr/>
                    <a:lstStyle/>
                    <a:p>
                      <a:pPr algn="ctr"/>
                      <a:r>
                        <a:rPr lang="en-US" dirty="0"/>
                        <a:t>God</a:t>
                      </a:r>
                    </a:p>
                  </a:txBody>
                  <a:tcPr/>
                </a:tc>
                <a:tc>
                  <a:txBody>
                    <a:bodyPr/>
                    <a:lstStyle/>
                    <a:p>
                      <a:pPr algn="ctr"/>
                      <a:r>
                        <a:rPr lang="en-US" dirty="0"/>
                        <a:t>Pure Spirit</a:t>
                      </a:r>
                    </a:p>
                  </a:txBody>
                  <a:tcPr/>
                </a:tc>
                <a:extLst>
                  <a:ext uri="{0D108BD9-81ED-4DB2-BD59-A6C34878D82A}">
                    <a16:rowId xmlns:a16="http://schemas.microsoft.com/office/drawing/2014/main" val="2167114616"/>
                  </a:ext>
                </a:extLst>
              </a:tr>
              <a:tr h="496604">
                <a:tc>
                  <a:txBody>
                    <a:bodyPr/>
                    <a:lstStyle/>
                    <a:p>
                      <a:pPr algn="ctr"/>
                      <a:r>
                        <a:rPr lang="en-US" dirty="0"/>
                        <a:t>Angels</a:t>
                      </a:r>
                    </a:p>
                  </a:txBody>
                  <a:tcPr/>
                </a:tc>
                <a:tc>
                  <a:txBody>
                    <a:bodyPr/>
                    <a:lstStyle/>
                    <a:p>
                      <a:pPr algn="ctr"/>
                      <a:r>
                        <a:rPr lang="en-US" dirty="0"/>
                        <a:t>Pure Spirits</a:t>
                      </a:r>
                    </a:p>
                  </a:txBody>
                  <a:tcPr/>
                </a:tc>
                <a:extLst>
                  <a:ext uri="{0D108BD9-81ED-4DB2-BD59-A6C34878D82A}">
                    <a16:rowId xmlns:a16="http://schemas.microsoft.com/office/drawing/2014/main" val="2272946567"/>
                  </a:ext>
                </a:extLst>
              </a:tr>
              <a:tr h="496604">
                <a:tc>
                  <a:txBody>
                    <a:bodyPr/>
                    <a:lstStyle/>
                    <a:p>
                      <a:pPr algn="ctr"/>
                      <a:r>
                        <a:rPr lang="en-US" dirty="0"/>
                        <a:t>Human Persons</a:t>
                      </a:r>
                    </a:p>
                  </a:txBody>
                  <a:tcPr/>
                </a:tc>
                <a:tc>
                  <a:txBody>
                    <a:bodyPr/>
                    <a:lstStyle/>
                    <a:p>
                      <a:pPr algn="ctr"/>
                      <a:r>
                        <a:rPr lang="en-US" dirty="0"/>
                        <a:t>Spiritual and Material Beings / Rational Souls</a:t>
                      </a:r>
                    </a:p>
                  </a:txBody>
                  <a:tcPr/>
                </a:tc>
                <a:extLst>
                  <a:ext uri="{0D108BD9-81ED-4DB2-BD59-A6C34878D82A}">
                    <a16:rowId xmlns:a16="http://schemas.microsoft.com/office/drawing/2014/main" val="4206331204"/>
                  </a:ext>
                </a:extLst>
              </a:tr>
              <a:tr h="496604">
                <a:tc>
                  <a:txBody>
                    <a:bodyPr/>
                    <a:lstStyle/>
                    <a:p>
                      <a:pPr algn="ctr"/>
                      <a:r>
                        <a:rPr lang="en-US" dirty="0"/>
                        <a:t>Non-human Animals</a:t>
                      </a:r>
                    </a:p>
                  </a:txBody>
                  <a:tcPr/>
                </a:tc>
                <a:tc>
                  <a:txBody>
                    <a:bodyPr/>
                    <a:lstStyle/>
                    <a:p>
                      <a:pPr algn="ctr"/>
                      <a:r>
                        <a:rPr lang="en-US" dirty="0"/>
                        <a:t>Material Beings / Sensitive Souls</a:t>
                      </a:r>
                    </a:p>
                  </a:txBody>
                  <a:tcPr/>
                </a:tc>
                <a:extLst>
                  <a:ext uri="{0D108BD9-81ED-4DB2-BD59-A6C34878D82A}">
                    <a16:rowId xmlns:a16="http://schemas.microsoft.com/office/drawing/2014/main" val="681707725"/>
                  </a:ext>
                </a:extLst>
              </a:tr>
              <a:tr h="496604">
                <a:tc>
                  <a:txBody>
                    <a:bodyPr/>
                    <a:lstStyle/>
                    <a:p>
                      <a:pPr algn="ctr"/>
                      <a:r>
                        <a:rPr lang="en-US" dirty="0"/>
                        <a:t>Plants</a:t>
                      </a:r>
                    </a:p>
                  </a:txBody>
                  <a:tcPr/>
                </a:tc>
                <a:tc>
                  <a:txBody>
                    <a:bodyPr/>
                    <a:lstStyle/>
                    <a:p>
                      <a:pPr algn="ctr"/>
                      <a:r>
                        <a:rPr lang="en-US" dirty="0"/>
                        <a:t>Material Beings / Vegetative Souls</a:t>
                      </a:r>
                    </a:p>
                  </a:txBody>
                  <a:tcPr/>
                </a:tc>
                <a:extLst>
                  <a:ext uri="{0D108BD9-81ED-4DB2-BD59-A6C34878D82A}">
                    <a16:rowId xmlns:a16="http://schemas.microsoft.com/office/drawing/2014/main" val="701616716"/>
                  </a:ext>
                </a:extLst>
              </a:tr>
              <a:tr h="496604">
                <a:tc>
                  <a:txBody>
                    <a:bodyPr/>
                    <a:lstStyle/>
                    <a:p>
                      <a:pPr algn="ctr"/>
                      <a:r>
                        <a:rPr lang="en-US" dirty="0"/>
                        <a:t>Non-living Beings</a:t>
                      </a:r>
                    </a:p>
                  </a:txBody>
                  <a:tcPr/>
                </a:tc>
                <a:tc>
                  <a:txBody>
                    <a:bodyPr/>
                    <a:lstStyle/>
                    <a:p>
                      <a:pPr algn="ctr"/>
                      <a:r>
                        <a:rPr lang="en-US" dirty="0"/>
                        <a:t>Material Beings </a:t>
                      </a:r>
                    </a:p>
                  </a:txBody>
                  <a:tcPr/>
                </a:tc>
                <a:extLst>
                  <a:ext uri="{0D108BD9-81ED-4DB2-BD59-A6C34878D82A}">
                    <a16:rowId xmlns:a16="http://schemas.microsoft.com/office/drawing/2014/main" val="1937586366"/>
                  </a:ext>
                </a:extLst>
              </a:tr>
            </a:tbl>
          </a:graphicData>
        </a:graphic>
      </p:graphicFrame>
      <p:sp>
        <p:nvSpPr>
          <p:cNvPr id="5" name="TextBox 4">
            <a:extLst>
              <a:ext uri="{FF2B5EF4-FFF2-40B4-BE49-F238E27FC236}">
                <a16:creationId xmlns:a16="http://schemas.microsoft.com/office/drawing/2014/main" id="{4025F171-5014-0A43-93E0-37E729D831D0}"/>
              </a:ext>
            </a:extLst>
          </p:cNvPr>
          <p:cNvSpPr txBox="1"/>
          <p:nvPr/>
        </p:nvSpPr>
        <p:spPr>
          <a:xfrm>
            <a:off x="1113547" y="5372922"/>
            <a:ext cx="6099747" cy="923330"/>
          </a:xfrm>
          <a:prstGeom prst="rect">
            <a:avLst/>
          </a:prstGeom>
          <a:noFill/>
        </p:spPr>
        <p:txBody>
          <a:bodyPr wrap="none" rtlCol="0">
            <a:spAutoFit/>
          </a:bodyPr>
          <a:lstStyle/>
          <a:p>
            <a:r>
              <a:rPr lang="en-US" dirty="0"/>
              <a:t>“The human soul is a kind of horizon, and a boundary, as it were, </a:t>
            </a:r>
          </a:p>
          <a:p>
            <a:r>
              <a:rPr lang="en-US" dirty="0"/>
              <a:t>between the corporeal world and the incorporeal world.”</a:t>
            </a:r>
          </a:p>
          <a:p>
            <a:r>
              <a:rPr lang="en-US" dirty="0"/>
              <a:t>                                                                              - St. Thomas Aquinas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937BD8F-1B62-1B48-80B3-764936D11C05}"/>
                  </a:ext>
                </a:extLst>
              </p14:cNvPr>
              <p14:cNvContentPartPr/>
              <p14:nvPr/>
            </p14:nvContentPartPr>
            <p14:xfrm>
              <a:off x="4362687" y="3652896"/>
              <a:ext cx="360" cy="360"/>
            </p14:xfrm>
          </p:contentPart>
        </mc:Choice>
        <mc:Fallback xmlns="">
          <p:pic>
            <p:nvPicPr>
              <p:cNvPr id="8" name="Ink 7">
                <a:extLst>
                  <a:ext uri="{FF2B5EF4-FFF2-40B4-BE49-F238E27FC236}">
                    <a16:creationId xmlns:a16="http://schemas.microsoft.com/office/drawing/2014/main" id="{9937BD8F-1B62-1B48-80B3-764936D11C05}"/>
                  </a:ext>
                </a:extLst>
              </p:cNvPr>
              <p:cNvPicPr/>
              <p:nvPr/>
            </p:nvPicPr>
            <p:blipFill>
              <a:blip r:embed="rId7"/>
              <a:stretch>
                <a:fillRect/>
              </a:stretch>
            </p:blipFill>
            <p:spPr>
              <a:xfrm>
                <a:off x="4354047" y="3643896"/>
                <a:ext cx="18000" cy="18000"/>
              </a:xfrm>
              <a:prstGeom prst="rect">
                <a:avLst/>
              </a:prstGeom>
            </p:spPr>
          </p:pic>
        </mc:Fallback>
      </mc:AlternateContent>
      <p:cxnSp>
        <p:nvCxnSpPr>
          <p:cNvPr id="23" name="Straight Connector 22">
            <a:extLst>
              <a:ext uri="{FF2B5EF4-FFF2-40B4-BE49-F238E27FC236}">
                <a16:creationId xmlns:a16="http://schemas.microsoft.com/office/drawing/2014/main" id="{F9C10667-A6F9-C149-AC68-5ED5315D2637}"/>
              </a:ext>
            </a:extLst>
          </p:cNvPr>
          <p:cNvCxnSpPr/>
          <p:nvPr/>
        </p:nvCxnSpPr>
        <p:spPr>
          <a:xfrm flipH="1">
            <a:off x="1006976" y="1942589"/>
            <a:ext cx="156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17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0032-335E-F44C-A6B2-12AA470E4013}"/>
              </a:ext>
            </a:extLst>
          </p:cNvPr>
          <p:cNvSpPr>
            <a:spLocks noGrp="1"/>
          </p:cNvSpPr>
          <p:nvPr>
            <p:ph type="title"/>
          </p:nvPr>
        </p:nvSpPr>
        <p:spPr/>
        <p:txBody>
          <a:bodyPr/>
          <a:lstStyle/>
          <a:p>
            <a:pPr algn="ctr"/>
            <a:r>
              <a:rPr lang="en-US" dirty="0"/>
              <a:t>Human Persons</a:t>
            </a:r>
          </a:p>
        </p:txBody>
      </p:sp>
      <p:sp>
        <p:nvSpPr>
          <p:cNvPr id="3" name="Content Placeholder 2">
            <a:extLst>
              <a:ext uri="{FF2B5EF4-FFF2-40B4-BE49-F238E27FC236}">
                <a16:creationId xmlns:a16="http://schemas.microsoft.com/office/drawing/2014/main" id="{D215123A-5BC7-A84B-A999-2E4472D0B388}"/>
              </a:ext>
            </a:extLst>
          </p:cNvPr>
          <p:cNvSpPr>
            <a:spLocks noGrp="1"/>
          </p:cNvSpPr>
          <p:nvPr>
            <p:ph idx="1"/>
          </p:nvPr>
        </p:nvSpPr>
        <p:spPr>
          <a:xfrm>
            <a:off x="677334" y="1348033"/>
            <a:ext cx="8596668" cy="4693329"/>
          </a:xfrm>
        </p:spPr>
        <p:txBody>
          <a:bodyPr>
            <a:normAutofit fontScale="77500" lnSpcReduction="20000"/>
          </a:bodyPr>
          <a:lstStyle/>
          <a:p>
            <a:r>
              <a:rPr lang="en-US" sz="2800" b="1" dirty="0"/>
              <a:t>How do we define a “person?”</a:t>
            </a:r>
          </a:p>
          <a:p>
            <a:pPr lvl="1"/>
            <a:r>
              <a:rPr lang="en-US" sz="2800" b="1" dirty="0"/>
              <a:t>A being with a mind and a will.</a:t>
            </a:r>
          </a:p>
          <a:p>
            <a:r>
              <a:rPr lang="en-US" sz="2800" b="1" dirty="0"/>
              <a:t>Is a body an essential part of a person?</a:t>
            </a:r>
          </a:p>
          <a:p>
            <a:pPr lvl="1"/>
            <a:r>
              <a:rPr lang="en-US" sz="2800" b="1" dirty="0"/>
              <a:t>No, God and angels are persons.</a:t>
            </a:r>
          </a:p>
          <a:p>
            <a:r>
              <a:rPr lang="en-US" sz="2800" b="1" dirty="0"/>
              <a:t>What do these powers of the “mind and a will” allow a person to do?</a:t>
            </a:r>
          </a:p>
          <a:p>
            <a:pPr lvl="1"/>
            <a:r>
              <a:rPr lang="en-US" sz="2800" b="1" dirty="0"/>
              <a:t>To think and to choose.</a:t>
            </a:r>
          </a:p>
          <a:p>
            <a:r>
              <a:rPr lang="en-US" sz="2800" dirty="0"/>
              <a:t>What does it mean to be a person with bodies?</a:t>
            </a:r>
          </a:p>
          <a:p>
            <a:pPr lvl="1"/>
            <a:r>
              <a:rPr lang="en-US" sz="2800" dirty="0"/>
              <a:t>We manifest “personhood” to the visible world. Our bodies are the outward expression of our person. </a:t>
            </a:r>
          </a:p>
          <a:p>
            <a:r>
              <a:rPr lang="en-US" sz="2800" dirty="0"/>
              <a:t>Can angels do that?</a:t>
            </a:r>
          </a:p>
          <a:p>
            <a:pPr lvl="1"/>
            <a:r>
              <a:rPr lang="en-US" sz="2800" dirty="0"/>
              <a:t>No!</a:t>
            </a:r>
          </a:p>
          <a:p>
            <a:endParaRPr lang="en-US" dirty="0"/>
          </a:p>
        </p:txBody>
      </p:sp>
    </p:spTree>
    <p:extLst>
      <p:ext uri="{BB962C8B-B14F-4D97-AF65-F5344CB8AC3E}">
        <p14:creationId xmlns:p14="http://schemas.microsoft.com/office/powerpoint/2010/main" val="178733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linds(horizont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 calcmode="lin" valueType="num">
                                      <p:cBhvr additive="base">
                                        <p:cTn id="4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50" dur="500"/>
                                        <p:tgtEl>
                                          <p:spTgt spid="3">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randombar(horizontal)">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07AE-7625-6D4B-8D75-367AD01098CC}"/>
              </a:ext>
            </a:extLst>
          </p:cNvPr>
          <p:cNvSpPr>
            <a:spLocks noGrp="1"/>
          </p:cNvSpPr>
          <p:nvPr>
            <p:ph type="title"/>
          </p:nvPr>
        </p:nvSpPr>
        <p:spPr/>
        <p:txBody>
          <a:bodyPr/>
          <a:lstStyle/>
          <a:p>
            <a:pPr algn="ctr"/>
            <a:r>
              <a:rPr lang="en-US" dirty="0"/>
              <a:t>Made in God’s Image</a:t>
            </a:r>
          </a:p>
        </p:txBody>
      </p:sp>
      <p:sp>
        <p:nvSpPr>
          <p:cNvPr id="3" name="Content Placeholder 2">
            <a:extLst>
              <a:ext uri="{FF2B5EF4-FFF2-40B4-BE49-F238E27FC236}">
                <a16:creationId xmlns:a16="http://schemas.microsoft.com/office/drawing/2014/main" id="{CB694D9E-D599-5C46-8DFF-45F646BA87A4}"/>
              </a:ext>
            </a:extLst>
          </p:cNvPr>
          <p:cNvSpPr>
            <a:spLocks noGrp="1"/>
          </p:cNvSpPr>
          <p:nvPr>
            <p:ph idx="1"/>
          </p:nvPr>
        </p:nvSpPr>
        <p:spPr>
          <a:xfrm>
            <a:off x="715093" y="1515659"/>
            <a:ext cx="8362405" cy="4206383"/>
          </a:xfrm>
        </p:spPr>
        <p:txBody>
          <a:bodyPr>
            <a:normAutofit lnSpcReduction="10000"/>
          </a:bodyPr>
          <a:lstStyle/>
          <a:p>
            <a:pPr marL="0" indent="0" algn="ctr">
              <a:buNone/>
            </a:pPr>
            <a:endParaRPr lang="en-US" dirty="0"/>
          </a:p>
          <a:p>
            <a:pPr marL="0" indent="0" algn="ctr">
              <a:buNone/>
            </a:pPr>
            <a:r>
              <a:rPr lang="en-US" sz="2400" dirty="0"/>
              <a:t>“Then God said, ‘Let us make man in our image, after our likeness; and let them have dominion over the fish of the sea, and over the birds of the air, and over the cattle, and over all the earth, and over every creeping thing that creeps upon the earth.’” </a:t>
            </a:r>
          </a:p>
          <a:p>
            <a:pPr marL="0" indent="0" algn="ctr">
              <a:buNone/>
            </a:pPr>
            <a:r>
              <a:rPr lang="en-US" sz="2400" dirty="0"/>
              <a:t>(Gen 1:26)</a:t>
            </a:r>
          </a:p>
          <a:p>
            <a:pPr marL="0" indent="0" algn="ctr">
              <a:buNone/>
            </a:pPr>
            <a:endParaRPr lang="en-US" sz="2400" dirty="0"/>
          </a:p>
          <a:p>
            <a:pPr marL="0" indent="0" algn="ctr">
              <a:buNone/>
            </a:pPr>
            <a:r>
              <a:rPr lang="en-US" sz="2400" dirty="0"/>
              <a:t>“So God created man in his own image, in the image of God he created him; male and female he created them.” (Gen. 1:27)</a:t>
            </a:r>
          </a:p>
          <a:p>
            <a:endParaRPr lang="en-US" dirty="0"/>
          </a:p>
        </p:txBody>
      </p:sp>
    </p:spTree>
    <p:extLst>
      <p:ext uri="{BB962C8B-B14F-4D97-AF65-F5344CB8AC3E}">
        <p14:creationId xmlns:p14="http://schemas.microsoft.com/office/powerpoint/2010/main" val="107683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4D2A-1F67-6E40-AB32-EF7F5EA23D94}"/>
              </a:ext>
            </a:extLst>
          </p:cNvPr>
          <p:cNvSpPr>
            <a:spLocks noGrp="1"/>
          </p:cNvSpPr>
          <p:nvPr>
            <p:ph type="title"/>
          </p:nvPr>
        </p:nvSpPr>
        <p:spPr/>
        <p:txBody>
          <a:bodyPr/>
          <a:lstStyle/>
          <a:p>
            <a:pPr algn="ctr"/>
            <a:r>
              <a:rPr lang="en-US" dirty="0"/>
              <a:t>Human Persons</a:t>
            </a:r>
          </a:p>
        </p:txBody>
      </p:sp>
      <p:sp>
        <p:nvSpPr>
          <p:cNvPr id="3" name="Content Placeholder 2">
            <a:extLst>
              <a:ext uri="{FF2B5EF4-FFF2-40B4-BE49-F238E27FC236}">
                <a16:creationId xmlns:a16="http://schemas.microsoft.com/office/drawing/2014/main" id="{2F8A5B69-1C89-4142-B301-58E5B9F606C1}"/>
              </a:ext>
            </a:extLst>
          </p:cNvPr>
          <p:cNvSpPr>
            <a:spLocks noGrp="1"/>
          </p:cNvSpPr>
          <p:nvPr>
            <p:ph idx="1"/>
          </p:nvPr>
        </p:nvSpPr>
        <p:spPr>
          <a:xfrm>
            <a:off x="677334" y="1385742"/>
            <a:ext cx="8596668" cy="4421170"/>
          </a:xfrm>
        </p:spPr>
        <p:txBody>
          <a:bodyPr>
            <a:normAutofit fontScale="25000" lnSpcReduction="20000"/>
          </a:bodyPr>
          <a:lstStyle/>
          <a:p>
            <a:r>
              <a:rPr lang="en-US" sz="8600" dirty="0"/>
              <a:t>What does it mean to be ”made in the image and likeness of God?”  Are we gods?</a:t>
            </a:r>
          </a:p>
          <a:p>
            <a:pPr lvl="1"/>
            <a:r>
              <a:rPr lang="en-US" sz="8600" dirty="0"/>
              <a:t>We are not gods; but we are created to act like God would act.</a:t>
            </a:r>
          </a:p>
          <a:p>
            <a:pPr lvl="1"/>
            <a:r>
              <a:rPr lang="en-US" sz="8600" dirty="0"/>
              <a:t>When we act as we ought (as God because we are images of God) and express those acts outwardly in and through our bodies, our bodies become, literally, physical icons of God.</a:t>
            </a:r>
          </a:p>
          <a:p>
            <a:r>
              <a:rPr lang="en-US" sz="8600" dirty="0"/>
              <a:t>So, what does that mean being “physical icons of God?”</a:t>
            </a:r>
          </a:p>
          <a:p>
            <a:pPr lvl="1"/>
            <a:r>
              <a:rPr lang="en-US" sz="8600" dirty="0"/>
              <a:t>Our bodies are sacred and holy. </a:t>
            </a:r>
          </a:p>
          <a:p>
            <a:r>
              <a:rPr lang="en-US" sz="8600" dirty="0"/>
              <a:t>How do we think of our bodies?</a:t>
            </a:r>
          </a:p>
          <a:p>
            <a:pPr lvl="1"/>
            <a:r>
              <a:rPr lang="en-US" sz="8600" dirty="0"/>
              <a:t>Need to lose weight, change hair styles, have more muscles, look better, etc.</a:t>
            </a:r>
          </a:p>
          <a:p>
            <a:pPr lvl="1"/>
            <a:endParaRPr lang="en-US" dirty="0"/>
          </a:p>
        </p:txBody>
      </p:sp>
    </p:spTree>
    <p:extLst>
      <p:ext uri="{BB962C8B-B14F-4D97-AF65-F5344CB8AC3E}">
        <p14:creationId xmlns:p14="http://schemas.microsoft.com/office/powerpoint/2010/main" val="220227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564C2-162F-3844-989B-722111E09E15}"/>
              </a:ext>
            </a:extLst>
          </p:cNvPr>
          <p:cNvSpPr>
            <a:spLocks noGrp="1"/>
          </p:cNvSpPr>
          <p:nvPr>
            <p:ph type="title"/>
          </p:nvPr>
        </p:nvSpPr>
        <p:spPr/>
        <p:txBody>
          <a:bodyPr/>
          <a:lstStyle/>
          <a:p>
            <a:pPr algn="ctr"/>
            <a:r>
              <a:rPr lang="en-US" dirty="0"/>
              <a:t>Human Persons</a:t>
            </a:r>
          </a:p>
        </p:txBody>
      </p:sp>
      <p:sp>
        <p:nvSpPr>
          <p:cNvPr id="3" name="Content Placeholder 2">
            <a:extLst>
              <a:ext uri="{FF2B5EF4-FFF2-40B4-BE49-F238E27FC236}">
                <a16:creationId xmlns:a16="http://schemas.microsoft.com/office/drawing/2014/main" id="{42D4C019-867D-DE42-AF4A-08DBC3218494}"/>
              </a:ext>
            </a:extLst>
          </p:cNvPr>
          <p:cNvSpPr>
            <a:spLocks noGrp="1"/>
          </p:cNvSpPr>
          <p:nvPr>
            <p:ph idx="1"/>
          </p:nvPr>
        </p:nvSpPr>
        <p:spPr>
          <a:xfrm>
            <a:off x="677334" y="1432875"/>
            <a:ext cx="8596668" cy="4608488"/>
          </a:xfrm>
        </p:spPr>
        <p:txBody>
          <a:bodyPr>
            <a:normAutofit fontScale="85000" lnSpcReduction="10000"/>
          </a:bodyPr>
          <a:lstStyle/>
          <a:p>
            <a:r>
              <a:rPr lang="en-US" sz="2000" dirty="0"/>
              <a:t>How does society today see bodies?</a:t>
            </a:r>
          </a:p>
          <a:p>
            <a:pPr lvl="1"/>
            <a:r>
              <a:rPr lang="en-US" sz="2000" dirty="0"/>
              <a:t>Machines – Star Wars robots have “personalities” or Data on Star Trek that acts like a machine.</a:t>
            </a:r>
          </a:p>
          <a:p>
            <a:pPr lvl="1"/>
            <a:r>
              <a:rPr lang="en-US" sz="2000" dirty="0"/>
              <a:t>In sports, expressions such as “he has all the tools for…” or about a pitcher, “His arm is like a rifle,” or a football wide receiver, “He has great wheels.”</a:t>
            </a:r>
          </a:p>
          <a:p>
            <a:pPr lvl="1"/>
            <a:r>
              <a:rPr lang="en-US" sz="2000" dirty="0"/>
              <a:t>In medicine, “I need to have my plumbing replaced,” or referring to coffee as “fuel.”</a:t>
            </a:r>
          </a:p>
          <a:p>
            <a:r>
              <a:rPr lang="en-US" sz="2000" dirty="0"/>
              <a:t>If we actually believe our bodies are machines, what does that imply?</a:t>
            </a:r>
          </a:p>
          <a:p>
            <a:pPr lvl="1"/>
            <a:r>
              <a:rPr lang="en-US" sz="2000" dirty="0"/>
              <a:t>”It’s my body and I can do with it what I want.”</a:t>
            </a:r>
          </a:p>
          <a:p>
            <a:r>
              <a:rPr lang="en-US" sz="2000" dirty="0"/>
              <a:t>What does that imply?</a:t>
            </a:r>
          </a:p>
          <a:p>
            <a:pPr lvl="1"/>
            <a:r>
              <a:rPr lang="en-US" sz="2000" dirty="0"/>
              <a:t>If we own our bodies, then someone else could also own them – slavery would become acceptable.</a:t>
            </a:r>
          </a:p>
          <a:p>
            <a:pPr lvl="1"/>
            <a:r>
              <a:rPr lang="en-US" sz="2000" dirty="0"/>
              <a:t>If we own our bodies, then we could harm them; we could harm others.</a:t>
            </a:r>
          </a:p>
          <a:p>
            <a:pPr lvl="1"/>
            <a:r>
              <a:rPr lang="en-US" sz="2000" dirty="0"/>
              <a:t>We could get rid of it. We could sell it to someone else. </a:t>
            </a:r>
          </a:p>
          <a:p>
            <a:endParaRPr lang="en-US" dirty="0"/>
          </a:p>
        </p:txBody>
      </p:sp>
    </p:spTree>
    <p:extLst>
      <p:ext uri="{BB962C8B-B14F-4D97-AF65-F5344CB8AC3E}">
        <p14:creationId xmlns:p14="http://schemas.microsoft.com/office/powerpoint/2010/main" val="278744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ssolv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dissolv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checkerboard(across)">
                                      <p:cBhvr>
                                        <p:cTn id="44" dur="500"/>
                                        <p:tgtEl>
                                          <p:spTgt spid="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9" dur="500"/>
                                        <p:tgtEl>
                                          <p:spTgt spid="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blinds(horizontal)">
                                      <p:cBhvr>
                                        <p:cTn id="5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531A-C6E7-0A42-B27B-9D28ED03690E}"/>
              </a:ext>
            </a:extLst>
          </p:cNvPr>
          <p:cNvSpPr>
            <a:spLocks noGrp="1"/>
          </p:cNvSpPr>
          <p:nvPr>
            <p:ph type="title"/>
          </p:nvPr>
        </p:nvSpPr>
        <p:spPr/>
        <p:txBody>
          <a:bodyPr/>
          <a:lstStyle/>
          <a:p>
            <a:pPr algn="ctr"/>
            <a:r>
              <a:rPr lang="en-US" dirty="0"/>
              <a:t>Human Persons</a:t>
            </a:r>
          </a:p>
        </p:txBody>
      </p:sp>
      <p:sp>
        <p:nvSpPr>
          <p:cNvPr id="3" name="Content Placeholder 2">
            <a:extLst>
              <a:ext uri="{FF2B5EF4-FFF2-40B4-BE49-F238E27FC236}">
                <a16:creationId xmlns:a16="http://schemas.microsoft.com/office/drawing/2014/main" id="{2E4933C4-C2A6-BA4D-B309-66491C45F5FD}"/>
              </a:ext>
            </a:extLst>
          </p:cNvPr>
          <p:cNvSpPr>
            <a:spLocks noGrp="1"/>
          </p:cNvSpPr>
          <p:nvPr>
            <p:ph idx="1"/>
          </p:nvPr>
        </p:nvSpPr>
        <p:spPr/>
        <p:txBody>
          <a:bodyPr>
            <a:normAutofit fontScale="92500" lnSpcReduction="10000"/>
          </a:bodyPr>
          <a:lstStyle/>
          <a:p>
            <a:r>
              <a:rPr lang="en-US" sz="2400" dirty="0"/>
              <a:t>How do we know how God would act (and we are going to get into “acting” later in the course)?</a:t>
            </a:r>
          </a:p>
          <a:p>
            <a:pPr lvl="1"/>
            <a:r>
              <a:rPr lang="en-US" sz="2400" dirty="0"/>
              <a:t>We can look to Jesus Christ as a model. After all, He is God. </a:t>
            </a:r>
          </a:p>
          <a:p>
            <a:r>
              <a:rPr lang="en-US" sz="2400" dirty="0"/>
              <a:t>How does Jesus act (hint: what was the difference between the Old Testament and New Testament miracles)?</a:t>
            </a:r>
          </a:p>
          <a:p>
            <a:pPr lvl="1"/>
            <a:r>
              <a:rPr lang="en-US" sz="2400" dirty="0"/>
              <a:t>He loves.</a:t>
            </a:r>
          </a:p>
          <a:p>
            <a:pPr marL="0" indent="0" algn="ctr">
              <a:buNone/>
            </a:pPr>
            <a:endParaRPr lang="en-US" dirty="0"/>
          </a:p>
          <a:p>
            <a:pPr marL="0" indent="0" algn="ctr">
              <a:buNone/>
            </a:pPr>
            <a:r>
              <a:rPr lang="en-US" sz="3200" dirty="0"/>
              <a:t>Fundamental Principle of Life:</a:t>
            </a:r>
          </a:p>
          <a:p>
            <a:pPr marL="0" indent="0" algn="ctr">
              <a:buNone/>
            </a:pPr>
            <a:r>
              <a:rPr lang="en-US" sz="3200" dirty="0"/>
              <a:t>We love people; we use things!</a:t>
            </a:r>
          </a:p>
        </p:txBody>
      </p:sp>
    </p:spTree>
    <p:extLst>
      <p:ext uri="{BB962C8B-B14F-4D97-AF65-F5344CB8AC3E}">
        <p14:creationId xmlns:p14="http://schemas.microsoft.com/office/powerpoint/2010/main" val="341274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linds(horizont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ssolv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0032-335E-F44C-A6B2-12AA470E4013}"/>
              </a:ext>
            </a:extLst>
          </p:cNvPr>
          <p:cNvSpPr>
            <a:spLocks noGrp="1"/>
          </p:cNvSpPr>
          <p:nvPr>
            <p:ph type="title"/>
          </p:nvPr>
        </p:nvSpPr>
        <p:spPr/>
        <p:txBody>
          <a:bodyPr/>
          <a:lstStyle/>
          <a:p>
            <a:pPr algn="ctr"/>
            <a:r>
              <a:rPr lang="en-US" dirty="0"/>
              <a:t>Human Persons</a:t>
            </a:r>
          </a:p>
        </p:txBody>
      </p:sp>
      <p:sp>
        <p:nvSpPr>
          <p:cNvPr id="3" name="Content Placeholder 2">
            <a:extLst>
              <a:ext uri="{FF2B5EF4-FFF2-40B4-BE49-F238E27FC236}">
                <a16:creationId xmlns:a16="http://schemas.microsoft.com/office/drawing/2014/main" id="{D215123A-5BC7-A84B-A999-2E4472D0B388}"/>
              </a:ext>
            </a:extLst>
          </p:cNvPr>
          <p:cNvSpPr>
            <a:spLocks noGrp="1"/>
          </p:cNvSpPr>
          <p:nvPr>
            <p:ph idx="1"/>
          </p:nvPr>
        </p:nvSpPr>
        <p:spPr>
          <a:xfrm>
            <a:off x="527705" y="1930400"/>
            <a:ext cx="8596668" cy="3880773"/>
          </a:xfrm>
        </p:spPr>
        <p:txBody>
          <a:bodyPr>
            <a:normAutofit/>
          </a:bodyPr>
          <a:lstStyle/>
          <a:p>
            <a:r>
              <a:rPr lang="en-US" b="1" dirty="0"/>
              <a:t>“Made in God’s image!”</a:t>
            </a:r>
          </a:p>
          <a:p>
            <a:pPr lvl="1"/>
            <a:r>
              <a:rPr lang="en-US" sz="1800" b="1" dirty="0"/>
              <a:t>When we express ourselves, our own persons, with our bodies, we also express God Himself.  </a:t>
            </a:r>
          </a:p>
          <a:p>
            <a:pPr lvl="1"/>
            <a:r>
              <a:rPr lang="en-US" sz="1800" dirty="0"/>
              <a:t>When we act as we ought, we act like God.</a:t>
            </a:r>
          </a:p>
          <a:p>
            <a:pPr lvl="1"/>
            <a:r>
              <a:rPr lang="en-US" sz="1800" dirty="0"/>
              <a:t>We express those acts outwardly in and through our bodies, they make visible “what has been hidden in the invisible God for all eternity.”</a:t>
            </a:r>
            <a:r>
              <a:rPr lang="en-US" sz="1800" b="1" dirty="0"/>
              <a:t>  </a:t>
            </a:r>
          </a:p>
          <a:p>
            <a:pPr lvl="1"/>
            <a:r>
              <a:rPr lang="en-US" sz="1800" b="1" dirty="0"/>
              <a:t>Our flesh and blood is a vehicle God has created for revealing Himself.</a:t>
            </a:r>
            <a:endParaRPr lang="en-US" sz="1800" dirty="0"/>
          </a:p>
          <a:p>
            <a:r>
              <a:rPr lang="en-US" dirty="0"/>
              <a:t>This is why we are each so precious in the eyes of God! </a:t>
            </a:r>
          </a:p>
          <a:p>
            <a:pPr lvl="1"/>
            <a:r>
              <a:rPr lang="en-US" sz="1800" dirty="0"/>
              <a:t>We are each made in His image and likeness.</a:t>
            </a:r>
          </a:p>
          <a:p>
            <a:pPr lvl="1"/>
            <a:r>
              <a:rPr lang="en-US" sz="1800" dirty="0"/>
              <a:t>We each have the capability to reflect God’s love to others. </a:t>
            </a:r>
          </a:p>
        </p:txBody>
      </p:sp>
    </p:spTree>
    <p:extLst>
      <p:ext uri="{BB962C8B-B14F-4D97-AF65-F5344CB8AC3E}">
        <p14:creationId xmlns:p14="http://schemas.microsoft.com/office/powerpoint/2010/main" val="350400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p:cTn id="33"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1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p:cTn id="45"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1A10C-4750-0F40-89F3-FBFAA0807CA7}"/>
              </a:ext>
            </a:extLst>
          </p:cNvPr>
          <p:cNvSpPr>
            <a:spLocks noGrp="1"/>
          </p:cNvSpPr>
          <p:nvPr>
            <p:ph type="title"/>
          </p:nvPr>
        </p:nvSpPr>
        <p:spPr/>
        <p:txBody>
          <a:bodyPr/>
          <a:lstStyle/>
          <a:p>
            <a:pPr algn="ctr"/>
            <a:r>
              <a:rPr lang="en-US" dirty="0"/>
              <a:t>How Do We Know How God Acts?</a:t>
            </a:r>
          </a:p>
        </p:txBody>
      </p:sp>
      <p:pic>
        <p:nvPicPr>
          <p:cNvPr id="5122" name="Picture 2" descr="A Savior is Born - Illuminated Fine Art | Christmas scenes, Christmas  nativity scene, Christmas art">
            <a:extLst>
              <a:ext uri="{FF2B5EF4-FFF2-40B4-BE49-F238E27FC236}">
                <a16:creationId xmlns:a16="http://schemas.microsoft.com/office/drawing/2014/main" id="{0926BD49-96C1-D249-8F42-E118E31B37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3794" y="1887246"/>
            <a:ext cx="3258239" cy="42068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Jesus Christ – All Teaching in few pages | Pictures of jesus christ, Jesus  pictures, Jesus history">
            <a:extLst>
              <a:ext uri="{FF2B5EF4-FFF2-40B4-BE49-F238E27FC236}">
                <a16:creationId xmlns:a16="http://schemas.microsoft.com/office/drawing/2014/main" id="{B6465251-0D39-DC46-9BD0-B2AB3C974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926" y="1945365"/>
            <a:ext cx="3285043" cy="396395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Jesus Christ On The Cross - Crucifixion Painting by Svitozar Nenyuk">
            <a:extLst>
              <a:ext uri="{FF2B5EF4-FFF2-40B4-BE49-F238E27FC236}">
                <a16:creationId xmlns:a16="http://schemas.microsoft.com/office/drawing/2014/main" id="{59690E38-BA2C-264C-AA40-40218170D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1364" y="1959294"/>
            <a:ext cx="2596842" cy="39360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69A688D9-0E1F-4546-96C0-7801111E2CBF}"/>
                  </a:ext>
                </a:extLst>
              </p14:cNvPr>
              <p14:cNvContentPartPr/>
              <p14:nvPr/>
            </p14:nvContentPartPr>
            <p14:xfrm>
              <a:off x="2178165" y="2770283"/>
              <a:ext cx="7378200" cy="2440800"/>
            </p14:xfrm>
          </p:contentPart>
        </mc:Choice>
        <mc:Fallback xmlns="">
          <p:pic>
            <p:nvPicPr>
              <p:cNvPr id="14" name="Ink 13">
                <a:extLst>
                  <a:ext uri="{FF2B5EF4-FFF2-40B4-BE49-F238E27FC236}">
                    <a16:creationId xmlns:a16="http://schemas.microsoft.com/office/drawing/2014/main" id="{69A688D9-0E1F-4546-96C0-7801111E2CBF}"/>
                  </a:ext>
                </a:extLst>
              </p:cNvPr>
              <p:cNvPicPr/>
              <p:nvPr/>
            </p:nvPicPr>
            <p:blipFill>
              <a:blip r:embed="rId6"/>
              <a:stretch>
                <a:fillRect/>
              </a:stretch>
            </p:blipFill>
            <p:spPr>
              <a:xfrm>
                <a:off x="2124165" y="2662283"/>
                <a:ext cx="7485840" cy="2656440"/>
              </a:xfrm>
              <a:prstGeom prst="rect">
                <a:avLst/>
              </a:prstGeom>
            </p:spPr>
          </p:pic>
        </mc:Fallback>
      </mc:AlternateContent>
    </p:spTree>
    <p:extLst>
      <p:ext uri="{BB962C8B-B14F-4D97-AF65-F5344CB8AC3E}">
        <p14:creationId xmlns:p14="http://schemas.microsoft.com/office/powerpoint/2010/main" val="29137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8"/>
                                        </p:tgtEl>
                                        <p:attrNameLst>
                                          <p:attrName>style.visibility</p:attrName>
                                        </p:attrNameLst>
                                      </p:cBhvr>
                                      <p:to>
                                        <p:strVal val="visible"/>
                                      </p:to>
                                    </p:set>
                                    <p:anim calcmode="lin" valueType="num">
                                      <p:cBhvr additive="base">
                                        <p:cTn id="19" dur="500" fill="hold"/>
                                        <p:tgtEl>
                                          <p:spTgt spid="5128"/>
                                        </p:tgtEl>
                                        <p:attrNameLst>
                                          <p:attrName>ppt_x</p:attrName>
                                        </p:attrNameLst>
                                      </p:cBhvr>
                                      <p:tavLst>
                                        <p:tav tm="0">
                                          <p:val>
                                            <p:strVal val="#ppt_x"/>
                                          </p:val>
                                        </p:tav>
                                        <p:tav tm="100000">
                                          <p:val>
                                            <p:strVal val="#ppt_x"/>
                                          </p:val>
                                        </p:tav>
                                      </p:tavLst>
                                    </p:anim>
                                    <p:anim calcmode="lin" valueType="num">
                                      <p:cBhvr additive="base">
                                        <p:cTn id="20"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8EF3-D658-454A-B63E-4C71CE0AB1D6}"/>
              </a:ext>
            </a:extLst>
          </p:cNvPr>
          <p:cNvSpPr>
            <a:spLocks noGrp="1"/>
          </p:cNvSpPr>
          <p:nvPr>
            <p:ph type="title"/>
          </p:nvPr>
        </p:nvSpPr>
        <p:spPr/>
        <p:txBody>
          <a:bodyPr/>
          <a:lstStyle/>
          <a:p>
            <a:pPr algn="ctr"/>
            <a:r>
              <a:rPr lang="en-US" dirty="0"/>
              <a:t>Four Levels of Love</a:t>
            </a:r>
          </a:p>
        </p:txBody>
      </p:sp>
      <p:sp>
        <p:nvSpPr>
          <p:cNvPr id="3" name="Content Placeholder 2">
            <a:extLst>
              <a:ext uri="{FF2B5EF4-FFF2-40B4-BE49-F238E27FC236}">
                <a16:creationId xmlns:a16="http://schemas.microsoft.com/office/drawing/2014/main" id="{9D61DC8A-2556-874C-9765-FB469337FEDC}"/>
              </a:ext>
            </a:extLst>
          </p:cNvPr>
          <p:cNvSpPr>
            <a:spLocks noGrp="1"/>
          </p:cNvSpPr>
          <p:nvPr>
            <p:ph idx="1"/>
          </p:nvPr>
        </p:nvSpPr>
        <p:spPr>
          <a:xfrm>
            <a:off x="677334" y="1668545"/>
            <a:ext cx="8596668" cy="4372818"/>
          </a:xfrm>
        </p:spPr>
        <p:txBody>
          <a:bodyPr>
            <a:normAutofit fontScale="77500" lnSpcReduction="20000"/>
          </a:bodyPr>
          <a:lstStyle/>
          <a:p>
            <a:r>
              <a:rPr lang="en-US" sz="2900" dirty="0"/>
              <a:t>Love Level I – Love makes me feel good.</a:t>
            </a:r>
          </a:p>
          <a:p>
            <a:pPr lvl="1"/>
            <a:r>
              <a:rPr lang="en-US" sz="2900" dirty="0"/>
              <a:t>Focuses on the physical. Love is a positive feeling. I love my dog because he is cute. </a:t>
            </a:r>
          </a:p>
          <a:p>
            <a:r>
              <a:rPr lang="en-US" sz="2900" dirty="0"/>
              <a:t>Love Level II – Love makes me feel good about myself.</a:t>
            </a:r>
          </a:p>
          <a:p>
            <a:pPr lvl="1"/>
            <a:r>
              <a:rPr lang="en-US" sz="2900" dirty="0"/>
              <a:t>Love is equated with being admired. ”I love you because you think I’m pretty, talented, smart, strong.” </a:t>
            </a:r>
          </a:p>
          <a:p>
            <a:pPr lvl="1"/>
            <a:r>
              <a:rPr lang="en-US" sz="2900" dirty="0"/>
              <a:t>I love it when I am recognized for an achievement.</a:t>
            </a:r>
          </a:p>
          <a:p>
            <a:r>
              <a:rPr lang="en-US" sz="2900" dirty="0"/>
              <a:t>Love Level III – I love you more than I love myself.</a:t>
            </a:r>
          </a:p>
          <a:p>
            <a:pPr lvl="1"/>
            <a:r>
              <a:rPr lang="en-US" sz="2900" dirty="0"/>
              <a:t>I put others’ needs in front of my own.</a:t>
            </a:r>
          </a:p>
          <a:p>
            <a:pPr lvl="1"/>
            <a:r>
              <a:rPr lang="en-US" sz="2900" dirty="0"/>
              <a:t>I did the dishes without being asked because I could see my mother was tired.</a:t>
            </a:r>
          </a:p>
          <a:p>
            <a:r>
              <a:rPr lang="en-US" sz="2900" dirty="0"/>
              <a:t>Love Level IV – Love sees the image of God in every person.</a:t>
            </a:r>
          </a:p>
          <a:p>
            <a:pPr lvl="1"/>
            <a:endParaRPr lang="en-US" dirty="0"/>
          </a:p>
        </p:txBody>
      </p:sp>
    </p:spTree>
    <p:extLst>
      <p:ext uri="{BB962C8B-B14F-4D97-AF65-F5344CB8AC3E}">
        <p14:creationId xmlns:p14="http://schemas.microsoft.com/office/powerpoint/2010/main" val="286913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9"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p:cTn id="43"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5"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46" dur="500"/>
                                        <p:tgtEl>
                                          <p:spTgt spid="3">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fade">
                                      <p:cBhvr>
                                        <p:cTn id="51" dur="1000"/>
                                        <p:tgtEl>
                                          <p:spTgt spid="3">
                                            <p:txEl>
                                              <p:pRg st="6" end="6"/>
                                            </p:txEl>
                                          </p:spTgt>
                                        </p:tgtEl>
                                      </p:cBhvr>
                                    </p:animEffect>
                                    <p:anim calcmode="lin" valueType="num">
                                      <p:cBhvr>
                                        <p:cTn id="5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3"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7" presetClass="entr" presetSubtype="10"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p:cTn id="5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nodeType="click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anim calcmode="lin" valueType="num">
                                      <p:cBhvr>
                                        <p:cTn id="65"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6" dur="500" fill="hold"/>
                                        <p:tgtEl>
                                          <p:spTgt spid="3">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D8EF3-D658-454A-B63E-4C71CE0AB1D6}"/>
              </a:ext>
            </a:extLst>
          </p:cNvPr>
          <p:cNvSpPr>
            <a:spLocks noGrp="1"/>
          </p:cNvSpPr>
          <p:nvPr>
            <p:ph type="title"/>
          </p:nvPr>
        </p:nvSpPr>
        <p:spPr/>
        <p:txBody>
          <a:bodyPr/>
          <a:lstStyle/>
          <a:p>
            <a:pPr algn="ctr"/>
            <a:r>
              <a:rPr lang="en-US" dirty="0"/>
              <a:t>Four Levels of Love</a:t>
            </a:r>
          </a:p>
        </p:txBody>
      </p:sp>
      <p:sp>
        <p:nvSpPr>
          <p:cNvPr id="3" name="Content Placeholder 2">
            <a:extLst>
              <a:ext uri="{FF2B5EF4-FFF2-40B4-BE49-F238E27FC236}">
                <a16:creationId xmlns:a16="http://schemas.microsoft.com/office/drawing/2014/main" id="{9D61DC8A-2556-874C-9765-FB469337FEDC}"/>
              </a:ext>
            </a:extLst>
          </p:cNvPr>
          <p:cNvSpPr>
            <a:spLocks noGrp="1"/>
          </p:cNvSpPr>
          <p:nvPr>
            <p:ph idx="1"/>
          </p:nvPr>
        </p:nvSpPr>
        <p:spPr/>
        <p:txBody>
          <a:bodyPr>
            <a:normAutofit fontScale="92500"/>
          </a:bodyPr>
          <a:lstStyle/>
          <a:p>
            <a:r>
              <a:rPr lang="en-US" sz="2400" dirty="0"/>
              <a:t>Love Level IV – Love sees the image of God in every person.</a:t>
            </a:r>
          </a:p>
          <a:p>
            <a:pPr lvl="1"/>
            <a:r>
              <a:rPr lang="en-US" sz="2400" dirty="0"/>
              <a:t>We recognize that every person was made in the image and likeness of God.</a:t>
            </a:r>
          </a:p>
          <a:p>
            <a:pPr lvl="1"/>
            <a:r>
              <a:rPr lang="en-US" sz="2400" dirty="0"/>
              <a:t>God manifested Himself as a human person in Jesus Christ.</a:t>
            </a:r>
          </a:p>
          <a:p>
            <a:pPr lvl="1"/>
            <a:r>
              <a:rPr lang="en-US" sz="2400" dirty="0"/>
              <a:t>Jesus Christ’s life can be reduced to one four-letter word: “LOVE!”</a:t>
            </a:r>
          </a:p>
          <a:p>
            <a:pPr lvl="1"/>
            <a:r>
              <a:rPr lang="en-US" sz="2400" dirty="0"/>
              <a:t>We are called to imitate Jesus by…</a:t>
            </a:r>
          </a:p>
          <a:p>
            <a:pPr lvl="1"/>
            <a:r>
              <a:rPr lang="en-US" sz="2400" dirty="0"/>
              <a:t>Loving every person as if they were Jesus.</a:t>
            </a:r>
          </a:p>
          <a:p>
            <a:pPr marL="457200" lvl="1" indent="0">
              <a:buNone/>
            </a:pPr>
            <a:endParaRPr lang="en-US" dirty="0"/>
          </a:p>
        </p:txBody>
      </p:sp>
    </p:spTree>
    <p:extLst>
      <p:ext uri="{BB962C8B-B14F-4D97-AF65-F5344CB8AC3E}">
        <p14:creationId xmlns:p14="http://schemas.microsoft.com/office/powerpoint/2010/main" val="27854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5D38-B934-1949-B4FD-1211E2DE1F10}"/>
              </a:ext>
            </a:extLst>
          </p:cNvPr>
          <p:cNvSpPr>
            <a:spLocks noGrp="1"/>
          </p:cNvSpPr>
          <p:nvPr>
            <p:ph type="title"/>
          </p:nvPr>
        </p:nvSpPr>
        <p:spPr/>
        <p:txBody>
          <a:bodyPr/>
          <a:lstStyle/>
          <a:p>
            <a:pPr algn="ctr"/>
            <a:r>
              <a:rPr lang="en-US" dirty="0"/>
              <a:t>What about the World Today?</a:t>
            </a:r>
          </a:p>
        </p:txBody>
      </p:sp>
      <p:sp>
        <p:nvSpPr>
          <p:cNvPr id="3" name="Content Placeholder 2">
            <a:extLst>
              <a:ext uri="{FF2B5EF4-FFF2-40B4-BE49-F238E27FC236}">
                <a16:creationId xmlns:a16="http://schemas.microsoft.com/office/drawing/2014/main" id="{98FB7536-D955-4141-BA11-ED27DFD0C550}"/>
              </a:ext>
            </a:extLst>
          </p:cNvPr>
          <p:cNvSpPr>
            <a:spLocks noGrp="1"/>
          </p:cNvSpPr>
          <p:nvPr>
            <p:ph idx="1"/>
          </p:nvPr>
        </p:nvSpPr>
        <p:spPr>
          <a:xfrm>
            <a:off x="677334" y="1930400"/>
            <a:ext cx="8596668" cy="3880773"/>
          </a:xfrm>
        </p:spPr>
        <p:txBody>
          <a:bodyPr>
            <a:normAutofit/>
          </a:bodyPr>
          <a:lstStyle/>
          <a:p>
            <a:r>
              <a:rPr lang="en-US" sz="2800" dirty="0"/>
              <a:t>Deductive Thinking based on that which is:</a:t>
            </a:r>
          </a:p>
          <a:p>
            <a:pPr lvl="1"/>
            <a:r>
              <a:rPr lang="en-US" sz="2800" dirty="0"/>
              <a:t>Objective      </a:t>
            </a:r>
          </a:p>
          <a:p>
            <a:pPr lvl="1"/>
            <a:r>
              <a:rPr lang="en-US" sz="2800" dirty="0"/>
              <a:t>Principled</a:t>
            </a:r>
          </a:p>
          <a:p>
            <a:pPr marL="457200" lvl="1" indent="0">
              <a:buNone/>
            </a:pPr>
            <a:endParaRPr lang="en-US" sz="2800" dirty="0"/>
          </a:p>
          <a:p>
            <a:r>
              <a:rPr lang="en-US" sz="2800" dirty="0"/>
              <a:t>Inductive thinking based on that which is: </a:t>
            </a:r>
          </a:p>
          <a:p>
            <a:pPr lvl="1"/>
            <a:r>
              <a:rPr lang="en-US" sz="2800" dirty="0"/>
              <a:t>Subjective</a:t>
            </a:r>
          </a:p>
          <a:p>
            <a:pPr lvl="1"/>
            <a:r>
              <a:rPr lang="en-US" sz="2800" dirty="0"/>
              <a:t>Experiential </a:t>
            </a:r>
          </a:p>
          <a:p>
            <a:pPr lvl="2"/>
            <a:endParaRPr lang="en-US" dirty="0"/>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26F8A6D6-8077-D444-8C8E-7166AE04EEBC}"/>
                  </a:ext>
                </a:extLst>
              </p14:cNvPr>
              <p14:cNvContentPartPr/>
              <p14:nvPr/>
            </p14:nvContentPartPr>
            <p14:xfrm>
              <a:off x="188536" y="3606801"/>
              <a:ext cx="7880807" cy="2454634"/>
            </p14:xfrm>
          </p:contentPart>
        </mc:Choice>
        <mc:Fallback xmlns="">
          <p:pic>
            <p:nvPicPr>
              <p:cNvPr id="5" name="Ink 4">
                <a:extLst>
                  <a:ext uri="{FF2B5EF4-FFF2-40B4-BE49-F238E27FC236}">
                    <a16:creationId xmlns:a16="http://schemas.microsoft.com/office/drawing/2014/main" id="{26F8A6D6-8077-D444-8C8E-7166AE04EEBC}"/>
                  </a:ext>
                </a:extLst>
              </p:cNvPr>
              <p:cNvPicPr/>
              <p:nvPr/>
            </p:nvPicPr>
            <p:blipFill>
              <a:blip r:embed="rId3"/>
              <a:stretch>
                <a:fillRect/>
              </a:stretch>
            </p:blipFill>
            <p:spPr>
              <a:xfrm>
                <a:off x="134536" y="3498794"/>
                <a:ext cx="7988448" cy="2670288"/>
              </a:xfrm>
              <a:prstGeom prst="rect">
                <a:avLst/>
              </a:prstGeom>
            </p:spPr>
          </p:pic>
        </mc:Fallback>
      </mc:AlternateContent>
    </p:spTree>
    <p:extLst>
      <p:ext uri="{BB962C8B-B14F-4D97-AF65-F5344CB8AC3E}">
        <p14:creationId xmlns:p14="http://schemas.microsoft.com/office/powerpoint/2010/main" val="208841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5" end="5"/>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09A5-9A1E-F046-BDE1-4EF716152D98}"/>
              </a:ext>
            </a:extLst>
          </p:cNvPr>
          <p:cNvSpPr>
            <a:spLocks noGrp="1"/>
          </p:cNvSpPr>
          <p:nvPr>
            <p:ph type="title"/>
          </p:nvPr>
        </p:nvSpPr>
        <p:spPr/>
        <p:txBody>
          <a:bodyPr/>
          <a:lstStyle/>
          <a:p>
            <a:pPr algn="ctr"/>
            <a:r>
              <a:rPr lang="en-US" i="1" dirty="0"/>
              <a:t>Casey v Planned Parenthood</a:t>
            </a:r>
          </a:p>
        </p:txBody>
      </p:sp>
      <p:sp>
        <p:nvSpPr>
          <p:cNvPr id="3" name="Content Placeholder 2">
            <a:extLst>
              <a:ext uri="{FF2B5EF4-FFF2-40B4-BE49-F238E27FC236}">
                <a16:creationId xmlns:a16="http://schemas.microsoft.com/office/drawing/2014/main" id="{4769F677-833D-3E4C-8213-60E5A01E261B}"/>
              </a:ext>
            </a:extLst>
          </p:cNvPr>
          <p:cNvSpPr>
            <a:spLocks noGrp="1"/>
          </p:cNvSpPr>
          <p:nvPr>
            <p:ph idx="1"/>
          </p:nvPr>
        </p:nvSpPr>
        <p:spPr>
          <a:xfrm>
            <a:off x="677334" y="1329179"/>
            <a:ext cx="8596668" cy="4712183"/>
          </a:xfrm>
        </p:spPr>
        <p:txBody>
          <a:bodyPr>
            <a:noAutofit/>
          </a:bodyPr>
          <a:lstStyle/>
          <a:p>
            <a:r>
              <a:rPr lang="en-US" sz="2400" dirty="0"/>
              <a:t>Supreme Court decision in 1992 defending the woman’s right to have an abortion at any time during her pregnancy.</a:t>
            </a:r>
          </a:p>
          <a:p>
            <a:r>
              <a:rPr lang="en-US" sz="2400" dirty="0"/>
              <a:t>Justice Stevens wrote the majority opinion.</a:t>
            </a:r>
          </a:p>
          <a:p>
            <a:pPr marL="0" indent="0">
              <a:buNone/>
            </a:pPr>
            <a:endParaRPr lang="en-US" sz="2400" dirty="0"/>
          </a:p>
          <a:p>
            <a:pPr marL="0" indent="0" algn="ctr">
              <a:buNone/>
            </a:pPr>
            <a:r>
              <a:rPr lang="en-US" sz="2400" b="1" dirty="0">
                <a:solidFill>
                  <a:srgbClr val="FF0000"/>
                </a:solidFill>
              </a:rPr>
              <a:t>“At the heart of liberty is the right to define one’s own concept of existence, of meaning, of the universe, and of the mystery of human life.” </a:t>
            </a:r>
          </a:p>
          <a:p>
            <a:pPr marL="0" indent="0" algn="ctr">
              <a:buNone/>
            </a:pPr>
            <a:r>
              <a:rPr lang="en-US" sz="2400" b="1" dirty="0">
                <a:solidFill>
                  <a:srgbClr val="7030A0"/>
                </a:solidFill>
              </a:rPr>
              <a:t>It now became a universal right to define one’s own concept of existence!</a:t>
            </a:r>
          </a:p>
          <a:p>
            <a:pPr marL="0" indent="0" algn="ctr">
              <a:buNone/>
            </a:pPr>
            <a:r>
              <a:rPr lang="en-US" sz="2400" b="1" dirty="0">
                <a:highlight>
                  <a:srgbClr val="FFFF00"/>
                </a:highlight>
              </a:rPr>
              <a:t>Took our Creator (God) out of the picture!</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D6978EAD-35EF-8044-B2B1-1CA1055E0A64}"/>
                  </a:ext>
                </a:extLst>
              </p14:cNvPr>
              <p14:cNvContentPartPr/>
              <p14:nvPr/>
            </p14:nvContentPartPr>
            <p14:xfrm>
              <a:off x="-1338858" y="367536"/>
              <a:ext cx="5040" cy="360"/>
            </p14:xfrm>
          </p:contentPart>
        </mc:Choice>
        <mc:Fallback xmlns="">
          <p:pic>
            <p:nvPicPr>
              <p:cNvPr id="6" name="Ink 5">
                <a:extLst>
                  <a:ext uri="{FF2B5EF4-FFF2-40B4-BE49-F238E27FC236}">
                    <a16:creationId xmlns:a16="http://schemas.microsoft.com/office/drawing/2014/main" id="{D6978EAD-35EF-8044-B2B1-1CA1055E0A64}"/>
                  </a:ext>
                </a:extLst>
              </p:cNvPr>
              <p:cNvPicPr/>
              <p:nvPr/>
            </p:nvPicPr>
            <p:blipFill>
              <a:blip r:embed="rId3"/>
              <a:stretch>
                <a:fillRect/>
              </a:stretch>
            </p:blipFill>
            <p:spPr>
              <a:xfrm>
                <a:off x="-1347498" y="358896"/>
                <a:ext cx="22680" cy="18000"/>
              </a:xfrm>
              <a:prstGeom prst="rect">
                <a:avLst/>
              </a:prstGeom>
            </p:spPr>
          </p:pic>
        </mc:Fallback>
      </mc:AlternateContent>
    </p:spTree>
    <p:extLst>
      <p:ext uri="{BB962C8B-B14F-4D97-AF65-F5344CB8AC3E}">
        <p14:creationId xmlns:p14="http://schemas.microsoft.com/office/powerpoint/2010/main" val="258695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dissolv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1338886-0F80-224B-BC76-18009C0D4D45}"/>
              </a:ext>
            </a:extLst>
          </p:cNvPr>
          <p:cNvSpPr>
            <a:spLocks noGrp="1"/>
          </p:cNvSpPr>
          <p:nvPr>
            <p:ph type="title"/>
          </p:nvPr>
        </p:nvSpPr>
        <p:spPr/>
        <p:txBody>
          <a:bodyPr/>
          <a:lstStyle/>
          <a:p>
            <a:endParaRPr lang="en-US" dirty="0"/>
          </a:p>
        </p:txBody>
      </p:sp>
      <p:graphicFrame>
        <p:nvGraphicFramePr>
          <p:cNvPr id="4" name="Table 4">
            <a:extLst>
              <a:ext uri="{FF2B5EF4-FFF2-40B4-BE49-F238E27FC236}">
                <a16:creationId xmlns:a16="http://schemas.microsoft.com/office/drawing/2014/main" id="{F2E599F8-DC30-4641-9769-A785CF49EF9A}"/>
              </a:ext>
            </a:extLst>
          </p:cNvPr>
          <p:cNvGraphicFramePr>
            <a:graphicFrameLocks noGrp="1"/>
          </p:cNvGraphicFramePr>
          <p:nvPr>
            <p:ph idx="1"/>
            <p:extLst>
              <p:ext uri="{D42A27DB-BD31-4B8C-83A1-F6EECF244321}">
                <p14:modId xmlns:p14="http://schemas.microsoft.com/office/powerpoint/2010/main" val="1178154178"/>
              </p:ext>
            </p:extLst>
          </p:nvPr>
        </p:nvGraphicFramePr>
        <p:xfrm>
          <a:off x="1006977" y="1942589"/>
          <a:ext cx="8267026" cy="3116297"/>
        </p:xfrm>
        <a:graphic>
          <a:graphicData uri="http://schemas.openxmlformats.org/drawingml/2006/table">
            <a:tbl>
              <a:tblPr firstRow="1" bandRow="1">
                <a:tableStyleId>{5C22544A-7EE6-4342-B048-85BDC9FD1C3A}</a:tableStyleId>
              </a:tblPr>
              <a:tblGrid>
                <a:gridCol w="2064272">
                  <a:extLst>
                    <a:ext uri="{9D8B030D-6E8A-4147-A177-3AD203B41FA5}">
                      <a16:colId xmlns:a16="http://schemas.microsoft.com/office/drawing/2014/main" val="2430336614"/>
                    </a:ext>
                  </a:extLst>
                </a:gridCol>
                <a:gridCol w="6202754">
                  <a:extLst>
                    <a:ext uri="{9D8B030D-6E8A-4147-A177-3AD203B41FA5}">
                      <a16:colId xmlns:a16="http://schemas.microsoft.com/office/drawing/2014/main" val="213352864"/>
                    </a:ext>
                  </a:extLst>
                </a:gridCol>
              </a:tblGrid>
              <a:tr h="489801">
                <a:tc>
                  <a:txBody>
                    <a:bodyPr/>
                    <a:lstStyle/>
                    <a:p>
                      <a:pPr algn="ctr"/>
                      <a:r>
                        <a:rPr lang="en-US" dirty="0"/>
                        <a:t>God</a:t>
                      </a:r>
                    </a:p>
                  </a:txBody>
                  <a:tcPr/>
                </a:tc>
                <a:tc>
                  <a:txBody>
                    <a:bodyPr/>
                    <a:lstStyle/>
                    <a:p>
                      <a:pPr algn="ctr"/>
                      <a:r>
                        <a:rPr lang="en-US" dirty="0"/>
                        <a:t>Pure Spirit</a:t>
                      </a:r>
                    </a:p>
                  </a:txBody>
                  <a:tcPr/>
                </a:tc>
                <a:extLst>
                  <a:ext uri="{0D108BD9-81ED-4DB2-BD59-A6C34878D82A}">
                    <a16:rowId xmlns:a16="http://schemas.microsoft.com/office/drawing/2014/main" val="2167114616"/>
                  </a:ext>
                </a:extLst>
              </a:tr>
              <a:tr h="496604">
                <a:tc>
                  <a:txBody>
                    <a:bodyPr/>
                    <a:lstStyle/>
                    <a:p>
                      <a:pPr algn="ctr"/>
                      <a:r>
                        <a:rPr lang="en-US" dirty="0"/>
                        <a:t>Angels</a:t>
                      </a:r>
                    </a:p>
                  </a:txBody>
                  <a:tcPr/>
                </a:tc>
                <a:tc>
                  <a:txBody>
                    <a:bodyPr/>
                    <a:lstStyle/>
                    <a:p>
                      <a:pPr algn="ctr"/>
                      <a:r>
                        <a:rPr lang="en-US" dirty="0"/>
                        <a:t>Pure Spirits</a:t>
                      </a:r>
                    </a:p>
                  </a:txBody>
                  <a:tcPr/>
                </a:tc>
                <a:extLst>
                  <a:ext uri="{0D108BD9-81ED-4DB2-BD59-A6C34878D82A}">
                    <a16:rowId xmlns:a16="http://schemas.microsoft.com/office/drawing/2014/main" val="2272946567"/>
                  </a:ext>
                </a:extLst>
              </a:tr>
              <a:tr h="496604">
                <a:tc>
                  <a:txBody>
                    <a:bodyPr/>
                    <a:lstStyle/>
                    <a:p>
                      <a:pPr algn="ctr"/>
                      <a:r>
                        <a:rPr lang="en-US" dirty="0"/>
                        <a:t>Human Persons</a:t>
                      </a:r>
                    </a:p>
                  </a:txBody>
                  <a:tcPr/>
                </a:tc>
                <a:tc>
                  <a:txBody>
                    <a:bodyPr/>
                    <a:lstStyle/>
                    <a:p>
                      <a:pPr algn="ctr"/>
                      <a:r>
                        <a:rPr lang="en-US" dirty="0"/>
                        <a:t>Spiritual and Material Beings / Rational Souls</a:t>
                      </a:r>
                    </a:p>
                  </a:txBody>
                  <a:tcPr/>
                </a:tc>
                <a:extLst>
                  <a:ext uri="{0D108BD9-81ED-4DB2-BD59-A6C34878D82A}">
                    <a16:rowId xmlns:a16="http://schemas.microsoft.com/office/drawing/2014/main" val="4206331204"/>
                  </a:ext>
                </a:extLst>
              </a:tr>
              <a:tr h="496604">
                <a:tc>
                  <a:txBody>
                    <a:bodyPr/>
                    <a:lstStyle/>
                    <a:p>
                      <a:pPr algn="ctr"/>
                      <a:r>
                        <a:rPr lang="en-US" dirty="0"/>
                        <a:t>Non-human Animals</a:t>
                      </a:r>
                    </a:p>
                  </a:txBody>
                  <a:tcPr/>
                </a:tc>
                <a:tc>
                  <a:txBody>
                    <a:bodyPr/>
                    <a:lstStyle/>
                    <a:p>
                      <a:pPr algn="ctr"/>
                      <a:r>
                        <a:rPr lang="en-US" dirty="0"/>
                        <a:t>Material Beings / Sensitive Souls</a:t>
                      </a:r>
                    </a:p>
                  </a:txBody>
                  <a:tcPr/>
                </a:tc>
                <a:extLst>
                  <a:ext uri="{0D108BD9-81ED-4DB2-BD59-A6C34878D82A}">
                    <a16:rowId xmlns:a16="http://schemas.microsoft.com/office/drawing/2014/main" val="681707725"/>
                  </a:ext>
                </a:extLst>
              </a:tr>
              <a:tr h="496604">
                <a:tc>
                  <a:txBody>
                    <a:bodyPr/>
                    <a:lstStyle/>
                    <a:p>
                      <a:pPr algn="ctr"/>
                      <a:r>
                        <a:rPr lang="en-US" dirty="0"/>
                        <a:t>Plants</a:t>
                      </a:r>
                    </a:p>
                  </a:txBody>
                  <a:tcPr/>
                </a:tc>
                <a:tc>
                  <a:txBody>
                    <a:bodyPr/>
                    <a:lstStyle/>
                    <a:p>
                      <a:pPr algn="ctr"/>
                      <a:r>
                        <a:rPr lang="en-US" dirty="0"/>
                        <a:t>Material Beings / Vegetative Souls</a:t>
                      </a:r>
                    </a:p>
                  </a:txBody>
                  <a:tcPr/>
                </a:tc>
                <a:extLst>
                  <a:ext uri="{0D108BD9-81ED-4DB2-BD59-A6C34878D82A}">
                    <a16:rowId xmlns:a16="http://schemas.microsoft.com/office/drawing/2014/main" val="701616716"/>
                  </a:ext>
                </a:extLst>
              </a:tr>
              <a:tr h="496604">
                <a:tc>
                  <a:txBody>
                    <a:bodyPr/>
                    <a:lstStyle/>
                    <a:p>
                      <a:pPr algn="ctr"/>
                      <a:r>
                        <a:rPr lang="en-US" dirty="0"/>
                        <a:t>Non-living Beings</a:t>
                      </a:r>
                    </a:p>
                  </a:txBody>
                  <a:tcPr/>
                </a:tc>
                <a:tc>
                  <a:txBody>
                    <a:bodyPr/>
                    <a:lstStyle/>
                    <a:p>
                      <a:pPr algn="ctr"/>
                      <a:r>
                        <a:rPr lang="en-US" dirty="0"/>
                        <a:t>Material Beings </a:t>
                      </a:r>
                    </a:p>
                  </a:txBody>
                  <a:tcPr/>
                </a:tc>
                <a:extLst>
                  <a:ext uri="{0D108BD9-81ED-4DB2-BD59-A6C34878D82A}">
                    <a16:rowId xmlns:a16="http://schemas.microsoft.com/office/drawing/2014/main" val="1937586366"/>
                  </a:ext>
                </a:extLst>
              </a:tr>
            </a:tbl>
          </a:graphicData>
        </a:graphic>
      </p:graphicFrame>
      <p:sp>
        <p:nvSpPr>
          <p:cNvPr id="5" name="TextBox 4">
            <a:extLst>
              <a:ext uri="{FF2B5EF4-FFF2-40B4-BE49-F238E27FC236}">
                <a16:creationId xmlns:a16="http://schemas.microsoft.com/office/drawing/2014/main" id="{4025F171-5014-0A43-93E0-37E729D831D0}"/>
              </a:ext>
            </a:extLst>
          </p:cNvPr>
          <p:cNvSpPr txBox="1"/>
          <p:nvPr/>
        </p:nvSpPr>
        <p:spPr>
          <a:xfrm>
            <a:off x="1376311" y="5370539"/>
            <a:ext cx="7897691" cy="1323439"/>
          </a:xfrm>
          <a:prstGeom prst="rect">
            <a:avLst/>
          </a:prstGeom>
          <a:noFill/>
        </p:spPr>
        <p:txBody>
          <a:bodyPr wrap="square" rtlCol="0">
            <a:spAutoFit/>
          </a:bodyPr>
          <a:lstStyle/>
          <a:p>
            <a:r>
              <a:rPr lang="en-US" sz="2000" dirty="0"/>
              <a:t>“The human soul is a kind of horizon, and a boundary, as it were, </a:t>
            </a:r>
          </a:p>
          <a:p>
            <a:r>
              <a:rPr lang="en-US" sz="2000" dirty="0"/>
              <a:t>between the corporeal world and the incorporeal world.”</a:t>
            </a:r>
          </a:p>
          <a:p>
            <a:r>
              <a:rPr lang="en-US" sz="2000" dirty="0"/>
              <a:t>                                                                              - St. Thomas Aquinas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937BD8F-1B62-1B48-80B3-764936D11C05}"/>
                  </a:ext>
                </a:extLst>
              </p14:cNvPr>
              <p14:cNvContentPartPr/>
              <p14:nvPr/>
            </p14:nvContentPartPr>
            <p14:xfrm>
              <a:off x="4362687" y="3652896"/>
              <a:ext cx="360" cy="360"/>
            </p14:xfrm>
          </p:contentPart>
        </mc:Choice>
        <mc:Fallback xmlns="">
          <p:pic>
            <p:nvPicPr>
              <p:cNvPr id="8" name="Ink 7">
                <a:extLst>
                  <a:ext uri="{FF2B5EF4-FFF2-40B4-BE49-F238E27FC236}">
                    <a16:creationId xmlns:a16="http://schemas.microsoft.com/office/drawing/2014/main" id="{9937BD8F-1B62-1B48-80B3-764936D11C05}"/>
                  </a:ext>
                </a:extLst>
              </p:cNvPr>
              <p:cNvPicPr/>
              <p:nvPr/>
            </p:nvPicPr>
            <p:blipFill>
              <a:blip r:embed="rId7"/>
              <a:stretch>
                <a:fillRect/>
              </a:stretch>
            </p:blipFill>
            <p:spPr>
              <a:xfrm>
                <a:off x="4353687" y="3643896"/>
                <a:ext cx="18000" cy="18000"/>
              </a:xfrm>
              <a:prstGeom prst="rect">
                <a:avLst/>
              </a:prstGeom>
            </p:spPr>
          </p:pic>
        </mc:Fallback>
      </mc:AlternateContent>
      <p:sp>
        <p:nvSpPr>
          <p:cNvPr id="9" name="TextBox 8">
            <a:extLst>
              <a:ext uri="{FF2B5EF4-FFF2-40B4-BE49-F238E27FC236}">
                <a16:creationId xmlns:a16="http://schemas.microsoft.com/office/drawing/2014/main" id="{CD55BFF9-D5ED-2849-994E-7598DF0BB863}"/>
              </a:ext>
            </a:extLst>
          </p:cNvPr>
          <p:cNvSpPr txBox="1"/>
          <p:nvPr/>
        </p:nvSpPr>
        <p:spPr>
          <a:xfrm>
            <a:off x="3502617" y="1942589"/>
            <a:ext cx="1988670" cy="646331"/>
          </a:xfrm>
          <a:prstGeom prst="rect">
            <a:avLst/>
          </a:prstGeom>
          <a:noFill/>
        </p:spPr>
        <p:txBody>
          <a:bodyPr wrap="square" rtlCol="0">
            <a:spAutoFit/>
          </a:bodyPr>
          <a:lstStyle/>
          <a:p>
            <a:pPr algn="ctr"/>
            <a:r>
              <a:rPr lang="en-US" dirty="0">
                <a:solidFill>
                  <a:srgbClr val="FF0000"/>
                </a:solidFill>
              </a:rPr>
              <a:t>Remove God from the picture</a:t>
            </a:r>
          </a:p>
        </p:txBody>
      </p:sp>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20AEC02A-1CB3-E448-B23C-5B8EEA89AF45}"/>
                  </a:ext>
                </a:extLst>
              </p14:cNvPr>
              <p14:cNvContentPartPr/>
              <p14:nvPr/>
            </p14:nvContentPartPr>
            <p14:xfrm>
              <a:off x="1784142" y="347016"/>
              <a:ext cx="10080" cy="14760"/>
            </p14:xfrm>
          </p:contentPart>
        </mc:Choice>
        <mc:Fallback xmlns="">
          <p:pic>
            <p:nvPicPr>
              <p:cNvPr id="3" name="Ink 2">
                <a:extLst>
                  <a:ext uri="{FF2B5EF4-FFF2-40B4-BE49-F238E27FC236}">
                    <a16:creationId xmlns:a16="http://schemas.microsoft.com/office/drawing/2014/main" id="{20AEC02A-1CB3-E448-B23C-5B8EEA89AF45}"/>
                  </a:ext>
                </a:extLst>
              </p:cNvPr>
              <p:cNvPicPr/>
              <p:nvPr/>
            </p:nvPicPr>
            <p:blipFill>
              <a:blip r:embed="rId9"/>
              <a:stretch>
                <a:fillRect/>
              </a:stretch>
            </p:blipFill>
            <p:spPr>
              <a:xfrm>
                <a:off x="1766142" y="329445"/>
                <a:ext cx="45720" cy="49551"/>
              </a:xfrm>
              <a:prstGeom prst="rect">
                <a:avLst/>
              </a:prstGeom>
            </p:spPr>
          </p:pic>
        </mc:Fallback>
      </mc:AlternateContent>
      <p:cxnSp>
        <p:nvCxnSpPr>
          <p:cNvPr id="17" name="Straight Connector 16">
            <a:extLst>
              <a:ext uri="{FF2B5EF4-FFF2-40B4-BE49-F238E27FC236}">
                <a16:creationId xmlns:a16="http://schemas.microsoft.com/office/drawing/2014/main" id="{1C4DF71C-6E50-A448-8791-3E47E789AABD}"/>
              </a:ext>
            </a:extLst>
          </p:cNvPr>
          <p:cNvCxnSpPr>
            <a:cxnSpLocks/>
          </p:cNvCxnSpPr>
          <p:nvPr/>
        </p:nvCxnSpPr>
        <p:spPr>
          <a:xfrm>
            <a:off x="1006976" y="2464231"/>
            <a:ext cx="8267026"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88CF42A-CAF3-2446-8D2F-B71F93AB9C6D}"/>
              </a:ext>
            </a:extLst>
          </p:cNvPr>
          <p:cNvCxnSpPr>
            <a:cxnSpLocks/>
          </p:cNvCxnSpPr>
          <p:nvPr/>
        </p:nvCxnSpPr>
        <p:spPr>
          <a:xfrm flipV="1">
            <a:off x="1006976" y="1969500"/>
            <a:ext cx="8267026" cy="494731"/>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C10667-A6F9-C149-AC68-5ED5315D2637}"/>
              </a:ext>
            </a:extLst>
          </p:cNvPr>
          <p:cNvCxnSpPr/>
          <p:nvPr/>
        </p:nvCxnSpPr>
        <p:spPr>
          <a:xfrm flipH="1">
            <a:off x="1006976" y="1942589"/>
            <a:ext cx="156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2A3FB85-C6B6-A842-9C53-BE77D504ECC8}"/>
              </a:ext>
            </a:extLst>
          </p:cNvPr>
          <p:cNvCxnSpPr>
            <a:cxnSpLocks/>
          </p:cNvCxnSpPr>
          <p:nvPr/>
        </p:nvCxnSpPr>
        <p:spPr>
          <a:xfrm>
            <a:off x="961775" y="1969500"/>
            <a:ext cx="8267026" cy="494731"/>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0D984276-5A33-7546-BA7A-72723235AB48}"/>
                  </a:ext>
                </a:extLst>
              </p14:cNvPr>
              <p14:cNvContentPartPr/>
              <p14:nvPr/>
            </p14:nvContentPartPr>
            <p14:xfrm>
              <a:off x="843244" y="2794296"/>
              <a:ext cx="2688840" cy="831600"/>
            </p14:xfrm>
          </p:contentPart>
        </mc:Choice>
        <mc:Fallback xmlns="">
          <p:pic>
            <p:nvPicPr>
              <p:cNvPr id="27" name="Ink 26">
                <a:extLst>
                  <a:ext uri="{FF2B5EF4-FFF2-40B4-BE49-F238E27FC236}">
                    <a16:creationId xmlns:a16="http://schemas.microsoft.com/office/drawing/2014/main" id="{0D984276-5A33-7546-BA7A-72723235AB48}"/>
                  </a:ext>
                </a:extLst>
              </p:cNvPr>
              <p:cNvPicPr/>
              <p:nvPr/>
            </p:nvPicPr>
            <p:blipFill>
              <a:blip r:embed="rId11"/>
              <a:stretch>
                <a:fillRect/>
              </a:stretch>
            </p:blipFill>
            <p:spPr>
              <a:xfrm>
                <a:off x="789237" y="2686296"/>
                <a:ext cx="2796494" cy="1047240"/>
              </a:xfrm>
              <a:prstGeom prst="rect">
                <a:avLst/>
              </a:prstGeom>
            </p:spPr>
          </p:pic>
        </mc:Fallback>
      </mc:AlternateContent>
    </p:spTree>
    <p:extLst>
      <p:ext uri="{BB962C8B-B14F-4D97-AF65-F5344CB8AC3E}">
        <p14:creationId xmlns:p14="http://schemas.microsoft.com/office/powerpoint/2010/main" val="14587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1804-9E26-E643-A370-68002C648DDD}"/>
              </a:ext>
            </a:extLst>
          </p:cNvPr>
          <p:cNvSpPr>
            <a:spLocks noGrp="1"/>
          </p:cNvSpPr>
          <p:nvPr>
            <p:ph type="title"/>
          </p:nvPr>
        </p:nvSpPr>
        <p:spPr/>
        <p:txBody>
          <a:bodyPr/>
          <a:lstStyle/>
          <a:p>
            <a:pPr algn="ctr"/>
            <a:r>
              <a:rPr lang="en-US" dirty="0"/>
              <a:t>Composition of the U.S. Supreme Court</a:t>
            </a:r>
          </a:p>
        </p:txBody>
      </p:sp>
      <p:pic>
        <p:nvPicPr>
          <p:cNvPr id="1028" name="Picture 4" descr="Amy Coney Barrett confirmed to US Supreme Court - BBC News">
            <a:extLst>
              <a:ext uri="{FF2B5EF4-FFF2-40B4-BE49-F238E27FC236}">
                <a16:creationId xmlns:a16="http://schemas.microsoft.com/office/drawing/2014/main" id="{699DBDF7-94BC-F44F-9F40-22732826660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44436" y="1379209"/>
            <a:ext cx="5436524" cy="541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20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0614-5154-D44E-B703-15F3C3CC815B}"/>
              </a:ext>
            </a:extLst>
          </p:cNvPr>
          <p:cNvSpPr>
            <a:spLocks noGrp="1"/>
          </p:cNvSpPr>
          <p:nvPr>
            <p:ph type="title"/>
          </p:nvPr>
        </p:nvSpPr>
        <p:spPr/>
        <p:txBody>
          <a:bodyPr/>
          <a:lstStyle/>
          <a:p>
            <a:pPr algn="ctr"/>
            <a:r>
              <a:rPr lang="en-US" dirty="0"/>
              <a:t>Two Supreme Court Cases for this term</a:t>
            </a:r>
          </a:p>
        </p:txBody>
      </p:sp>
      <p:sp>
        <p:nvSpPr>
          <p:cNvPr id="3" name="Content Placeholder 2">
            <a:extLst>
              <a:ext uri="{FF2B5EF4-FFF2-40B4-BE49-F238E27FC236}">
                <a16:creationId xmlns:a16="http://schemas.microsoft.com/office/drawing/2014/main" id="{AC9C3A6F-0A66-0F42-9D0B-9B35A7CF7761}"/>
              </a:ext>
            </a:extLst>
          </p:cNvPr>
          <p:cNvSpPr>
            <a:spLocks noGrp="1"/>
          </p:cNvSpPr>
          <p:nvPr>
            <p:ph idx="1"/>
          </p:nvPr>
        </p:nvSpPr>
        <p:spPr/>
        <p:txBody>
          <a:bodyPr/>
          <a:lstStyle/>
          <a:p>
            <a:r>
              <a:rPr lang="en-US" dirty="0"/>
              <a:t>The Mississippi Law – </a:t>
            </a:r>
            <a:r>
              <a:rPr lang="en-US" i="1" dirty="0"/>
              <a:t>(Dobbs v. Jackson Women’s Health Organization) </a:t>
            </a:r>
            <a:r>
              <a:rPr lang="en-US" dirty="0"/>
              <a:t>forbids abortions after the viability of the fetus (which can occur around 24 weeks of pregnancy); and prohibits most abortions after 15 weeks of pregnancy except for “medical emergencies or for severe fetal abnormality.” It has no exception for rape or incest. Physicians performing such abortions will have their medical licenses suspended or revoked and may be subject to added penalties and fines.</a:t>
            </a:r>
          </a:p>
          <a:p>
            <a:r>
              <a:rPr lang="en-US" dirty="0"/>
              <a:t>The Texas Law – </a:t>
            </a:r>
            <a:r>
              <a:rPr lang="en-US" i="1" dirty="0"/>
              <a:t>(USA v. Texas) </a:t>
            </a:r>
            <a:r>
              <a:rPr lang="en-US" dirty="0"/>
              <a:t>forbids abortions after the detection of a heart beat. The case also tests the government’s ability to sue a state to block a law that it deems to be unconstitutional.</a:t>
            </a:r>
          </a:p>
        </p:txBody>
      </p:sp>
    </p:spTree>
    <p:extLst>
      <p:ext uri="{BB962C8B-B14F-4D97-AF65-F5344CB8AC3E}">
        <p14:creationId xmlns:p14="http://schemas.microsoft.com/office/powerpoint/2010/main" val="205875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
                                        <p:tgtEl>
                                          <p:spTgt spid="3">
                                            <p:txEl>
                                              <p:pRg st="0" end="0"/>
                                            </p:txEl>
                                          </p:spTgt>
                                        </p:tgtEl>
                                      </p:cBhvr>
                                    </p:animEffect>
                                    <p:anim calcmode="lin" valueType="num">
                                      <p:cBhvr>
                                        <p:cTn id="8"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anim calcmode="lin" valueType="num">
                                      <p:cBhvr>
                                        <p:cTn id="17"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8"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4155</TotalTime>
  <Words>1557</Words>
  <Application>Microsoft Office PowerPoint</Application>
  <PresentationFormat>Widescreen</PresentationFormat>
  <Paragraphs>145</Paragraphs>
  <Slides>20</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Trebuchet MS</vt:lpstr>
      <vt:lpstr>Wingdings 3</vt:lpstr>
      <vt:lpstr>Facet</vt:lpstr>
      <vt:lpstr>Ninth Grade CCD Class 6</vt:lpstr>
      <vt:lpstr>Anima Christi</vt:lpstr>
      <vt:lpstr>Saint of the Week Pope Saint John Paul II</vt:lpstr>
      <vt:lpstr>Facts about Pope Saint John Paul II</vt:lpstr>
      <vt:lpstr>Facts about Pope Saint John Paul II</vt:lpstr>
      <vt:lpstr>Hierarchy of Being</vt:lpstr>
      <vt:lpstr>Human Persons</vt:lpstr>
      <vt:lpstr>Made in God’s Image</vt:lpstr>
      <vt:lpstr>Human Persons</vt:lpstr>
      <vt:lpstr>Human Persons</vt:lpstr>
      <vt:lpstr>Human Persons</vt:lpstr>
      <vt:lpstr>Human Persons</vt:lpstr>
      <vt:lpstr>How Do We Know How God Acts?</vt:lpstr>
      <vt:lpstr>Four Levels of Love</vt:lpstr>
      <vt:lpstr>Four Levels of Love</vt:lpstr>
      <vt:lpstr>What about the World Today?</vt:lpstr>
      <vt:lpstr>Casey v Planned Parenthood</vt:lpstr>
      <vt:lpstr>PowerPoint Presentation</vt:lpstr>
      <vt:lpstr>Composition of the U.S. Supreme Court</vt:lpstr>
      <vt:lpstr>Two Supreme Court Cases for this term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Ninth Grade CCD Class 4</dc:title>
  <dc:creator>Bob Laird</dc:creator>
  <cp:lastModifiedBy>Gerri Laird</cp:lastModifiedBy>
  <cp:revision>27</cp:revision>
  <cp:lastPrinted>2020-10-04T12:04:23Z</cp:lastPrinted>
  <dcterms:created xsi:type="dcterms:W3CDTF">2020-10-03T10:42:20Z</dcterms:created>
  <dcterms:modified xsi:type="dcterms:W3CDTF">2021-10-25T15:39:33Z</dcterms:modified>
</cp:coreProperties>
</file>