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sldIdLst>
    <p:sldId id="289" r:id="rId2"/>
    <p:sldId id="340" r:id="rId3"/>
    <p:sldId id="274" r:id="rId4"/>
    <p:sldId id="347" r:id="rId5"/>
    <p:sldId id="349" r:id="rId6"/>
    <p:sldId id="350" r:id="rId7"/>
    <p:sldId id="351" r:id="rId8"/>
    <p:sldId id="273" r:id="rId9"/>
    <p:sldId id="287" r:id="rId10"/>
    <p:sldId id="2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94788"/>
  </p:normalViewPr>
  <p:slideViewPr>
    <p:cSldViewPr snapToGrid="0" snapToObjects="1">
      <p:cViewPr varScale="1">
        <p:scale>
          <a:sx n="81" d="100"/>
          <a:sy n="81" d="100"/>
        </p:scale>
        <p:origin x="26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 Laird" userId="424f5dd1d4d5a467" providerId="LiveId" clId="{1C24E5C8-21DB-45AF-B097-780DF91EE9BB}"/>
    <pc:docChg chg="undo custSel addSld delSld">
      <pc:chgData name="Gerri Laird" userId="424f5dd1d4d5a467" providerId="LiveId" clId="{1C24E5C8-21DB-45AF-B097-780DF91EE9BB}" dt="2021-09-22T17:21:17.149" v="17" actId="47"/>
      <pc:docMkLst>
        <pc:docMk/>
      </pc:docMkLst>
      <pc:sldChg chg="del">
        <pc:chgData name="Gerri Laird" userId="424f5dd1d4d5a467" providerId="LiveId" clId="{1C24E5C8-21DB-45AF-B097-780DF91EE9BB}" dt="2021-09-22T17:15:56.802" v="4" actId="2696"/>
        <pc:sldMkLst>
          <pc:docMk/>
          <pc:sldMk cId="414079372" sldId="257"/>
        </pc:sldMkLst>
      </pc:sldChg>
      <pc:sldChg chg="del">
        <pc:chgData name="Gerri Laird" userId="424f5dd1d4d5a467" providerId="LiveId" clId="{1C24E5C8-21DB-45AF-B097-780DF91EE9BB}" dt="2021-09-22T17:15:56.802" v="4" actId="2696"/>
        <pc:sldMkLst>
          <pc:docMk/>
          <pc:sldMk cId="1678540225" sldId="258"/>
        </pc:sldMkLst>
      </pc:sldChg>
      <pc:sldChg chg="del">
        <pc:chgData name="Gerri Laird" userId="424f5dd1d4d5a467" providerId="LiveId" clId="{1C24E5C8-21DB-45AF-B097-780DF91EE9BB}" dt="2021-09-22T17:15:56.802" v="4" actId="2696"/>
        <pc:sldMkLst>
          <pc:docMk/>
          <pc:sldMk cId="2848700679" sldId="259"/>
        </pc:sldMkLst>
      </pc:sldChg>
      <pc:sldChg chg="add del">
        <pc:chgData name="Gerri Laird" userId="424f5dd1d4d5a467" providerId="LiveId" clId="{1C24E5C8-21DB-45AF-B097-780DF91EE9BB}" dt="2021-09-22T17:17:49.988" v="5" actId="2696"/>
        <pc:sldMkLst>
          <pc:docMk/>
          <pc:sldMk cId="400517892" sldId="261"/>
        </pc:sldMkLst>
      </pc:sldChg>
      <pc:sldChg chg="del">
        <pc:chgData name="Gerri Laird" userId="424f5dd1d4d5a467" providerId="LiveId" clId="{1C24E5C8-21DB-45AF-B097-780DF91EE9BB}" dt="2021-09-22T17:13:55.743" v="0" actId="2696"/>
        <pc:sldMkLst>
          <pc:docMk/>
          <pc:sldMk cId="3099408540" sldId="262"/>
        </pc:sldMkLst>
      </pc:sldChg>
      <pc:sldChg chg="del">
        <pc:chgData name="Gerri Laird" userId="424f5dd1d4d5a467" providerId="LiveId" clId="{1C24E5C8-21DB-45AF-B097-780DF91EE9BB}" dt="2021-09-22T17:14:29.189" v="1" actId="2696"/>
        <pc:sldMkLst>
          <pc:docMk/>
          <pc:sldMk cId="3442352825" sldId="263"/>
        </pc:sldMkLst>
      </pc:sldChg>
      <pc:sldChg chg="del">
        <pc:chgData name="Gerri Laird" userId="424f5dd1d4d5a467" providerId="LiveId" clId="{1C24E5C8-21DB-45AF-B097-780DF91EE9BB}" dt="2021-09-22T17:14:29.189" v="1" actId="2696"/>
        <pc:sldMkLst>
          <pc:docMk/>
          <pc:sldMk cId="131539343" sldId="264"/>
        </pc:sldMkLst>
      </pc:sldChg>
      <pc:sldChg chg="del">
        <pc:chgData name="Gerri Laird" userId="424f5dd1d4d5a467" providerId="LiveId" clId="{1C24E5C8-21DB-45AF-B097-780DF91EE9BB}" dt="2021-09-22T17:14:29.189" v="1" actId="2696"/>
        <pc:sldMkLst>
          <pc:docMk/>
          <pc:sldMk cId="4106435996" sldId="265"/>
        </pc:sldMkLst>
      </pc:sldChg>
      <pc:sldChg chg="del">
        <pc:chgData name="Gerri Laird" userId="424f5dd1d4d5a467" providerId="LiveId" clId="{1C24E5C8-21DB-45AF-B097-780DF91EE9BB}" dt="2021-09-22T17:13:55.743" v="0" actId="2696"/>
        <pc:sldMkLst>
          <pc:docMk/>
          <pc:sldMk cId="1901316904" sldId="266"/>
        </pc:sldMkLst>
      </pc:sldChg>
      <pc:sldChg chg="del">
        <pc:chgData name="Gerri Laird" userId="424f5dd1d4d5a467" providerId="LiveId" clId="{1C24E5C8-21DB-45AF-B097-780DF91EE9BB}" dt="2021-09-22T17:13:55.743" v="0" actId="2696"/>
        <pc:sldMkLst>
          <pc:docMk/>
          <pc:sldMk cId="487641462" sldId="267"/>
        </pc:sldMkLst>
      </pc:sldChg>
      <pc:sldChg chg="del">
        <pc:chgData name="Gerri Laird" userId="424f5dd1d4d5a467" providerId="LiveId" clId="{1C24E5C8-21DB-45AF-B097-780DF91EE9BB}" dt="2021-09-22T17:13:55.743" v="0" actId="2696"/>
        <pc:sldMkLst>
          <pc:docMk/>
          <pc:sldMk cId="2335804073" sldId="268"/>
        </pc:sldMkLst>
      </pc:sldChg>
      <pc:sldChg chg="del">
        <pc:chgData name="Gerri Laird" userId="424f5dd1d4d5a467" providerId="LiveId" clId="{1C24E5C8-21DB-45AF-B097-780DF91EE9BB}" dt="2021-09-22T17:20:48.168" v="6" actId="47"/>
        <pc:sldMkLst>
          <pc:docMk/>
          <pc:sldMk cId="2266827387" sldId="269"/>
        </pc:sldMkLst>
      </pc:sldChg>
      <pc:sldChg chg="del">
        <pc:chgData name="Gerri Laird" userId="424f5dd1d4d5a467" providerId="LiveId" clId="{1C24E5C8-21DB-45AF-B097-780DF91EE9BB}" dt="2021-09-22T17:20:48.168" v="6" actId="47"/>
        <pc:sldMkLst>
          <pc:docMk/>
          <pc:sldMk cId="872165588" sldId="270"/>
        </pc:sldMkLst>
      </pc:sldChg>
      <pc:sldChg chg="del">
        <pc:chgData name="Gerri Laird" userId="424f5dd1d4d5a467" providerId="LiveId" clId="{1C24E5C8-21DB-45AF-B097-780DF91EE9BB}" dt="2021-09-22T17:20:48.168" v="6" actId="47"/>
        <pc:sldMkLst>
          <pc:docMk/>
          <pc:sldMk cId="2864260536" sldId="275"/>
        </pc:sldMkLst>
      </pc:sldChg>
      <pc:sldChg chg="del">
        <pc:chgData name="Gerri Laird" userId="424f5dd1d4d5a467" providerId="LiveId" clId="{1C24E5C8-21DB-45AF-B097-780DF91EE9BB}" dt="2021-09-22T17:20:48.168" v="6" actId="47"/>
        <pc:sldMkLst>
          <pc:docMk/>
          <pc:sldMk cId="1901048178" sldId="276"/>
        </pc:sldMkLst>
      </pc:sldChg>
      <pc:sldChg chg="del">
        <pc:chgData name="Gerri Laird" userId="424f5dd1d4d5a467" providerId="LiveId" clId="{1C24E5C8-21DB-45AF-B097-780DF91EE9BB}" dt="2021-09-22T17:21:14.484" v="15" actId="47"/>
        <pc:sldMkLst>
          <pc:docMk/>
          <pc:sldMk cId="4106079672" sldId="277"/>
        </pc:sldMkLst>
      </pc:sldChg>
      <pc:sldChg chg="del">
        <pc:chgData name="Gerri Laird" userId="424f5dd1d4d5a467" providerId="LiveId" clId="{1C24E5C8-21DB-45AF-B097-780DF91EE9BB}" dt="2021-09-22T17:21:13.825" v="14" actId="47"/>
        <pc:sldMkLst>
          <pc:docMk/>
          <pc:sldMk cId="555843805" sldId="278"/>
        </pc:sldMkLst>
      </pc:sldChg>
      <pc:sldChg chg="del">
        <pc:chgData name="Gerri Laird" userId="424f5dd1d4d5a467" providerId="LiveId" clId="{1C24E5C8-21DB-45AF-B097-780DF91EE9BB}" dt="2021-09-22T17:20:56.880" v="8" actId="47"/>
        <pc:sldMkLst>
          <pc:docMk/>
          <pc:sldMk cId="3946672786" sldId="279"/>
        </pc:sldMkLst>
      </pc:sldChg>
      <pc:sldChg chg="del">
        <pc:chgData name="Gerri Laird" userId="424f5dd1d4d5a467" providerId="LiveId" clId="{1C24E5C8-21DB-45AF-B097-780DF91EE9BB}" dt="2021-09-22T17:20:52.200" v="7" actId="47"/>
        <pc:sldMkLst>
          <pc:docMk/>
          <pc:sldMk cId="2159603349" sldId="280"/>
        </pc:sldMkLst>
      </pc:sldChg>
      <pc:sldChg chg="del">
        <pc:chgData name="Gerri Laird" userId="424f5dd1d4d5a467" providerId="LiveId" clId="{1C24E5C8-21DB-45AF-B097-780DF91EE9BB}" dt="2021-09-22T17:20:58.993" v="9" actId="47"/>
        <pc:sldMkLst>
          <pc:docMk/>
          <pc:sldMk cId="3359281494" sldId="281"/>
        </pc:sldMkLst>
      </pc:sldChg>
      <pc:sldChg chg="del">
        <pc:chgData name="Gerri Laird" userId="424f5dd1d4d5a467" providerId="LiveId" clId="{1C24E5C8-21DB-45AF-B097-780DF91EE9BB}" dt="2021-09-22T17:21:07.329" v="10" actId="47"/>
        <pc:sldMkLst>
          <pc:docMk/>
          <pc:sldMk cId="847393975" sldId="282"/>
        </pc:sldMkLst>
      </pc:sldChg>
      <pc:sldChg chg="del">
        <pc:chgData name="Gerri Laird" userId="424f5dd1d4d5a467" providerId="LiveId" clId="{1C24E5C8-21DB-45AF-B097-780DF91EE9BB}" dt="2021-09-22T17:21:08.421" v="11" actId="47"/>
        <pc:sldMkLst>
          <pc:docMk/>
          <pc:sldMk cId="2963552638" sldId="283"/>
        </pc:sldMkLst>
      </pc:sldChg>
      <pc:sldChg chg="del">
        <pc:chgData name="Gerri Laird" userId="424f5dd1d4d5a467" providerId="LiveId" clId="{1C24E5C8-21DB-45AF-B097-780DF91EE9BB}" dt="2021-09-22T17:21:08.937" v="12" actId="47"/>
        <pc:sldMkLst>
          <pc:docMk/>
          <pc:sldMk cId="3523981659" sldId="284"/>
        </pc:sldMkLst>
      </pc:sldChg>
      <pc:sldChg chg="del">
        <pc:chgData name="Gerri Laird" userId="424f5dd1d4d5a467" providerId="LiveId" clId="{1C24E5C8-21DB-45AF-B097-780DF91EE9BB}" dt="2021-09-22T17:21:12.530" v="13" actId="47"/>
        <pc:sldMkLst>
          <pc:docMk/>
          <pc:sldMk cId="154087825" sldId="285"/>
        </pc:sldMkLst>
      </pc:sldChg>
      <pc:sldChg chg="del">
        <pc:chgData name="Gerri Laird" userId="424f5dd1d4d5a467" providerId="LiveId" clId="{1C24E5C8-21DB-45AF-B097-780DF91EE9BB}" dt="2021-09-22T17:21:15.194" v="16" actId="47"/>
        <pc:sldMkLst>
          <pc:docMk/>
          <pc:sldMk cId="2445813333" sldId="286"/>
        </pc:sldMkLst>
      </pc:sldChg>
      <pc:sldChg chg="del">
        <pc:chgData name="Gerri Laird" userId="424f5dd1d4d5a467" providerId="LiveId" clId="{1C24E5C8-21DB-45AF-B097-780DF91EE9BB}" dt="2021-09-22T17:21:17.149" v="17" actId="47"/>
        <pc:sldMkLst>
          <pc:docMk/>
          <pc:sldMk cId="2738659190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2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2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5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6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3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6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63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96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76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4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E220F-E581-2643-9935-84048D3B389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B1EC3-7515-1041-9FC2-C8226F8B4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7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sfqgGRNr2w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crediblecatholic.com/12ppt/7E-P1-A/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agiscenter.com/evolution-and-the-bibl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FC7EA0-8DE8-4714-B216-AEF3E2077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0" r="9091" b="32170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433867-25FD-4217-91ED-AE2F38C76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St. Raymond of Peñafort </a:t>
            </a:r>
            <a:br>
              <a:rPr lang="en-US" sz="3700" dirty="0"/>
            </a:br>
            <a:r>
              <a:rPr lang="en-US" sz="3700" dirty="0"/>
              <a:t>Ninth Grade</a:t>
            </a:r>
            <a:br>
              <a:rPr lang="en-US" sz="3700" dirty="0"/>
            </a:br>
            <a:r>
              <a:rPr lang="en-US" sz="3700" dirty="0"/>
              <a:t>Class 2</a:t>
            </a:r>
            <a:br>
              <a:rPr lang="en-US" sz="3700" dirty="0"/>
            </a:br>
            <a:r>
              <a:rPr lang="en-US" sz="3700" dirty="0"/>
              <a:t>September 19, 2021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5045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E706F7-D278-D84D-9EF0-2073CFADC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Anima Christi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6D027-743A-5F42-8971-D4E1910A8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Soul of Christ, sanctify me.</a:t>
            </a:r>
            <a:br>
              <a:rPr lang="en-US" dirty="0"/>
            </a:br>
            <a:r>
              <a:rPr lang="en-US" dirty="0"/>
              <a:t>Body of Christ, save me.</a:t>
            </a:r>
            <a:br>
              <a:rPr lang="en-US" dirty="0"/>
            </a:br>
            <a:r>
              <a:rPr lang="en-US" dirty="0"/>
              <a:t>Blood of Christ, inebriate me.</a:t>
            </a:r>
            <a:br>
              <a:rPr lang="en-US" dirty="0"/>
            </a:br>
            <a:r>
              <a:rPr lang="en-US" dirty="0"/>
              <a:t>Water from the side of Christ, wash me.</a:t>
            </a:r>
            <a:br>
              <a:rPr lang="en-US" dirty="0"/>
            </a:br>
            <a:r>
              <a:rPr lang="en-US" dirty="0"/>
              <a:t>Passion of Christ, strengthen me.</a:t>
            </a:r>
            <a:br>
              <a:rPr lang="en-US" dirty="0"/>
            </a:br>
            <a:r>
              <a:rPr lang="en-US" dirty="0"/>
              <a:t>O Good Jesus, hear me.</a:t>
            </a:r>
            <a:br>
              <a:rPr lang="en-US" dirty="0"/>
            </a:br>
            <a:r>
              <a:rPr lang="en-US" dirty="0"/>
              <a:t>Within your wounds hide me.</a:t>
            </a:r>
            <a:br>
              <a:rPr lang="en-US" dirty="0"/>
            </a:br>
            <a:r>
              <a:rPr lang="en-US" dirty="0"/>
              <a:t>Permit me not to be separated from you.</a:t>
            </a:r>
            <a:br>
              <a:rPr lang="en-US" dirty="0"/>
            </a:br>
            <a:r>
              <a:rPr lang="en-US" dirty="0"/>
              <a:t>From the wicked foe, defend me.</a:t>
            </a:r>
            <a:br>
              <a:rPr lang="en-US" dirty="0"/>
            </a:br>
            <a:r>
              <a:rPr lang="en-US" dirty="0"/>
              <a:t>At the hour of my death, call me</a:t>
            </a:r>
            <a:br>
              <a:rPr lang="en-US" dirty="0"/>
            </a:br>
            <a:r>
              <a:rPr lang="en-US" dirty="0"/>
              <a:t>and bid me come to you</a:t>
            </a:r>
            <a:br>
              <a:rPr lang="en-US" dirty="0"/>
            </a:br>
            <a:r>
              <a:rPr lang="en-US" dirty="0"/>
              <a:t>That with your saints I may praise you</a:t>
            </a:r>
            <a:br>
              <a:rPr lang="en-US" dirty="0"/>
            </a:br>
            <a:r>
              <a:rPr lang="en-US" dirty="0"/>
              <a:t>For ever and ever. Amen.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00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80D9EE-0F5A-4514-98AF-C0F6C985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Story of St. Januarius, September 19th</a:t>
            </a:r>
          </a:p>
        </p:txBody>
      </p:sp>
      <p:sp>
        <p:nvSpPr>
          <p:cNvPr id="3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24FA4-38CF-45DC-9CDB-39B8119F5D61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Relatively obscure saint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5</a:t>
            </a:r>
            <a:r>
              <a:rPr lang="en-US" sz="1500" baseline="30000" dirty="0"/>
              <a:t>th</a:t>
            </a:r>
            <a:r>
              <a:rPr lang="en-US" sz="1500" dirty="0"/>
              <a:t> century bishop of Naples, Italy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 woman preserved some of his blood which then dried. 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Three times a year (including on September 19</a:t>
            </a:r>
            <a:r>
              <a:rPr lang="en-US" sz="1500" baseline="30000" dirty="0"/>
              <a:t>th</a:t>
            </a:r>
            <a:r>
              <a:rPr lang="en-US" sz="1500" dirty="0"/>
              <a:t>) the dried blood liquifies. 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It happened today!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Been studied for centuries without a natural cause for this to happen.</a:t>
            </a:r>
          </a:p>
          <a:p>
            <a:pPr marL="4572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Clearly a miracle – showing the presence of God in the world even today.</a:t>
            </a:r>
          </a:p>
        </p:txBody>
      </p:sp>
      <p:pic>
        <p:nvPicPr>
          <p:cNvPr id="11" name="Picture 2" descr="Archbishop Domenico Battaglia holds a reliquary containing St. Januarius’ liquefied blood in Naples Cathedral, Italy, Sept. 19, 2021.">
            <a:extLst>
              <a:ext uri="{FF2B5EF4-FFF2-40B4-BE49-F238E27FC236}">
                <a16:creationId xmlns:a16="http://schemas.microsoft.com/office/drawing/2014/main" id="{960BF84C-F594-6747-9324-2D73988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3" r="12893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00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D706D-50A1-4140-A984-BF032B2B4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Review: The Cosmological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E9C3C-E20B-A34A-A9C6-80F7ABD45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Whatever begins to exist has a cause. (TRUE)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universe began to exist. (TRUE)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Therefore, the universe has a cause. That Cause had to exist outside of time and space and had to be Super Intelligent. (THEREFORE TRUE)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WHERE WAS GOD WHEN THE UNIVERSE CAME INTO EXISTENCE?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69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A99A5-827B-5B41-B8D7-36AE1C7A9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Faith and Reason?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D255D-9978-474D-88C3-799170C20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8798"/>
            <a:ext cx="10515600" cy="4658165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>
              <a:hlinkClick r:id="rId2"/>
            </a:endParaRPr>
          </a:p>
          <a:p>
            <a:pPr marL="0" indent="0" algn="ctr">
              <a:buNone/>
            </a:pPr>
            <a:endParaRPr lang="en-US" dirty="0">
              <a:hlinkClick r:id="rId2"/>
            </a:endParaRPr>
          </a:p>
          <a:p>
            <a:pPr marL="0" indent="0" algn="ctr">
              <a:buNone/>
            </a:pPr>
            <a:endParaRPr lang="en-US" dirty="0">
              <a:hlinkClick r:id="rId2"/>
            </a:endParaRPr>
          </a:p>
          <a:p>
            <a:pPr marL="0" indent="0" algn="ctr">
              <a:buNone/>
            </a:pPr>
            <a:endParaRPr lang="en-US" dirty="0">
              <a:hlinkClick r:id="rId2"/>
            </a:endParaRPr>
          </a:p>
          <a:p>
            <a:pPr marL="0" indent="0" algn="ctr">
              <a:buNone/>
            </a:pPr>
            <a:endParaRPr lang="en-US" dirty="0">
              <a:hlinkClick r:id="rId2"/>
            </a:endParaRP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Aquinas 101 – </a:t>
            </a:r>
            <a:r>
              <a:rPr lang="en-US" dirty="0" err="1">
                <a:hlinkClick r:id="rId2"/>
              </a:rPr>
              <a:t>Thomastic</a:t>
            </a:r>
            <a:r>
              <a:rPr lang="en-US" dirty="0">
                <a:hlinkClick r:id="rId2"/>
              </a:rPr>
              <a:t> Institute.org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St. Thomas on Faith and Reason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E1ABEE30-EDDF-456D-8D47-63161F0E8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2722562"/>
            <a:ext cx="7381875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77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6A820-37B1-5147-8170-3225D65B4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Does Our Faith Come From?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28F46-535F-2245-9DD0-2CFC12EDD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Sacred Scripture: The Bible: “Inspired word of God.”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Sacred Tradition: Teaching handed down to us. Written or oral, entrusted by Christ to the Apostles and their successors, which has been transmitted to us through Apostolic Succession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“Truth cannot contradict truth.” (from Pope St. JPII’s address to the Pontifical Academy of Science - pre-read for today)</a:t>
            </a:r>
          </a:p>
          <a:p>
            <a:pPr marL="0" indent="0" algn="ctr">
              <a:buNone/>
            </a:pPr>
            <a:r>
              <a:rPr lang="en-US" dirty="0"/>
              <a:t>What if there is a contradiction?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89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202BE-D913-EB4B-A995-815AF5719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Review: What is “Sola Scripture?”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D6B65-8855-C142-B8E6-13C5AB16E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0" y="1503681"/>
            <a:ext cx="10515600" cy="567817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Faith without works (James 2:14-18)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E171456-D317-4651-8AEC-4BC619CE9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7" y="2274888"/>
            <a:ext cx="7837805" cy="413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57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1F54A-B807-E843-B929-A5773258A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Near Death Experiences (NDE)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C02A9-CEE8-4845-A9CA-A01CBA7213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endParaRPr lang="en-US" sz="1800" kern="1200" dirty="0">
              <a:latin typeface="+mn-lt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sz="1800" kern="1200" dirty="0">
              <a:solidFill>
                <a:srgbClr val="954F72"/>
              </a:solidFill>
              <a:latin typeface="+mn-lt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sz="1800" dirty="0">
              <a:solidFill>
                <a:srgbClr val="954F7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sz="1800" kern="1200" dirty="0">
              <a:solidFill>
                <a:srgbClr val="954F72"/>
              </a:solidFill>
              <a:latin typeface="+mn-lt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sz="1800" dirty="0">
              <a:solidFill>
                <a:srgbClr val="954F7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sz="1800" kern="1200" dirty="0">
              <a:solidFill>
                <a:srgbClr val="954F72"/>
              </a:solidFill>
              <a:latin typeface="+mn-lt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sz="1800" dirty="0">
              <a:solidFill>
                <a:srgbClr val="954F7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sz="1800" kern="1200" dirty="0">
              <a:solidFill>
                <a:srgbClr val="954F72"/>
              </a:solidFill>
              <a:latin typeface="+mn-lt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EE6CF-133E-4084-A072-6C398BE0E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96949"/>
            <a:ext cx="5181600" cy="483824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800" dirty="0"/>
              <a:t>Medical Evidence </a:t>
            </a:r>
          </a:p>
          <a:p>
            <a:pPr marL="0" indent="0" algn="ctr">
              <a:buNone/>
            </a:pPr>
            <a:r>
              <a:rPr lang="en-US" sz="4800" dirty="0"/>
              <a:t>of a Human Soul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Near-Death Experiences (NDEs)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800" kern="1200" dirty="0">
                <a:solidFill>
                  <a:srgbClr val="954F72"/>
                </a:solidFill>
                <a:latin typeface="+mn-lt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https://www.crediblecatholic.com/12ppt/7E-P1-A/</a:t>
            </a:r>
            <a:endPara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AA359C81-55A6-46BC-818A-DC8114114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6949"/>
            <a:ext cx="5257800" cy="498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16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3A037-E124-6340-BBCC-71E7F382A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Parallels between NDE Reports and Scripture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D615C-ADE3-8946-8FCA-0DE47025E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27002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i="1" dirty="0">
              <a:latin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>
                <a:latin typeface="Calibri" panose="020F0502020204030204" pitchFamily="34" charset="0"/>
              </a:rPr>
              <a:t>1.  Jesus appears to His disciples after the Resurrection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i="1" dirty="0">
              <a:latin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>
                <a:latin typeface="Calibri" panose="020F0502020204030204" pitchFamily="34" charset="0"/>
              </a:rPr>
              <a:t>	John 20:19; Luke 24:3_________________________________________________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i="1" dirty="0">
              <a:latin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>
                <a:latin typeface="Calibri" panose="020F0502020204030204" pitchFamily="34" charset="0"/>
              </a:rPr>
              <a:t>2. The disciples meet Jesus on the road to Emmaus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latin typeface="Calibri" panose="020F0502020204030204" pitchFamily="34" charset="0"/>
              </a:rPr>
              <a:t>	Luke 24:28-32:______________________________________________________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>
                <a:latin typeface="Calibri" panose="020F0502020204030204" pitchFamily="34" charset="0"/>
              </a:rPr>
              <a:t>3. The Resurrection of the body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i="1" dirty="0">
              <a:latin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>
                <a:latin typeface="Calibri" panose="020F0502020204030204" pitchFamily="34" charset="0"/>
              </a:rPr>
              <a:t>	1 Cor. 15:42-44:______________________________________________________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i="1" dirty="0">
              <a:latin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>
                <a:latin typeface="Calibri" panose="020F0502020204030204" pitchFamily="34" charset="0"/>
              </a:rPr>
              <a:t>4. Unconditional Love of Jesus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i="1" dirty="0">
              <a:latin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>
                <a:latin typeface="Calibri" panose="020F0502020204030204" pitchFamily="34" charset="0"/>
              </a:rPr>
              <a:t>	1 John 4:16-19 :______________________________________________________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i="1" dirty="0">
              <a:latin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b="1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2050" name="Picture 2" descr="page14image544586400">
            <a:extLst>
              <a:ext uri="{FF2B5EF4-FFF2-40B4-BE49-F238E27FC236}">
                <a16:creationId xmlns:a16="http://schemas.microsoft.com/office/drawing/2014/main" id="{6AB2D86F-5B97-334B-AE4E-9FCABBDDC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81" y="1427002"/>
            <a:ext cx="5359400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473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7DD085-2EDC-4663-BE59-98366AC81E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06"/>
          <a:stretch/>
        </p:blipFill>
        <p:spPr>
          <a:xfrm>
            <a:off x="2" y="1690688"/>
            <a:ext cx="6297104" cy="4596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A6F378-025C-0E44-A4D0-5BD13894F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4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8266A-BA87-4EA0-BD82-EB76BC68AE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DD517-C93F-E04E-8035-75F6440EFD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z="2000" dirty="0">
              <a:hlinkClick r:id="rId3"/>
            </a:endParaRPr>
          </a:p>
          <a:p>
            <a:endParaRPr lang="en-US" sz="2000" dirty="0">
              <a:hlinkClick r:id="rId3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3BF7AF-5065-454C-AEAF-38DE12CA5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71730" y="1690688"/>
            <a:ext cx="4883657" cy="1325563"/>
          </a:xfrm>
        </p:spPr>
        <p:txBody>
          <a:bodyPr>
            <a:normAutofit fontScale="92500"/>
          </a:bodyPr>
          <a:lstStyle/>
          <a:p>
            <a:pPr algn="ctr"/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Evolution and the Bible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F48C14-B7CC-4E09-9226-7C7059CDFB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https://magiscenter.com/evolution-and-the-bible/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906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2553</TotalTime>
  <Words>487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St. Raymond of Peñafort  Ninth Grade Class 2 September 19, 2021</vt:lpstr>
      <vt:lpstr>Anima Christi</vt:lpstr>
      <vt:lpstr>Story of St. Januarius, September 19th</vt:lpstr>
      <vt:lpstr>Review: The Cosmological Argument</vt:lpstr>
      <vt:lpstr>Faith and Reason?</vt:lpstr>
      <vt:lpstr>Where Does Our Faith Come From?</vt:lpstr>
      <vt:lpstr>Review: What is “Sola Scripture?”</vt:lpstr>
      <vt:lpstr>Near Death Experiences (NDE) Video</vt:lpstr>
      <vt:lpstr>Parallels between NDE Reports and Scripture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St. Raymond of Penefort Ninth Grade CCD Class 2</dc:title>
  <dc:creator>Bob Laird</dc:creator>
  <cp:lastModifiedBy>Gerri Laird</cp:lastModifiedBy>
  <cp:revision>24</cp:revision>
  <cp:lastPrinted>2020-09-19T23:48:50Z</cp:lastPrinted>
  <dcterms:created xsi:type="dcterms:W3CDTF">2020-09-18T02:55:21Z</dcterms:created>
  <dcterms:modified xsi:type="dcterms:W3CDTF">2021-09-22T17:21:21Z</dcterms:modified>
</cp:coreProperties>
</file>